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7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AD9F15-1635-4F1F-BF5E-E00ADF8243F6}" v="1" dt="2021-04-13T20:53:56.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lf Regehr" userId="3e883bb4-98c4-4811-88a3-1e6611fbdd52" providerId="ADAL" clId="{DBAD9F15-1635-4F1F-BF5E-E00ADF8243F6}"/>
    <pc:docChg chg="undo custSel addSld delSld modSld">
      <pc:chgData name="Rolf Regehr" userId="3e883bb4-98c4-4811-88a3-1e6611fbdd52" providerId="ADAL" clId="{DBAD9F15-1635-4F1F-BF5E-E00ADF8243F6}" dt="2021-04-13T20:55:11.921" v="2043" actId="47"/>
      <pc:docMkLst>
        <pc:docMk/>
      </pc:docMkLst>
      <pc:sldChg chg="modSp mod">
        <pc:chgData name="Rolf Regehr" userId="3e883bb4-98c4-4811-88a3-1e6611fbdd52" providerId="ADAL" clId="{DBAD9F15-1635-4F1F-BF5E-E00ADF8243F6}" dt="2021-04-13T20:29:15.372" v="35" actId="27636"/>
        <pc:sldMkLst>
          <pc:docMk/>
          <pc:sldMk cId="2891293447" sldId="256"/>
        </pc:sldMkLst>
        <pc:spChg chg="mod">
          <ac:chgData name="Rolf Regehr" userId="3e883bb4-98c4-4811-88a3-1e6611fbdd52" providerId="ADAL" clId="{DBAD9F15-1635-4F1F-BF5E-E00ADF8243F6}" dt="2021-04-13T20:28:20.709" v="9" actId="403"/>
          <ac:spMkLst>
            <pc:docMk/>
            <pc:sldMk cId="2891293447" sldId="256"/>
            <ac:spMk id="2" creationId="{8270DD75-7D76-4F5B-8F51-D19AB48A89EE}"/>
          </ac:spMkLst>
        </pc:spChg>
        <pc:spChg chg="mod">
          <ac:chgData name="Rolf Regehr" userId="3e883bb4-98c4-4811-88a3-1e6611fbdd52" providerId="ADAL" clId="{DBAD9F15-1635-4F1F-BF5E-E00ADF8243F6}" dt="2021-04-13T20:29:15.372" v="35" actId="27636"/>
          <ac:spMkLst>
            <pc:docMk/>
            <pc:sldMk cId="2891293447" sldId="256"/>
            <ac:spMk id="3" creationId="{F6365633-2363-4BCC-8D25-0CC09AAEABB1}"/>
          </ac:spMkLst>
        </pc:spChg>
      </pc:sldChg>
      <pc:sldChg chg="addSp modSp mod setBg">
        <pc:chgData name="Rolf Regehr" userId="3e883bb4-98c4-4811-88a3-1e6611fbdd52" providerId="ADAL" clId="{DBAD9F15-1635-4F1F-BF5E-E00ADF8243F6}" dt="2021-04-13T20:35:17.545" v="199" actId="26606"/>
        <pc:sldMkLst>
          <pc:docMk/>
          <pc:sldMk cId="1974778128" sldId="257"/>
        </pc:sldMkLst>
        <pc:spChg chg="mod">
          <ac:chgData name="Rolf Regehr" userId="3e883bb4-98c4-4811-88a3-1e6611fbdd52" providerId="ADAL" clId="{DBAD9F15-1635-4F1F-BF5E-E00ADF8243F6}" dt="2021-04-13T20:35:17.545" v="199" actId="26606"/>
          <ac:spMkLst>
            <pc:docMk/>
            <pc:sldMk cId="1974778128" sldId="257"/>
            <ac:spMk id="2" creationId="{D89C6977-01D3-4A39-9B4B-9554F1F4595D}"/>
          </ac:spMkLst>
        </pc:spChg>
        <pc:spChg chg="mod">
          <ac:chgData name="Rolf Regehr" userId="3e883bb4-98c4-4811-88a3-1e6611fbdd52" providerId="ADAL" clId="{DBAD9F15-1635-4F1F-BF5E-E00ADF8243F6}" dt="2021-04-13T20:35:17.545" v="199" actId="26606"/>
          <ac:spMkLst>
            <pc:docMk/>
            <pc:sldMk cId="1974778128" sldId="257"/>
            <ac:spMk id="3" creationId="{1D770BF2-9E85-4774-8D83-429DBA0B6F9C}"/>
          </ac:spMkLst>
        </pc:spChg>
        <pc:spChg chg="add">
          <ac:chgData name="Rolf Regehr" userId="3e883bb4-98c4-4811-88a3-1e6611fbdd52" providerId="ADAL" clId="{DBAD9F15-1635-4F1F-BF5E-E00ADF8243F6}" dt="2021-04-13T20:35:17.545" v="199" actId="26606"/>
          <ac:spMkLst>
            <pc:docMk/>
            <pc:sldMk cId="1974778128" sldId="257"/>
            <ac:spMk id="10" creationId="{4FAE1107-CEC3-4041-8BAA-CDB6F6759B35}"/>
          </ac:spMkLst>
        </pc:spChg>
        <pc:picChg chg="add mod">
          <ac:chgData name="Rolf Regehr" userId="3e883bb4-98c4-4811-88a3-1e6611fbdd52" providerId="ADAL" clId="{DBAD9F15-1635-4F1F-BF5E-E00ADF8243F6}" dt="2021-04-13T20:35:17.545" v="199" actId="26606"/>
          <ac:picMkLst>
            <pc:docMk/>
            <pc:sldMk cId="1974778128" sldId="257"/>
            <ac:picMk id="5" creationId="{FB8C7891-858E-4855-862B-913EF02DC0C9}"/>
          </ac:picMkLst>
        </pc:picChg>
        <pc:cxnChg chg="add">
          <ac:chgData name="Rolf Regehr" userId="3e883bb4-98c4-4811-88a3-1e6611fbdd52" providerId="ADAL" clId="{DBAD9F15-1635-4F1F-BF5E-E00ADF8243F6}" dt="2021-04-13T20:35:17.545" v="199" actId="26606"/>
          <ac:cxnSpMkLst>
            <pc:docMk/>
            <pc:sldMk cId="1974778128" sldId="257"/>
            <ac:cxnSpMk id="12" creationId="{1AEA88FB-F5DD-45CE-AAE1-7B33D0ABDD25}"/>
          </ac:cxnSpMkLst>
        </pc:cxnChg>
      </pc:sldChg>
      <pc:sldChg chg="delSp modSp mod">
        <pc:chgData name="Rolf Regehr" userId="3e883bb4-98c4-4811-88a3-1e6611fbdd52" providerId="ADAL" clId="{DBAD9F15-1635-4F1F-BF5E-E00ADF8243F6}" dt="2021-04-13T20:42:31.651" v="790" actId="20577"/>
        <pc:sldMkLst>
          <pc:docMk/>
          <pc:sldMk cId="184464975" sldId="258"/>
        </pc:sldMkLst>
        <pc:spChg chg="mod">
          <ac:chgData name="Rolf Regehr" userId="3e883bb4-98c4-4811-88a3-1e6611fbdd52" providerId="ADAL" clId="{DBAD9F15-1635-4F1F-BF5E-E00ADF8243F6}" dt="2021-04-13T20:37:29.136" v="350" actId="20577"/>
          <ac:spMkLst>
            <pc:docMk/>
            <pc:sldMk cId="184464975" sldId="258"/>
            <ac:spMk id="2" creationId="{6E28B3F8-FA67-4530-A2AA-C1C25480E0F4}"/>
          </ac:spMkLst>
        </pc:spChg>
        <pc:spChg chg="mod">
          <ac:chgData name="Rolf Regehr" userId="3e883bb4-98c4-4811-88a3-1e6611fbdd52" providerId="ADAL" clId="{DBAD9F15-1635-4F1F-BF5E-E00ADF8243F6}" dt="2021-04-13T20:42:31.651" v="790" actId="20577"/>
          <ac:spMkLst>
            <pc:docMk/>
            <pc:sldMk cId="184464975" sldId="258"/>
            <ac:spMk id="3" creationId="{63B50293-9BB1-420A-AC4B-F91EF441A824}"/>
          </ac:spMkLst>
        </pc:spChg>
        <pc:inkChg chg="del">
          <ac:chgData name="Rolf Regehr" userId="3e883bb4-98c4-4811-88a3-1e6611fbdd52" providerId="ADAL" clId="{DBAD9F15-1635-4F1F-BF5E-E00ADF8243F6}" dt="2021-04-13T20:35:59.587" v="201" actId="478"/>
          <ac:inkMkLst>
            <pc:docMk/>
            <pc:sldMk cId="184464975" sldId="258"/>
            <ac:inkMk id="4" creationId="{D120FA19-A41B-4D17-B892-B83076AA9A81}"/>
          </ac:inkMkLst>
        </pc:inkChg>
      </pc:sldChg>
      <pc:sldChg chg="addSp delSp modSp add del mod">
        <pc:chgData name="Rolf Regehr" userId="3e883bb4-98c4-4811-88a3-1e6611fbdd52" providerId="ADAL" clId="{DBAD9F15-1635-4F1F-BF5E-E00ADF8243F6}" dt="2021-04-13T20:41:09.257" v="705" actId="20577"/>
        <pc:sldMkLst>
          <pc:docMk/>
          <pc:sldMk cId="4193187107" sldId="259"/>
        </pc:sldMkLst>
        <pc:spChg chg="mod">
          <ac:chgData name="Rolf Regehr" userId="3e883bb4-98c4-4811-88a3-1e6611fbdd52" providerId="ADAL" clId="{DBAD9F15-1635-4F1F-BF5E-E00ADF8243F6}" dt="2021-04-13T20:37:35.060" v="362" actId="20577"/>
          <ac:spMkLst>
            <pc:docMk/>
            <pc:sldMk cId="4193187107" sldId="259"/>
            <ac:spMk id="2" creationId="{6E28B3F8-FA67-4530-A2AA-C1C25480E0F4}"/>
          </ac:spMkLst>
        </pc:spChg>
        <pc:spChg chg="del">
          <ac:chgData name="Rolf Regehr" userId="3e883bb4-98c4-4811-88a3-1e6611fbdd52" providerId="ADAL" clId="{DBAD9F15-1635-4F1F-BF5E-E00ADF8243F6}" dt="2021-04-13T20:37:38.820" v="363" actId="478"/>
          <ac:spMkLst>
            <pc:docMk/>
            <pc:sldMk cId="4193187107" sldId="259"/>
            <ac:spMk id="3" creationId="{63B50293-9BB1-420A-AC4B-F91EF441A824}"/>
          </ac:spMkLst>
        </pc:spChg>
        <pc:spChg chg="add mod">
          <ac:chgData name="Rolf Regehr" userId="3e883bb4-98c4-4811-88a3-1e6611fbdd52" providerId="ADAL" clId="{DBAD9F15-1635-4F1F-BF5E-E00ADF8243F6}" dt="2021-04-13T20:41:09.257" v="705" actId="20577"/>
          <ac:spMkLst>
            <pc:docMk/>
            <pc:sldMk cId="4193187107" sldId="259"/>
            <ac:spMk id="6" creationId="{0B65F6CD-9657-474B-9DE4-33ECA182B674}"/>
          </ac:spMkLst>
        </pc:spChg>
        <pc:inkChg chg="del">
          <ac:chgData name="Rolf Regehr" userId="3e883bb4-98c4-4811-88a3-1e6611fbdd52" providerId="ADAL" clId="{DBAD9F15-1635-4F1F-BF5E-E00ADF8243F6}" dt="2021-04-13T20:37:38.820" v="363" actId="478"/>
          <ac:inkMkLst>
            <pc:docMk/>
            <pc:sldMk cId="4193187107" sldId="259"/>
            <ac:inkMk id="4" creationId="{63A04946-5DCB-4C2D-B00F-AA3DC8C8E044}"/>
          </ac:inkMkLst>
        </pc:inkChg>
      </pc:sldChg>
      <pc:sldChg chg="addSp delSp modSp del mod">
        <pc:chgData name="Rolf Regehr" userId="3e883bb4-98c4-4811-88a3-1e6611fbdd52" providerId="ADAL" clId="{DBAD9F15-1635-4F1F-BF5E-E00ADF8243F6}" dt="2021-04-13T20:41:45.661" v="709" actId="47"/>
        <pc:sldMkLst>
          <pc:docMk/>
          <pc:sldMk cId="293852261" sldId="260"/>
        </pc:sldMkLst>
        <pc:spChg chg="del">
          <ac:chgData name="Rolf Regehr" userId="3e883bb4-98c4-4811-88a3-1e6611fbdd52" providerId="ADAL" clId="{DBAD9F15-1635-4F1F-BF5E-E00ADF8243F6}" dt="2021-04-13T20:41:25.098" v="706" actId="478"/>
          <ac:spMkLst>
            <pc:docMk/>
            <pc:sldMk cId="293852261" sldId="260"/>
            <ac:spMk id="2" creationId="{6A6C9B82-E56B-49B1-A4C5-B0621214C4A7}"/>
          </ac:spMkLst>
        </pc:spChg>
        <pc:spChg chg="add mod">
          <ac:chgData name="Rolf Regehr" userId="3e883bb4-98c4-4811-88a3-1e6611fbdd52" providerId="ADAL" clId="{DBAD9F15-1635-4F1F-BF5E-E00ADF8243F6}" dt="2021-04-13T20:41:25.098" v="706" actId="478"/>
          <ac:spMkLst>
            <pc:docMk/>
            <pc:sldMk cId="293852261" sldId="260"/>
            <ac:spMk id="6" creationId="{F21E7F1B-8C71-4ECF-9207-CC4A2CEA0CB1}"/>
          </ac:spMkLst>
        </pc:spChg>
        <pc:spChg chg="add mod">
          <ac:chgData name="Rolf Regehr" userId="3e883bb4-98c4-4811-88a3-1e6611fbdd52" providerId="ADAL" clId="{DBAD9F15-1635-4F1F-BF5E-E00ADF8243F6}" dt="2021-04-13T20:41:25.098" v="706" actId="478"/>
          <ac:spMkLst>
            <pc:docMk/>
            <pc:sldMk cId="293852261" sldId="260"/>
            <ac:spMk id="8" creationId="{FFBC012D-D103-472B-B28D-F178865396C6}"/>
          </ac:spMkLst>
        </pc:spChg>
        <pc:spChg chg="del">
          <ac:chgData name="Rolf Regehr" userId="3e883bb4-98c4-4811-88a3-1e6611fbdd52" providerId="ADAL" clId="{DBAD9F15-1635-4F1F-BF5E-E00ADF8243F6}" dt="2021-04-13T20:41:25.098" v="706" actId="478"/>
          <ac:spMkLst>
            <pc:docMk/>
            <pc:sldMk cId="293852261" sldId="260"/>
            <ac:spMk id="9" creationId="{B7BE9274-420D-447C-930D-4475F5B9C70A}"/>
          </ac:spMkLst>
        </pc:spChg>
        <pc:picChg chg="del">
          <ac:chgData name="Rolf Regehr" userId="3e883bb4-98c4-4811-88a3-1e6611fbdd52" providerId="ADAL" clId="{DBAD9F15-1635-4F1F-BF5E-E00ADF8243F6}" dt="2021-04-13T20:41:31.410" v="707" actId="478"/>
          <ac:picMkLst>
            <pc:docMk/>
            <pc:sldMk cId="293852261" sldId="260"/>
            <ac:picMk id="5" creationId="{25194F0E-EB92-4D1F-B250-284022D54684}"/>
          </ac:picMkLst>
        </pc:picChg>
        <pc:inkChg chg="del">
          <ac:chgData name="Rolf Regehr" userId="3e883bb4-98c4-4811-88a3-1e6611fbdd52" providerId="ADAL" clId="{DBAD9F15-1635-4F1F-BF5E-E00ADF8243F6}" dt="2021-04-13T20:41:25.098" v="706" actId="478"/>
          <ac:inkMkLst>
            <pc:docMk/>
            <pc:sldMk cId="293852261" sldId="260"/>
            <ac:inkMk id="3" creationId="{2719ADD7-AB8E-46F2-B6EE-AC95BB64EC83}"/>
          </ac:inkMkLst>
        </pc:inkChg>
      </pc:sldChg>
      <pc:sldChg chg="del">
        <pc:chgData name="Rolf Regehr" userId="3e883bb4-98c4-4811-88a3-1e6611fbdd52" providerId="ADAL" clId="{DBAD9F15-1635-4F1F-BF5E-E00ADF8243F6}" dt="2021-04-13T20:41:45.661" v="709" actId="47"/>
        <pc:sldMkLst>
          <pc:docMk/>
          <pc:sldMk cId="1678907158" sldId="261"/>
        </pc:sldMkLst>
      </pc:sldChg>
      <pc:sldChg chg="del">
        <pc:chgData name="Rolf Regehr" userId="3e883bb4-98c4-4811-88a3-1e6611fbdd52" providerId="ADAL" clId="{DBAD9F15-1635-4F1F-BF5E-E00ADF8243F6}" dt="2021-04-13T20:41:45.661" v="709" actId="47"/>
        <pc:sldMkLst>
          <pc:docMk/>
          <pc:sldMk cId="3433790033" sldId="262"/>
        </pc:sldMkLst>
      </pc:sldChg>
      <pc:sldChg chg="del">
        <pc:chgData name="Rolf Regehr" userId="3e883bb4-98c4-4811-88a3-1e6611fbdd52" providerId="ADAL" clId="{DBAD9F15-1635-4F1F-BF5E-E00ADF8243F6}" dt="2021-04-13T20:41:45.661" v="709" actId="47"/>
        <pc:sldMkLst>
          <pc:docMk/>
          <pc:sldMk cId="820183326" sldId="263"/>
        </pc:sldMkLst>
      </pc:sldChg>
      <pc:sldChg chg="del">
        <pc:chgData name="Rolf Regehr" userId="3e883bb4-98c4-4811-88a3-1e6611fbdd52" providerId="ADAL" clId="{DBAD9F15-1635-4F1F-BF5E-E00ADF8243F6}" dt="2021-04-13T20:41:45.661" v="709" actId="47"/>
        <pc:sldMkLst>
          <pc:docMk/>
          <pc:sldMk cId="3852328563" sldId="264"/>
        </pc:sldMkLst>
      </pc:sldChg>
      <pc:sldChg chg="del">
        <pc:chgData name="Rolf Regehr" userId="3e883bb4-98c4-4811-88a3-1e6611fbdd52" providerId="ADAL" clId="{DBAD9F15-1635-4F1F-BF5E-E00ADF8243F6}" dt="2021-04-13T20:41:45.661" v="709" actId="47"/>
        <pc:sldMkLst>
          <pc:docMk/>
          <pc:sldMk cId="1235289016" sldId="265"/>
        </pc:sldMkLst>
      </pc:sldChg>
      <pc:sldChg chg="del">
        <pc:chgData name="Rolf Regehr" userId="3e883bb4-98c4-4811-88a3-1e6611fbdd52" providerId="ADAL" clId="{DBAD9F15-1635-4F1F-BF5E-E00ADF8243F6}" dt="2021-04-13T20:41:45.661" v="709" actId="47"/>
        <pc:sldMkLst>
          <pc:docMk/>
          <pc:sldMk cId="1804606089" sldId="266"/>
        </pc:sldMkLst>
      </pc:sldChg>
      <pc:sldChg chg="del">
        <pc:chgData name="Rolf Regehr" userId="3e883bb4-98c4-4811-88a3-1e6611fbdd52" providerId="ADAL" clId="{DBAD9F15-1635-4F1F-BF5E-E00ADF8243F6}" dt="2021-04-13T20:41:45.661" v="709" actId="47"/>
        <pc:sldMkLst>
          <pc:docMk/>
          <pc:sldMk cId="216147293" sldId="267"/>
        </pc:sldMkLst>
      </pc:sldChg>
      <pc:sldChg chg="del">
        <pc:chgData name="Rolf Regehr" userId="3e883bb4-98c4-4811-88a3-1e6611fbdd52" providerId="ADAL" clId="{DBAD9F15-1635-4F1F-BF5E-E00ADF8243F6}" dt="2021-04-13T20:41:45.661" v="709" actId="47"/>
        <pc:sldMkLst>
          <pc:docMk/>
          <pc:sldMk cId="2732356881" sldId="268"/>
        </pc:sldMkLst>
      </pc:sldChg>
      <pc:sldChg chg="addSp delSp modSp new mod setBg">
        <pc:chgData name="Rolf Regehr" userId="3e883bb4-98c4-4811-88a3-1e6611fbdd52" providerId="ADAL" clId="{DBAD9F15-1635-4F1F-BF5E-E00ADF8243F6}" dt="2021-04-13T20:47:48.598" v="1300" actId="20577"/>
        <pc:sldMkLst>
          <pc:docMk/>
          <pc:sldMk cId="1653897927" sldId="269"/>
        </pc:sldMkLst>
        <pc:spChg chg="mod">
          <ac:chgData name="Rolf Regehr" userId="3e883bb4-98c4-4811-88a3-1e6611fbdd52" providerId="ADAL" clId="{DBAD9F15-1635-4F1F-BF5E-E00ADF8243F6}" dt="2021-04-13T20:43:15.543" v="802" actId="26606"/>
          <ac:spMkLst>
            <pc:docMk/>
            <pc:sldMk cId="1653897927" sldId="269"/>
            <ac:spMk id="2" creationId="{BD190FE0-5352-4E94-9005-1455C6D4E0A1}"/>
          </ac:spMkLst>
        </pc:spChg>
        <pc:spChg chg="del">
          <ac:chgData name="Rolf Regehr" userId="3e883bb4-98c4-4811-88a3-1e6611fbdd52" providerId="ADAL" clId="{DBAD9F15-1635-4F1F-BF5E-E00ADF8243F6}" dt="2021-04-13T20:43:09.764" v="801" actId="22"/>
          <ac:spMkLst>
            <pc:docMk/>
            <pc:sldMk cId="1653897927" sldId="269"/>
            <ac:spMk id="3" creationId="{4749CB38-A999-404F-9290-7F6CBF5A20FB}"/>
          </ac:spMkLst>
        </pc:spChg>
        <pc:spChg chg="add mod">
          <ac:chgData name="Rolf Regehr" userId="3e883bb4-98c4-4811-88a3-1e6611fbdd52" providerId="ADAL" clId="{DBAD9F15-1635-4F1F-BF5E-E00ADF8243F6}" dt="2021-04-13T20:47:48.598" v="1300" actId="20577"/>
          <ac:spMkLst>
            <pc:docMk/>
            <pc:sldMk cId="1653897927" sldId="269"/>
            <ac:spMk id="9" creationId="{4444AB32-89B5-4075-8A13-D46C235CA3F4}"/>
          </ac:spMkLst>
        </pc:spChg>
        <pc:picChg chg="add mod ord">
          <ac:chgData name="Rolf Regehr" userId="3e883bb4-98c4-4811-88a3-1e6611fbdd52" providerId="ADAL" clId="{DBAD9F15-1635-4F1F-BF5E-E00ADF8243F6}" dt="2021-04-13T20:43:15.543" v="802" actId="26606"/>
          <ac:picMkLst>
            <pc:docMk/>
            <pc:sldMk cId="1653897927" sldId="269"/>
            <ac:picMk id="5" creationId="{3B92CC59-A549-4978-A2F1-77AE2516DE03}"/>
          </ac:picMkLst>
        </pc:picChg>
      </pc:sldChg>
      <pc:sldChg chg="modSp new mod">
        <pc:chgData name="Rolf Regehr" userId="3e883bb4-98c4-4811-88a3-1e6611fbdd52" providerId="ADAL" clId="{DBAD9F15-1635-4F1F-BF5E-E00ADF8243F6}" dt="2021-04-13T20:55:09.256" v="2042" actId="27636"/>
        <pc:sldMkLst>
          <pc:docMk/>
          <pc:sldMk cId="1116452770" sldId="270"/>
        </pc:sldMkLst>
        <pc:spChg chg="mod">
          <ac:chgData name="Rolf Regehr" userId="3e883bb4-98c4-4811-88a3-1e6611fbdd52" providerId="ADAL" clId="{DBAD9F15-1635-4F1F-BF5E-E00ADF8243F6}" dt="2021-04-13T20:48:19.604" v="1311" actId="20577"/>
          <ac:spMkLst>
            <pc:docMk/>
            <pc:sldMk cId="1116452770" sldId="270"/>
            <ac:spMk id="2" creationId="{A22A1DBC-E8AF-4FB7-BF92-714F2F6EFF09}"/>
          </ac:spMkLst>
        </pc:spChg>
        <pc:spChg chg="mod">
          <ac:chgData name="Rolf Regehr" userId="3e883bb4-98c4-4811-88a3-1e6611fbdd52" providerId="ADAL" clId="{DBAD9F15-1635-4F1F-BF5E-E00ADF8243F6}" dt="2021-04-13T20:55:09.256" v="2042" actId="27636"/>
          <ac:spMkLst>
            <pc:docMk/>
            <pc:sldMk cId="1116452770" sldId="270"/>
            <ac:spMk id="3" creationId="{4E2651EC-7681-48F4-948F-17D61E521C1F}"/>
          </ac:spMkLst>
        </pc:spChg>
      </pc:sldChg>
      <pc:sldChg chg="modSp add del mod">
        <pc:chgData name="Rolf Regehr" userId="3e883bb4-98c4-4811-88a3-1e6611fbdd52" providerId="ADAL" clId="{DBAD9F15-1635-4F1F-BF5E-E00ADF8243F6}" dt="2021-04-13T20:55:11.921" v="2043" actId="47"/>
        <pc:sldMkLst>
          <pc:docMk/>
          <pc:sldMk cId="2077807970" sldId="271"/>
        </pc:sldMkLst>
        <pc:spChg chg="mod">
          <ac:chgData name="Rolf Regehr" userId="3e883bb4-98c4-4811-88a3-1e6611fbdd52" providerId="ADAL" clId="{DBAD9F15-1635-4F1F-BF5E-E00ADF8243F6}" dt="2021-04-13T20:54:45.294" v="2039" actId="20577"/>
          <ac:spMkLst>
            <pc:docMk/>
            <pc:sldMk cId="2077807970" sldId="271"/>
            <ac:spMk id="3" creationId="{4E2651EC-7681-48F4-948F-17D61E521C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A61015F-7CC6-4D0A-9D87-873EA4C304CC}"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os estilos de texto Mestres</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C68B11-C5A8-448C-8CE9-B1A273C79CFC}"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16CA0-919D-4A49-9C8A-62FDFB3A5183}"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0DD75-7D76-4F5B-8F51-D19AB48A89EE}"/>
              </a:ext>
            </a:extLst>
          </p:cNvPr>
          <p:cNvSpPr>
            <a:spLocks noGrp="1"/>
          </p:cNvSpPr>
          <p:nvPr>
            <p:ph type="ctrTitle"/>
          </p:nvPr>
        </p:nvSpPr>
        <p:spPr/>
        <p:txBody>
          <a:bodyPr>
            <a:noAutofit/>
          </a:bodyPr>
          <a:lstStyle/>
          <a:p>
            <a:r>
              <a:rPr lang="en-US" sz="2800" dirty="0"/>
              <a:t>Quality of primary health care: an analysis of avoidable hospitalizations in a Minas Gerais county, Brazil</a:t>
            </a:r>
            <a:endParaRPr lang="pt-BR" sz="7200" dirty="0"/>
          </a:p>
        </p:txBody>
      </p:sp>
      <p:sp>
        <p:nvSpPr>
          <p:cNvPr id="3" name="Subtítulo 2">
            <a:extLst>
              <a:ext uri="{FF2B5EF4-FFF2-40B4-BE49-F238E27FC236}">
                <a16:creationId xmlns:a16="http://schemas.microsoft.com/office/drawing/2014/main" id="{F6365633-2363-4BCC-8D25-0CC09AAEABB1}"/>
              </a:ext>
            </a:extLst>
          </p:cNvPr>
          <p:cNvSpPr>
            <a:spLocks noGrp="1"/>
          </p:cNvSpPr>
          <p:nvPr>
            <p:ph type="subTitle" idx="1"/>
          </p:nvPr>
        </p:nvSpPr>
        <p:spPr>
          <a:xfrm>
            <a:off x="8610599" y="4960137"/>
            <a:ext cx="3364523" cy="1463040"/>
          </a:xfrm>
        </p:spPr>
        <p:txBody>
          <a:bodyPr>
            <a:normAutofit fontScale="92500" lnSpcReduction="10000"/>
          </a:bodyPr>
          <a:lstStyle/>
          <a:p>
            <a:r>
              <a:rPr lang="pt-BR" dirty="0"/>
              <a:t>Carolina Costa </a:t>
            </a:r>
            <a:r>
              <a:rPr lang="pt-BR" dirty="0" err="1"/>
              <a:t>Valcanti</a:t>
            </a:r>
            <a:r>
              <a:rPr lang="pt-BR" dirty="0"/>
              <a:t> Avelino</a:t>
            </a:r>
          </a:p>
          <a:p>
            <a:r>
              <a:rPr lang="pt-BR" dirty="0"/>
              <a:t>Sueli </a:t>
            </a:r>
            <a:r>
              <a:rPr lang="pt-BR" dirty="0" err="1"/>
              <a:t>Leiko</a:t>
            </a:r>
            <a:r>
              <a:rPr lang="pt-BR" dirty="0"/>
              <a:t> Takamatsu Goyatá</a:t>
            </a:r>
          </a:p>
          <a:p>
            <a:r>
              <a:rPr lang="pt-BR" dirty="0" err="1"/>
              <a:t>Denismar</a:t>
            </a:r>
            <a:r>
              <a:rPr lang="pt-BR" dirty="0"/>
              <a:t> Alves Nogueira</a:t>
            </a:r>
          </a:p>
          <a:p>
            <a:r>
              <a:rPr lang="pt-BR" dirty="0"/>
              <a:t>Ludmila Barbosa Bandeira Rodrigues</a:t>
            </a:r>
          </a:p>
          <a:p>
            <a:r>
              <a:rPr lang="pt-BR" dirty="0"/>
              <a:t>Sarah Maria Souza Siqueira</a:t>
            </a:r>
          </a:p>
        </p:txBody>
      </p:sp>
    </p:spTree>
    <p:extLst>
      <p:ext uri="{BB962C8B-B14F-4D97-AF65-F5344CB8AC3E}">
        <p14:creationId xmlns:p14="http://schemas.microsoft.com/office/powerpoint/2010/main" val="289129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9C6977-01D3-4A39-9B4B-9554F1F4595D}"/>
              </a:ext>
            </a:extLst>
          </p:cNvPr>
          <p:cNvSpPr>
            <a:spLocks noGrp="1"/>
          </p:cNvSpPr>
          <p:nvPr>
            <p:ph type="title"/>
          </p:nvPr>
        </p:nvSpPr>
        <p:spPr>
          <a:xfrm>
            <a:off x="1024129" y="585216"/>
            <a:ext cx="3779085" cy="1499616"/>
          </a:xfrm>
        </p:spPr>
        <p:txBody>
          <a:bodyPr>
            <a:normAutofit/>
          </a:bodyPr>
          <a:lstStyle/>
          <a:p>
            <a:r>
              <a:rPr lang="pt-BR">
                <a:solidFill>
                  <a:srgbClr val="FFFFFF"/>
                </a:solidFill>
              </a:rPr>
              <a:t>Objetivo</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1D770BF2-9E85-4774-8D83-429DBA0B6F9C}"/>
              </a:ext>
            </a:extLst>
          </p:cNvPr>
          <p:cNvSpPr>
            <a:spLocks noGrp="1"/>
          </p:cNvSpPr>
          <p:nvPr>
            <p:ph idx="1"/>
          </p:nvPr>
        </p:nvSpPr>
        <p:spPr>
          <a:xfrm>
            <a:off x="1024129" y="2286000"/>
            <a:ext cx="3791711" cy="3931920"/>
          </a:xfrm>
        </p:spPr>
        <p:txBody>
          <a:bodyPr>
            <a:normAutofit/>
          </a:bodyPr>
          <a:lstStyle/>
          <a:p>
            <a:r>
              <a:rPr lang="en-US" sz="1900">
                <a:solidFill>
                  <a:srgbClr val="FFFFFF"/>
                </a:solidFill>
              </a:rPr>
              <a:t>The aim of the study was to evaluate the quality of primary health care based on avoidable hospitalizations of men and women of all ages, from 2008 to 2012 in Alfenas County in the south of Minas Gerais state.</a:t>
            </a:r>
          </a:p>
          <a:p>
            <a:endParaRPr lang="en-US" sz="1900">
              <a:solidFill>
                <a:srgbClr val="FFFFFF"/>
              </a:solidFill>
            </a:endParaRPr>
          </a:p>
          <a:p>
            <a:r>
              <a:rPr lang="en-US" sz="1900">
                <a:solidFill>
                  <a:srgbClr val="FFFFFF"/>
                </a:solidFill>
              </a:rPr>
              <a:t>Avaliar a qualidade da atenção primária com base na não hospitalização de homens e mullheres de todas as idades em Alfenas - MG</a:t>
            </a:r>
            <a:endParaRPr lang="pt-BR" sz="1900">
              <a:solidFill>
                <a:srgbClr val="FFFFFF"/>
              </a:solidFill>
            </a:endParaRPr>
          </a:p>
        </p:txBody>
      </p:sp>
      <p:pic>
        <p:nvPicPr>
          <p:cNvPr id="5" name="Imagem 4">
            <a:extLst>
              <a:ext uri="{FF2B5EF4-FFF2-40B4-BE49-F238E27FC236}">
                <a16:creationId xmlns:a16="http://schemas.microsoft.com/office/drawing/2014/main" id="{FB8C7891-858E-4855-862B-913EF02DC0C9}"/>
              </a:ext>
            </a:extLst>
          </p:cNvPr>
          <p:cNvPicPr>
            <a:picLocks noChangeAspect="1"/>
          </p:cNvPicPr>
          <p:nvPr/>
        </p:nvPicPr>
        <p:blipFill>
          <a:blip r:embed="rId2"/>
          <a:stretch>
            <a:fillRect/>
          </a:stretch>
        </p:blipFill>
        <p:spPr>
          <a:xfrm>
            <a:off x="6792953" y="640080"/>
            <a:ext cx="4062015" cy="5577840"/>
          </a:xfrm>
          <a:prstGeom prst="rect">
            <a:avLst/>
          </a:prstGeom>
        </p:spPr>
      </p:pic>
    </p:spTree>
    <p:extLst>
      <p:ext uri="{BB962C8B-B14F-4D97-AF65-F5344CB8AC3E}">
        <p14:creationId xmlns:p14="http://schemas.microsoft.com/office/powerpoint/2010/main" val="197477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8B3F8-FA67-4530-A2AA-C1C25480E0F4}"/>
              </a:ext>
            </a:extLst>
          </p:cNvPr>
          <p:cNvSpPr>
            <a:spLocks noGrp="1"/>
          </p:cNvSpPr>
          <p:nvPr>
            <p:ph type="title"/>
          </p:nvPr>
        </p:nvSpPr>
        <p:spPr/>
        <p:txBody>
          <a:bodyPr/>
          <a:lstStyle/>
          <a:p>
            <a:r>
              <a:rPr lang="pt-BR" dirty="0"/>
              <a:t>método</a:t>
            </a:r>
          </a:p>
        </p:txBody>
      </p:sp>
      <p:sp>
        <p:nvSpPr>
          <p:cNvPr id="3" name="Espaço Reservado para Conteúdo 2">
            <a:extLst>
              <a:ext uri="{FF2B5EF4-FFF2-40B4-BE49-F238E27FC236}">
                <a16:creationId xmlns:a16="http://schemas.microsoft.com/office/drawing/2014/main" id="{63B50293-9BB1-420A-AC4B-F91EF441A824}"/>
              </a:ext>
            </a:extLst>
          </p:cNvPr>
          <p:cNvSpPr>
            <a:spLocks noGrp="1"/>
          </p:cNvSpPr>
          <p:nvPr>
            <p:ph idx="1"/>
          </p:nvPr>
        </p:nvSpPr>
        <p:spPr/>
        <p:txBody>
          <a:bodyPr>
            <a:normAutofit/>
          </a:bodyPr>
          <a:lstStyle/>
          <a:p>
            <a:r>
              <a:rPr lang="en-US" dirty="0">
                <a:solidFill>
                  <a:schemeClr val="accent6">
                    <a:lumMod val="60000"/>
                    <a:lumOff val="40000"/>
                  </a:schemeClr>
                </a:solidFill>
              </a:rPr>
              <a:t>is study has an ecological, retrospective, descriptive character, with a methodological quantitative approach12.</a:t>
            </a:r>
          </a:p>
          <a:p>
            <a:endParaRPr lang="en-US" dirty="0"/>
          </a:p>
          <a:p>
            <a:r>
              <a:rPr lang="en-US" dirty="0" err="1"/>
              <a:t>Estudo</a:t>
            </a:r>
            <a:r>
              <a:rPr lang="en-US" dirty="0"/>
              <a:t> </a:t>
            </a:r>
            <a:r>
              <a:rPr lang="en-US" dirty="0" err="1"/>
              <a:t>ecológico</a:t>
            </a:r>
            <a:r>
              <a:rPr lang="en-US" dirty="0"/>
              <a:t>, quantitative e </a:t>
            </a:r>
            <a:r>
              <a:rPr lang="en-US" dirty="0" err="1"/>
              <a:t>descrição</a:t>
            </a:r>
            <a:r>
              <a:rPr lang="en-US" dirty="0"/>
              <a:t> de </a:t>
            </a:r>
            <a:r>
              <a:rPr lang="en-US" dirty="0" err="1"/>
              <a:t>características</a:t>
            </a:r>
            <a:r>
              <a:rPr lang="en-US" dirty="0"/>
              <a:t> (dos </a:t>
            </a:r>
            <a:r>
              <a:rPr lang="en-US" dirty="0" err="1"/>
              <a:t>pacientes</a:t>
            </a:r>
            <a:r>
              <a:rPr lang="en-US" dirty="0"/>
              <a:t>, </a:t>
            </a:r>
            <a:r>
              <a:rPr lang="en-US" dirty="0" err="1"/>
              <a:t>como</a:t>
            </a:r>
            <a:r>
              <a:rPr lang="en-US" dirty="0"/>
              <a:t> </a:t>
            </a:r>
            <a:r>
              <a:rPr lang="en-US" dirty="0" err="1"/>
              <a:t>sexo</a:t>
            </a:r>
            <a:r>
              <a:rPr lang="en-US" dirty="0"/>
              <a:t> e </a:t>
            </a:r>
            <a:r>
              <a:rPr lang="en-US" dirty="0" err="1"/>
              <a:t>idade</a:t>
            </a:r>
            <a:r>
              <a:rPr lang="en-US" dirty="0"/>
              <a:t>)</a:t>
            </a:r>
          </a:p>
          <a:p>
            <a:endParaRPr lang="en-US" dirty="0"/>
          </a:p>
          <a:p>
            <a:r>
              <a:rPr lang="en-US" dirty="0" err="1"/>
              <a:t>Estatística</a:t>
            </a:r>
            <a:r>
              <a:rPr lang="en-US" dirty="0"/>
              <a:t>:</a:t>
            </a:r>
          </a:p>
          <a:p>
            <a:pPr lvl="1"/>
            <a:r>
              <a:rPr lang="en-US" dirty="0"/>
              <a:t>Chi </a:t>
            </a:r>
            <a:r>
              <a:rPr lang="en-US" dirty="0" err="1"/>
              <a:t>quadrado</a:t>
            </a:r>
            <a:endParaRPr lang="en-US" dirty="0"/>
          </a:p>
          <a:p>
            <a:pPr lvl="1"/>
            <a:r>
              <a:rPr lang="en-US" dirty="0" err="1"/>
              <a:t>Coeficiente</a:t>
            </a:r>
            <a:r>
              <a:rPr lang="en-US" dirty="0"/>
              <a:t> de spearman</a:t>
            </a:r>
          </a:p>
          <a:p>
            <a:pPr lvl="1"/>
            <a:r>
              <a:rPr lang="en-US" dirty="0" err="1"/>
              <a:t>Gráfico</a:t>
            </a:r>
            <a:r>
              <a:rPr lang="en-US" dirty="0"/>
              <a:t> temporal</a:t>
            </a:r>
            <a:endParaRPr lang="pt-BR" dirty="0"/>
          </a:p>
        </p:txBody>
      </p:sp>
    </p:spTree>
    <p:extLst>
      <p:ext uri="{BB962C8B-B14F-4D97-AF65-F5344CB8AC3E}">
        <p14:creationId xmlns:p14="http://schemas.microsoft.com/office/powerpoint/2010/main" val="18446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8B3F8-FA67-4530-A2AA-C1C25480E0F4}"/>
              </a:ext>
            </a:extLst>
          </p:cNvPr>
          <p:cNvSpPr>
            <a:spLocks noGrp="1"/>
          </p:cNvSpPr>
          <p:nvPr>
            <p:ph type="title"/>
          </p:nvPr>
        </p:nvSpPr>
        <p:spPr/>
        <p:txBody>
          <a:bodyPr/>
          <a:lstStyle/>
          <a:p>
            <a:r>
              <a:rPr lang="pt-BR" dirty="0"/>
              <a:t>Observações</a:t>
            </a:r>
          </a:p>
        </p:txBody>
      </p:sp>
      <p:sp>
        <p:nvSpPr>
          <p:cNvPr id="6" name="Espaço Reservado para Conteúdo 5">
            <a:extLst>
              <a:ext uri="{FF2B5EF4-FFF2-40B4-BE49-F238E27FC236}">
                <a16:creationId xmlns:a16="http://schemas.microsoft.com/office/drawing/2014/main" id="{0B65F6CD-9657-474B-9DE4-33ECA182B674}"/>
              </a:ext>
            </a:extLst>
          </p:cNvPr>
          <p:cNvSpPr>
            <a:spLocks noGrp="1"/>
          </p:cNvSpPr>
          <p:nvPr>
            <p:ph idx="1"/>
          </p:nvPr>
        </p:nvSpPr>
        <p:spPr/>
        <p:txBody>
          <a:bodyPr>
            <a:normAutofit lnSpcReduction="10000"/>
          </a:bodyPr>
          <a:lstStyle/>
          <a:p>
            <a:r>
              <a:rPr lang="pt-BR" dirty="0"/>
              <a:t>As doenças evitáveis foram:</a:t>
            </a:r>
          </a:p>
          <a:p>
            <a:pPr>
              <a:buFont typeface="Wingdings" panose="05000000000000000000" pitchFamily="2" charset="2"/>
              <a:buChar char="§"/>
            </a:pPr>
            <a:r>
              <a:rPr lang="pt-BR" dirty="0"/>
              <a:t>Pneumonia</a:t>
            </a:r>
          </a:p>
          <a:p>
            <a:pPr>
              <a:buFont typeface="Wingdings" panose="05000000000000000000" pitchFamily="2" charset="2"/>
              <a:buChar char="§"/>
            </a:pPr>
            <a:r>
              <a:rPr lang="pt-BR" dirty="0"/>
              <a:t>Diabetes </a:t>
            </a:r>
            <a:r>
              <a:rPr lang="pt-BR" i="1" dirty="0"/>
              <a:t>mellitus</a:t>
            </a:r>
            <a:endParaRPr lang="pt-BR" dirty="0"/>
          </a:p>
          <a:p>
            <a:pPr>
              <a:buFont typeface="Wingdings" panose="05000000000000000000" pitchFamily="2" charset="2"/>
              <a:buChar char="§"/>
            </a:pPr>
            <a:r>
              <a:rPr lang="pt-BR" dirty="0"/>
              <a:t>Doenças do sistema circulatório</a:t>
            </a:r>
          </a:p>
          <a:p>
            <a:pPr>
              <a:buFont typeface="Wingdings" panose="05000000000000000000" pitchFamily="2" charset="2"/>
              <a:buChar char="§"/>
            </a:pPr>
            <a:endParaRPr lang="pt-BR" dirty="0"/>
          </a:p>
          <a:p>
            <a:pPr marL="0" indent="0">
              <a:buNone/>
            </a:pPr>
            <a:r>
              <a:rPr lang="pt-BR" dirty="0"/>
              <a:t>Como o município tem um sistema próprio de dados, foi possível avaliar:</a:t>
            </a:r>
          </a:p>
          <a:p>
            <a:pPr>
              <a:buFont typeface="Wingdings" panose="05000000000000000000" pitchFamily="2" charset="2"/>
              <a:buChar char="§"/>
            </a:pPr>
            <a:r>
              <a:rPr lang="pt-BR" dirty="0"/>
              <a:t>Frequência de diagnóstico repetido</a:t>
            </a:r>
          </a:p>
          <a:p>
            <a:pPr>
              <a:buFont typeface="Wingdings" panose="05000000000000000000" pitchFamily="2" charset="2"/>
              <a:buChar char="§"/>
            </a:pPr>
            <a:r>
              <a:rPr lang="pt-BR" dirty="0"/>
              <a:t>O número de internações (pelo mesmo CID ou não) e origem do indivíduo (se de outro hospital, por exemplo)</a:t>
            </a:r>
          </a:p>
          <a:p>
            <a:pPr>
              <a:buFont typeface="Wingdings" panose="05000000000000000000" pitchFamily="2" charset="2"/>
              <a:buChar char="§"/>
            </a:pPr>
            <a:endParaRPr lang="pt-BR" dirty="0"/>
          </a:p>
        </p:txBody>
      </p:sp>
    </p:spTree>
    <p:extLst>
      <p:ext uri="{BB962C8B-B14F-4D97-AF65-F5344CB8AC3E}">
        <p14:creationId xmlns:p14="http://schemas.microsoft.com/office/powerpoint/2010/main" val="419318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90FE0-5352-4E94-9005-1455C6D4E0A1}"/>
              </a:ext>
            </a:extLst>
          </p:cNvPr>
          <p:cNvSpPr>
            <a:spLocks noGrp="1"/>
          </p:cNvSpPr>
          <p:nvPr>
            <p:ph type="title"/>
          </p:nvPr>
        </p:nvSpPr>
        <p:spPr>
          <a:xfrm>
            <a:off x="1024129" y="585216"/>
            <a:ext cx="4431792" cy="1499616"/>
          </a:xfrm>
        </p:spPr>
        <p:txBody>
          <a:bodyPr>
            <a:normAutofit/>
          </a:bodyPr>
          <a:lstStyle/>
          <a:p>
            <a:r>
              <a:rPr lang="pt-BR" dirty="0"/>
              <a:t>Resultados</a:t>
            </a:r>
          </a:p>
        </p:txBody>
      </p:sp>
      <p:sp>
        <p:nvSpPr>
          <p:cNvPr id="9" name="Content Placeholder 8">
            <a:extLst>
              <a:ext uri="{FF2B5EF4-FFF2-40B4-BE49-F238E27FC236}">
                <a16:creationId xmlns:a16="http://schemas.microsoft.com/office/drawing/2014/main" id="{4444AB32-89B5-4075-8A13-D46C235CA3F4}"/>
              </a:ext>
            </a:extLst>
          </p:cNvPr>
          <p:cNvSpPr>
            <a:spLocks noGrp="1"/>
          </p:cNvSpPr>
          <p:nvPr>
            <p:ph idx="1"/>
          </p:nvPr>
        </p:nvSpPr>
        <p:spPr>
          <a:xfrm>
            <a:off x="1024128" y="1790700"/>
            <a:ext cx="5976747" cy="4427220"/>
          </a:xfrm>
        </p:spPr>
        <p:txBody>
          <a:bodyPr>
            <a:normAutofit fontScale="92500" lnSpcReduction="10000"/>
          </a:bodyPr>
          <a:lstStyle/>
          <a:p>
            <a:r>
              <a:rPr lang="en-US" dirty="0" err="1"/>
              <a:t>Significante</a:t>
            </a:r>
            <a:r>
              <a:rPr lang="en-US" dirty="0"/>
              <a:t> para </a:t>
            </a:r>
            <a:r>
              <a:rPr lang="en-US" dirty="0" err="1"/>
              <a:t>causas</a:t>
            </a:r>
            <a:r>
              <a:rPr lang="en-US" dirty="0"/>
              <a:t> </a:t>
            </a:r>
            <a:r>
              <a:rPr lang="en-US" dirty="0" err="1"/>
              <a:t>evitáveis</a:t>
            </a:r>
            <a:r>
              <a:rPr lang="en-US" dirty="0"/>
              <a:t>:</a:t>
            </a:r>
          </a:p>
          <a:p>
            <a:r>
              <a:rPr lang="en-US" b="1" dirty="0" err="1"/>
              <a:t>Sexo</a:t>
            </a:r>
            <a:r>
              <a:rPr lang="en-US" dirty="0"/>
              <a:t>: </a:t>
            </a:r>
          </a:p>
          <a:p>
            <a:r>
              <a:rPr lang="en-US" dirty="0" err="1"/>
              <a:t>homens</a:t>
            </a:r>
            <a:r>
              <a:rPr lang="en-US" dirty="0"/>
              <a:t> </a:t>
            </a:r>
            <a:r>
              <a:rPr lang="en-US" dirty="0" err="1"/>
              <a:t>maior</a:t>
            </a:r>
            <a:r>
              <a:rPr lang="en-US" dirty="0"/>
              <a:t> </a:t>
            </a:r>
            <a:r>
              <a:rPr lang="en-US" dirty="0" err="1"/>
              <a:t>em</a:t>
            </a:r>
            <a:r>
              <a:rPr lang="en-US" dirty="0"/>
              <a:t> Sistema </a:t>
            </a:r>
            <a:r>
              <a:rPr lang="en-US" dirty="0" err="1"/>
              <a:t>circulatório</a:t>
            </a:r>
            <a:r>
              <a:rPr lang="en-US" dirty="0"/>
              <a:t> , </a:t>
            </a:r>
            <a:r>
              <a:rPr lang="en-US" dirty="0" err="1"/>
              <a:t>mulheres</a:t>
            </a:r>
            <a:r>
              <a:rPr lang="en-US" dirty="0"/>
              <a:t> </a:t>
            </a:r>
            <a:r>
              <a:rPr lang="en-US" dirty="0" err="1"/>
              <a:t>maior</a:t>
            </a:r>
            <a:r>
              <a:rPr lang="en-US" dirty="0"/>
              <a:t> </a:t>
            </a:r>
            <a:r>
              <a:rPr lang="en-US" dirty="0" err="1"/>
              <a:t>em</a:t>
            </a:r>
            <a:r>
              <a:rPr lang="en-US" dirty="0"/>
              <a:t> </a:t>
            </a:r>
            <a:r>
              <a:rPr lang="en-US" dirty="0" err="1"/>
              <a:t>dianetes</a:t>
            </a:r>
            <a:r>
              <a:rPr lang="en-US" dirty="0"/>
              <a:t>, </a:t>
            </a:r>
            <a:r>
              <a:rPr lang="en-US" dirty="0" err="1"/>
              <a:t>igual</a:t>
            </a:r>
            <a:r>
              <a:rPr lang="en-US" dirty="0"/>
              <a:t> para pneumonia</a:t>
            </a:r>
          </a:p>
          <a:p>
            <a:r>
              <a:rPr lang="en-US" dirty="0"/>
              <a:t> </a:t>
            </a:r>
            <a:r>
              <a:rPr lang="en-US" b="1" dirty="0" err="1"/>
              <a:t>Idade</a:t>
            </a:r>
            <a:r>
              <a:rPr lang="en-US" dirty="0"/>
              <a:t>: </a:t>
            </a:r>
          </a:p>
          <a:p>
            <a:r>
              <a:rPr lang="en-US" dirty="0"/>
              <a:t>diabetes </a:t>
            </a:r>
            <a:r>
              <a:rPr lang="en-US" dirty="0" err="1"/>
              <a:t>são</a:t>
            </a:r>
            <a:r>
              <a:rPr lang="en-US" dirty="0"/>
              <a:t> </a:t>
            </a:r>
            <a:r>
              <a:rPr lang="en-US" dirty="0" err="1"/>
              <a:t>mais</a:t>
            </a:r>
            <a:r>
              <a:rPr lang="en-US" dirty="0"/>
              <a:t> </a:t>
            </a:r>
            <a:r>
              <a:rPr lang="en-US" dirty="0" err="1"/>
              <a:t>frequentes</a:t>
            </a:r>
            <a:r>
              <a:rPr lang="en-US" dirty="0"/>
              <a:t> </a:t>
            </a:r>
            <a:r>
              <a:rPr lang="en-US" dirty="0" err="1"/>
              <a:t>em</a:t>
            </a:r>
            <a:r>
              <a:rPr lang="en-US" dirty="0"/>
              <a:t> </a:t>
            </a:r>
            <a:r>
              <a:rPr lang="en-US" dirty="0" err="1"/>
              <a:t>pessoas</a:t>
            </a:r>
            <a:r>
              <a:rPr lang="en-US" dirty="0"/>
              <a:t> entre 10-19 </a:t>
            </a:r>
            <a:r>
              <a:rPr lang="en-US" dirty="0" err="1"/>
              <a:t>anos</a:t>
            </a:r>
            <a:r>
              <a:rPr lang="en-US" dirty="0"/>
              <a:t> que do Sistema </a:t>
            </a:r>
            <a:r>
              <a:rPr lang="en-US" dirty="0" err="1"/>
              <a:t>circulatório</a:t>
            </a:r>
            <a:endParaRPr lang="en-US" dirty="0"/>
          </a:p>
          <a:p>
            <a:r>
              <a:rPr lang="en-US" dirty="0"/>
              <a:t>Sistema </a:t>
            </a:r>
            <a:r>
              <a:rPr lang="en-US" dirty="0" err="1"/>
              <a:t>circulatório</a:t>
            </a:r>
            <a:r>
              <a:rPr lang="en-US" dirty="0"/>
              <a:t> </a:t>
            </a:r>
            <a:r>
              <a:rPr lang="en-US" dirty="0" err="1"/>
              <a:t>mais</a:t>
            </a:r>
            <a:r>
              <a:rPr lang="en-US" dirty="0"/>
              <a:t> </a:t>
            </a:r>
            <a:r>
              <a:rPr lang="en-US" dirty="0" err="1"/>
              <a:t>frequente</a:t>
            </a:r>
            <a:r>
              <a:rPr lang="en-US" dirty="0"/>
              <a:t> </a:t>
            </a:r>
            <a:r>
              <a:rPr lang="en-US" dirty="0" err="1"/>
              <a:t>em</a:t>
            </a:r>
            <a:r>
              <a:rPr lang="en-US" dirty="0"/>
              <a:t> </a:t>
            </a:r>
            <a:r>
              <a:rPr lang="en-US" dirty="0" err="1"/>
              <a:t>pessoas</a:t>
            </a:r>
            <a:r>
              <a:rPr lang="en-US" dirty="0"/>
              <a:t> de 60 </a:t>
            </a:r>
            <a:r>
              <a:rPr lang="en-US" dirty="0" err="1"/>
              <a:t>anos</a:t>
            </a:r>
            <a:r>
              <a:rPr lang="en-US" dirty="0"/>
              <a:t> </a:t>
            </a:r>
            <a:r>
              <a:rPr lang="en-US" dirty="0" err="1"/>
              <a:t>ou</a:t>
            </a:r>
            <a:r>
              <a:rPr lang="en-US" dirty="0"/>
              <a:t> </a:t>
            </a:r>
            <a:r>
              <a:rPr lang="en-US" dirty="0" err="1"/>
              <a:t>mais</a:t>
            </a:r>
            <a:endParaRPr lang="en-US" dirty="0"/>
          </a:p>
          <a:p>
            <a:r>
              <a:rPr lang="en-US" dirty="0" err="1"/>
              <a:t>Menor</a:t>
            </a:r>
            <a:r>
              <a:rPr lang="en-US" dirty="0"/>
              <a:t> </a:t>
            </a:r>
            <a:r>
              <a:rPr lang="en-US" dirty="0" err="1"/>
              <a:t>índice</a:t>
            </a:r>
            <a:r>
              <a:rPr lang="en-US" dirty="0"/>
              <a:t> de </a:t>
            </a:r>
            <a:r>
              <a:rPr lang="en-US" dirty="0" err="1"/>
              <a:t>mortalidade</a:t>
            </a:r>
            <a:r>
              <a:rPr lang="en-US" dirty="0"/>
              <a:t> para diabetes que para as </a:t>
            </a:r>
            <a:r>
              <a:rPr lang="en-US" dirty="0" err="1"/>
              <a:t>outras</a:t>
            </a:r>
            <a:r>
              <a:rPr lang="en-US" dirty="0"/>
              <a:t> </a:t>
            </a:r>
            <a:r>
              <a:rPr lang="en-US" dirty="0" err="1"/>
              <a:t>doenças</a:t>
            </a:r>
            <a:endParaRPr lang="en-US" dirty="0"/>
          </a:p>
          <a:p>
            <a:r>
              <a:rPr lang="en-US" dirty="0"/>
              <a:t>Tempo: </a:t>
            </a:r>
            <a:r>
              <a:rPr lang="en-US" dirty="0" err="1"/>
              <a:t>apenas</a:t>
            </a:r>
            <a:r>
              <a:rPr lang="en-US" dirty="0"/>
              <a:t> pneumonia </a:t>
            </a:r>
            <a:r>
              <a:rPr lang="en-US" dirty="0" err="1"/>
              <a:t>aumentou</a:t>
            </a:r>
            <a:r>
              <a:rPr lang="en-US" dirty="0"/>
              <a:t> </a:t>
            </a:r>
            <a:r>
              <a:rPr lang="en-US" dirty="0" err="1"/>
              <a:t>ao</a:t>
            </a:r>
            <a:r>
              <a:rPr lang="en-US" dirty="0"/>
              <a:t> </a:t>
            </a:r>
            <a:r>
              <a:rPr lang="en-US" dirty="0" err="1"/>
              <a:t>longo</a:t>
            </a:r>
            <a:r>
              <a:rPr lang="en-US" dirty="0"/>
              <a:t> do tempo</a:t>
            </a:r>
          </a:p>
          <a:p>
            <a:endParaRPr lang="en-US" dirty="0"/>
          </a:p>
        </p:txBody>
      </p:sp>
      <p:pic>
        <p:nvPicPr>
          <p:cNvPr id="5" name="Espaço Reservado para Conteúdo 4">
            <a:extLst>
              <a:ext uri="{FF2B5EF4-FFF2-40B4-BE49-F238E27FC236}">
                <a16:creationId xmlns:a16="http://schemas.microsoft.com/office/drawing/2014/main" id="{3B92CC59-A549-4978-A2F1-77AE2516DE03}"/>
              </a:ext>
            </a:extLst>
          </p:cNvPr>
          <p:cNvPicPr>
            <a:picLocks noChangeAspect="1"/>
          </p:cNvPicPr>
          <p:nvPr/>
        </p:nvPicPr>
        <p:blipFill>
          <a:blip r:embed="rId2"/>
          <a:stretch>
            <a:fillRect/>
          </a:stretch>
        </p:blipFill>
        <p:spPr>
          <a:xfrm>
            <a:off x="7150609" y="640080"/>
            <a:ext cx="3346703" cy="5577840"/>
          </a:xfrm>
          <a:prstGeom prst="rect">
            <a:avLst/>
          </a:prstGeom>
        </p:spPr>
      </p:pic>
    </p:spTree>
    <p:extLst>
      <p:ext uri="{BB962C8B-B14F-4D97-AF65-F5344CB8AC3E}">
        <p14:creationId xmlns:p14="http://schemas.microsoft.com/office/powerpoint/2010/main" val="165389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A1DBC-E8AF-4FB7-BF92-714F2F6EFF09}"/>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4E2651EC-7681-48F4-948F-17D61E521C1F}"/>
              </a:ext>
            </a:extLst>
          </p:cNvPr>
          <p:cNvSpPr>
            <a:spLocks noGrp="1"/>
          </p:cNvSpPr>
          <p:nvPr>
            <p:ph idx="1"/>
          </p:nvPr>
        </p:nvSpPr>
        <p:spPr/>
        <p:txBody>
          <a:bodyPr>
            <a:normAutofit fontScale="92500" lnSpcReduction="10000"/>
          </a:bodyPr>
          <a:lstStyle/>
          <a:p>
            <a:r>
              <a:rPr lang="pt-BR" dirty="0"/>
              <a:t>A estratégia de saúde da família é deficitária em reduzir o número de internações por essas 3 causas evitáveis[</a:t>
            </a:r>
          </a:p>
          <a:p>
            <a:r>
              <a:rPr lang="pt-BR" dirty="0"/>
              <a:t>Considerando a cobertura da ESF, o número de internações por pneumonia em idosos era esperado que diminuísse, e não aumentado</a:t>
            </a:r>
          </a:p>
          <a:p>
            <a:r>
              <a:rPr lang="pt-BR" dirty="0"/>
              <a:t>A resistência de homens se cuidar impacta negativamente na internação e nos custos em saúde.</a:t>
            </a:r>
          </a:p>
          <a:p>
            <a:r>
              <a:rPr lang="pt-BR" dirty="0"/>
              <a:t>Limitações dos dados: </a:t>
            </a:r>
          </a:p>
          <a:p>
            <a:r>
              <a:rPr lang="pt-BR" dirty="0"/>
              <a:t>- estudados apenas informações do SUS, não considerou dados da rede privada (não tinha o CIHA disponível?)</a:t>
            </a:r>
          </a:p>
          <a:p>
            <a:r>
              <a:rPr lang="pt-BR" dirty="0"/>
              <a:t>- os dados do SIH não contém informação de readmissão ou transferência</a:t>
            </a:r>
          </a:p>
          <a:p>
            <a:r>
              <a:rPr lang="pt-BR" dirty="0"/>
              <a:t>18% dos indivíduos foram </a:t>
            </a:r>
            <a:r>
              <a:rPr lang="pt-BR" dirty="0" err="1"/>
              <a:t>reinternados</a:t>
            </a:r>
            <a:r>
              <a:rPr lang="pt-BR" dirty="0"/>
              <a:t> e, desses, 67% pelo mesmo CID</a:t>
            </a:r>
          </a:p>
          <a:p>
            <a:endParaRPr lang="pt-BR" dirty="0"/>
          </a:p>
          <a:p>
            <a:endParaRPr lang="pt-BR" dirty="0"/>
          </a:p>
          <a:p>
            <a:endParaRPr lang="pt-BR" dirty="0"/>
          </a:p>
        </p:txBody>
      </p:sp>
    </p:spTree>
    <p:extLst>
      <p:ext uri="{BB962C8B-B14F-4D97-AF65-F5344CB8AC3E}">
        <p14:creationId xmlns:p14="http://schemas.microsoft.com/office/powerpoint/2010/main" val="1116452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118</TotalTime>
  <Words>380</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Arial</vt:lpstr>
      <vt:lpstr>Tw Cen MT</vt:lpstr>
      <vt:lpstr>Tw Cen MT Condensed</vt:lpstr>
      <vt:lpstr>Wingdings</vt:lpstr>
      <vt:lpstr>Wingdings 3</vt:lpstr>
      <vt:lpstr>Integral</vt:lpstr>
      <vt:lpstr>Quality of primary health care: an analysis of avoidable hospitalizations in a Minas Gerais county, Brazil</vt:lpstr>
      <vt:lpstr>Objetivo</vt:lpstr>
      <vt:lpstr>método</vt:lpstr>
      <vt:lpstr>Observações</vt:lpstr>
      <vt:lpstr>Resultados</vt:lpstr>
      <vt:lpstr>Conclusões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Estratégia Saúde da Família e internações hospitalares em menores de 5 anos no Piauí, Brasil (2012) </dc:title>
  <dc:creator>Rolf Regehr</dc:creator>
  <cp:lastModifiedBy>Rolf</cp:lastModifiedBy>
  <cp:revision>2</cp:revision>
  <dcterms:created xsi:type="dcterms:W3CDTF">2021-02-23T20:06:45Z</dcterms:created>
  <dcterms:modified xsi:type="dcterms:W3CDTF">2021-04-13T20:55:25Z</dcterms:modified>
</cp:coreProperties>
</file>