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19" r:id="rId3"/>
    <p:sldId id="326" r:id="rId4"/>
    <p:sldId id="327" r:id="rId5"/>
    <p:sldId id="328" r:id="rId6"/>
    <p:sldId id="337" r:id="rId7"/>
    <p:sldId id="329" r:id="rId8"/>
    <p:sldId id="330" r:id="rId9"/>
    <p:sldId id="331" r:id="rId10"/>
    <p:sldId id="333" r:id="rId11"/>
    <p:sldId id="339" r:id="rId12"/>
    <p:sldId id="332" r:id="rId13"/>
    <p:sldId id="340" r:id="rId14"/>
    <p:sldId id="342" r:id="rId15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A50A0-6865-4EFA-92D9-BAC417237E9F}" v="12" dt="2021-01-07T13:49:54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A6C0CF5F-7CE0-43F9-932A-614C64176EAF}"/>
    <pc:docChg chg="undo custSel addSld modSld sldOrd">
      <pc:chgData name="Sidney Bissoli" userId="27a8628a50772066" providerId="LiveId" clId="{A6C0CF5F-7CE0-43F9-932A-614C64176EAF}" dt="2020-12-23T18:27:32.598" v="2736" actId="255"/>
      <pc:docMkLst>
        <pc:docMk/>
      </pc:docMkLst>
      <pc:sldChg chg="modSp mod">
        <pc:chgData name="Sidney Bissoli" userId="27a8628a50772066" providerId="LiveId" clId="{A6C0CF5F-7CE0-43F9-932A-614C64176EAF}" dt="2020-12-23T17:10:58.909" v="45" actId="20577"/>
        <pc:sldMkLst>
          <pc:docMk/>
          <pc:sldMk cId="1516932739" sldId="319"/>
        </pc:sldMkLst>
        <pc:spChg chg="mod">
          <ac:chgData name="Sidney Bissoli" userId="27a8628a50772066" providerId="LiveId" clId="{A6C0CF5F-7CE0-43F9-932A-614C64176EAF}" dt="2020-12-23T17:10:58.909" v="45" actId="20577"/>
          <ac:spMkLst>
            <pc:docMk/>
            <pc:sldMk cId="1516932739" sldId="319"/>
            <ac:spMk id="3" creationId="{764C755A-1352-4F5C-970A-791CA74885E3}"/>
          </ac:spMkLst>
        </pc:spChg>
      </pc:sldChg>
      <pc:sldChg chg="modSp mod">
        <pc:chgData name="Sidney Bissoli" userId="27a8628a50772066" providerId="LiveId" clId="{A6C0CF5F-7CE0-43F9-932A-614C64176EAF}" dt="2020-12-23T17:20:29.011" v="161" actId="20577"/>
        <pc:sldMkLst>
          <pc:docMk/>
          <pc:sldMk cId="4063423063" sldId="326"/>
        </pc:sldMkLst>
        <pc:spChg chg="mod">
          <ac:chgData name="Sidney Bissoli" userId="27a8628a50772066" providerId="LiveId" clId="{A6C0CF5F-7CE0-43F9-932A-614C64176EAF}" dt="2020-12-23T17:20:29.011" v="161" actId="20577"/>
          <ac:spMkLst>
            <pc:docMk/>
            <pc:sldMk cId="4063423063" sldId="326"/>
            <ac:spMk id="3" creationId="{764C755A-1352-4F5C-970A-791CA74885E3}"/>
          </ac:spMkLst>
        </pc:spChg>
      </pc:sldChg>
      <pc:sldChg chg="modSp mod">
        <pc:chgData name="Sidney Bissoli" userId="27a8628a50772066" providerId="LiveId" clId="{A6C0CF5F-7CE0-43F9-932A-614C64176EAF}" dt="2020-12-23T17:46:16.407" v="899" actId="242"/>
        <pc:sldMkLst>
          <pc:docMk/>
          <pc:sldMk cId="918477911" sldId="328"/>
        </pc:sldMkLst>
        <pc:spChg chg="mod">
          <ac:chgData name="Sidney Bissoli" userId="27a8628a50772066" providerId="LiveId" clId="{A6C0CF5F-7CE0-43F9-932A-614C64176EAF}" dt="2020-12-23T17:46:16.407" v="899" actId="242"/>
          <ac:spMkLst>
            <pc:docMk/>
            <pc:sldMk cId="918477911" sldId="328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A6C0CF5F-7CE0-43F9-932A-614C64176EAF}" dt="2020-12-23T17:46:20.430" v="900" actId="242"/>
        <pc:sldMkLst>
          <pc:docMk/>
          <pc:sldMk cId="135217210" sldId="329"/>
        </pc:sldMkLst>
        <pc:spChg chg="mod">
          <ac:chgData name="Sidney Bissoli" userId="27a8628a50772066" providerId="LiveId" clId="{A6C0CF5F-7CE0-43F9-932A-614C64176EAF}" dt="2020-12-23T17:46:20.430" v="900" actId="242"/>
          <ac:spMkLst>
            <pc:docMk/>
            <pc:sldMk cId="135217210" sldId="329"/>
            <ac:spMk id="3" creationId="{764C755A-1352-4F5C-970A-791CA74885E3}"/>
          </ac:spMkLst>
        </pc:spChg>
      </pc:sldChg>
      <pc:sldChg chg="addSp delSp modSp add mod">
        <pc:chgData name="Sidney Bissoli" userId="27a8628a50772066" providerId="LiveId" clId="{A6C0CF5F-7CE0-43F9-932A-614C64176EAF}" dt="2020-12-23T17:50:23.642" v="913" actId="14100"/>
        <pc:sldMkLst>
          <pc:docMk/>
          <pc:sldMk cId="1357532680" sldId="330"/>
        </pc:sldMkLst>
        <pc:spChg chg="del mod">
          <ac:chgData name="Sidney Bissoli" userId="27a8628a50772066" providerId="LiveId" clId="{A6C0CF5F-7CE0-43F9-932A-614C64176EAF}" dt="2020-12-23T17:49:59.373" v="903" actId="931"/>
          <ac:spMkLst>
            <pc:docMk/>
            <pc:sldMk cId="1357532680" sldId="330"/>
            <ac:spMk id="3" creationId="{764C755A-1352-4F5C-970A-791CA74885E3}"/>
          </ac:spMkLst>
        </pc:spChg>
        <pc:picChg chg="add mod">
          <ac:chgData name="Sidney Bissoli" userId="27a8628a50772066" providerId="LiveId" clId="{A6C0CF5F-7CE0-43F9-932A-614C64176EAF}" dt="2020-12-23T17:50:23.642" v="913" actId="14100"/>
          <ac:picMkLst>
            <pc:docMk/>
            <pc:sldMk cId="1357532680" sldId="330"/>
            <ac:picMk id="5" creationId="{048559C8-B1A0-40F6-914E-4A3C757E621D}"/>
          </ac:picMkLst>
        </pc:picChg>
      </pc:sldChg>
      <pc:sldChg chg="addSp delSp modSp add mod">
        <pc:chgData name="Sidney Bissoli" userId="27a8628a50772066" providerId="LiveId" clId="{A6C0CF5F-7CE0-43F9-932A-614C64176EAF}" dt="2020-12-23T17:52:40.248" v="924" actId="14100"/>
        <pc:sldMkLst>
          <pc:docMk/>
          <pc:sldMk cId="184916577" sldId="331"/>
        </pc:sldMkLst>
        <pc:spChg chg="add del mod">
          <ac:chgData name="Sidney Bissoli" userId="27a8628a50772066" providerId="LiveId" clId="{A6C0CF5F-7CE0-43F9-932A-614C64176EAF}" dt="2020-12-23T17:52:22.986" v="916" actId="931"/>
          <ac:spMkLst>
            <pc:docMk/>
            <pc:sldMk cId="184916577" sldId="331"/>
            <ac:spMk id="4" creationId="{02E295A8-C875-4781-9D74-F01AA4842953}"/>
          </ac:spMkLst>
        </pc:spChg>
        <pc:picChg chg="del">
          <ac:chgData name="Sidney Bissoli" userId="27a8628a50772066" providerId="LiveId" clId="{A6C0CF5F-7CE0-43F9-932A-614C64176EAF}" dt="2020-12-23T17:50:33.732" v="915" actId="478"/>
          <ac:picMkLst>
            <pc:docMk/>
            <pc:sldMk cId="184916577" sldId="331"/>
            <ac:picMk id="5" creationId="{048559C8-B1A0-40F6-914E-4A3C757E621D}"/>
          </ac:picMkLst>
        </pc:picChg>
        <pc:picChg chg="add mod">
          <ac:chgData name="Sidney Bissoli" userId="27a8628a50772066" providerId="LiveId" clId="{A6C0CF5F-7CE0-43F9-932A-614C64176EAF}" dt="2020-12-23T17:52:40.248" v="924" actId="14100"/>
          <ac:picMkLst>
            <pc:docMk/>
            <pc:sldMk cId="184916577" sldId="331"/>
            <ac:picMk id="7" creationId="{89D4F31F-2249-446D-B3F3-A85057CC995D}"/>
          </ac:picMkLst>
        </pc:picChg>
      </pc:sldChg>
      <pc:sldChg chg="addSp delSp modSp add mod ord">
        <pc:chgData name="Sidney Bissoli" userId="27a8628a50772066" providerId="LiveId" clId="{A6C0CF5F-7CE0-43F9-932A-614C64176EAF}" dt="2020-12-23T18:09:40.038" v="1516" actId="20577"/>
        <pc:sldMkLst>
          <pc:docMk/>
          <pc:sldMk cId="1564769458" sldId="332"/>
        </pc:sldMkLst>
        <pc:spChg chg="mod">
          <ac:chgData name="Sidney Bissoli" userId="27a8628a50772066" providerId="LiveId" clId="{A6C0CF5F-7CE0-43F9-932A-614C64176EAF}" dt="2020-12-23T17:53:11.712" v="948" actId="20577"/>
          <ac:spMkLst>
            <pc:docMk/>
            <pc:sldMk cId="1564769458" sldId="332"/>
            <ac:spMk id="2" creationId="{812A2C0F-2AD8-4FF4-8C88-802A7661AFDB}"/>
          </ac:spMkLst>
        </pc:spChg>
        <pc:spChg chg="add del mod">
          <ac:chgData name="Sidney Bissoli" userId="27a8628a50772066" providerId="LiveId" clId="{A6C0CF5F-7CE0-43F9-932A-614C64176EAF}" dt="2020-12-23T18:08:17.030" v="1496" actId="478"/>
          <ac:spMkLst>
            <pc:docMk/>
            <pc:sldMk cId="1564769458" sldId="332"/>
            <ac:spMk id="3" creationId="{764C755A-1352-4F5C-970A-791CA74885E3}"/>
          </ac:spMkLst>
        </pc:spChg>
        <pc:spChg chg="add del mod">
          <ac:chgData name="Sidney Bissoli" userId="27a8628a50772066" providerId="LiveId" clId="{A6C0CF5F-7CE0-43F9-932A-614C64176EAF}" dt="2020-12-23T18:08:04.128" v="1495" actId="478"/>
          <ac:spMkLst>
            <pc:docMk/>
            <pc:sldMk cId="1564769458" sldId="332"/>
            <ac:spMk id="5" creationId="{56DF7553-41DD-496D-B75A-F55C9D437726}"/>
          </ac:spMkLst>
        </pc:spChg>
        <pc:spChg chg="add mod">
          <ac:chgData name="Sidney Bissoli" userId="27a8628a50772066" providerId="LiveId" clId="{A6C0CF5F-7CE0-43F9-932A-614C64176EAF}" dt="2020-12-23T18:09:40.038" v="1516" actId="20577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add mod">
        <pc:chgData name="Sidney Bissoli" userId="27a8628a50772066" providerId="LiveId" clId="{A6C0CF5F-7CE0-43F9-932A-614C64176EAF}" dt="2020-12-23T18:02:19.531" v="1322" actId="14100"/>
        <pc:sldMkLst>
          <pc:docMk/>
          <pc:sldMk cId="1983557802" sldId="333"/>
        </pc:sldMkLst>
        <pc:spChg chg="add del mod">
          <ac:chgData name="Sidney Bissoli" userId="27a8628a50772066" providerId="LiveId" clId="{A6C0CF5F-7CE0-43F9-932A-614C64176EAF}" dt="2020-12-23T18:02:05.755" v="1315" actId="931"/>
          <ac:spMkLst>
            <pc:docMk/>
            <pc:sldMk cId="1983557802" sldId="333"/>
            <ac:spMk id="4" creationId="{F7405F18-F0A7-4251-A111-E00ECA4AC7B5}"/>
          </ac:spMkLst>
        </pc:spChg>
        <pc:picChg chg="add mod">
          <ac:chgData name="Sidney Bissoli" userId="27a8628a50772066" providerId="LiveId" clId="{A6C0CF5F-7CE0-43F9-932A-614C64176EAF}" dt="2020-12-23T18:02:19.531" v="1322" actId="14100"/>
          <ac:picMkLst>
            <pc:docMk/>
            <pc:sldMk cId="1983557802" sldId="333"/>
            <ac:picMk id="6" creationId="{3CB63E77-279A-4664-B6CC-685FA81E9C7F}"/>
          </ac:picMkLst>
        </pc:picChg>
        <pc:picChg chg="del">
          <ac:chgData name="Sidney Bissoli" userId="27a8628a50772066" providerId="LiveId" clId="{A6C0CF5F-7CE0-43F9-932A-614C64176EAF}" dt="2020-12-23T18:01:11.160" v="1314" actId="478"/>
          <ac:picMkLst>
            <pc:docMk/>
            <pc:sldMk cId="1983557802" sldId="333"/>
            <ac:picMk id="7" creationId="{89D4F31F-2249-446D-B3F3-A85057CC995D}"/>
          </ac:picMkLst>
        </pc:picChg>
      </pc:sldChg>
      <pc:sldChg chg="modSp add mod">
        <pc:chgData name="Sidney Bissoli" userId="27a8628a50772066" providerId="LiveId" clId="{A6C0CF5F-7CE0-43F9-932A-614C64176EAF}" dt="2020-12-23T18:15:49.553" v="2268" actId="20577"/>
        <pc:sldMkLst>
          <pc:docMk/>
          <pc:sldMk cId="333538921" sldId="334"/>
        </pc:sldMkLst>
        <pc:spChg chg="mod">
          <ac:chgData name="Sidney Bissoli" userId="27a8628a50772066" providerId="LiveId" clId="{A6C0CF5F-7CE0-43F9-932A-614C64176EAF}" dt="2020-12-23T18:15:49.553" v="2268" actId="20577"/>
          <ac:spMkLst>
            <pc:docMk/>
            <pc:sldMk cId="333538921" sldId="334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A6C0CF5F-7CE0-43F9-932A-614C64176EAF}" dt="2020-12-23T18:27:32.598" v="2736" actId="255"/>
        <pc:sldMkLst>
          <pc:docMk/>
          <pc:sldMk cId="3069259956" sldId="335"/>
        </pc:sldMkLst>
        <pc:spChg chg="mod">
          <ac:chgData name="Sidney Bissoli" userId="27a8628a50772066" providerId="LiveId" clId="{A6C0CF5F-7CE0-43F9-932A-614C64176EAF}" dt="2020-12-23T18:20:30.861" v="2289" actId="20577"/>
          <ac:spMkLst>
            <pc:docMk/>
            <pc:sldMk cId="3069259956" sldId="335"/>
            <ac:spMk id="2" creationId="{812A2C0F-2AD8-4FF4-8C88-802A7661AFDB}"/>
          </ac:spMkLst>
        </pc:spChg>
        <pc:spChg chg="mod">
          <ac:chgData name="Sidney Bissoli" userId="27a8628a50772066" providerId="LiveId" clId="{A6C0CF5F-7CE0-43F9-932A-614C64176EAF}" dt="2020-12-23T18:27:32.598" v="2736" actId="255"/>
          <ac:spMkLst>
            <pc:docMk/>
            <pc:sldMk cId="3069259956" sldId="335"/>
            <ac:spMk id="7" creationId="{ED28FD32-D663-4270-8C53-62D08DF25B6A}"/>
          </ac:spMkLst>
        </pc:spChg>
      </pc:sldChg>
    </pc:docChg>
  </pc:docChgLst>
  <pc:docChgLst>
    <pc:chgData name="Sidney Bissoli" userId="27a8628a50772066" providerId="LiveId" clId="{48E90B5C-A3F0-4E4F-BDBB-73E58F64943B}"/>
    <pc:docChg chg="undo custSel addSld delSld modSld">
      <pc:chgData name="Sidney Bissoli" userId="27a8628a50772066" providerId="LiveId" clId="{48E90B5C-A3F0-4E4F-BDBB-73E58F64943B}" dt="2020-10-06T00:58:11.682" v="1391" actId="20577"/>
      <pc:docMkLst>
        <pc:docMk/>
      </pc:docMkLst>
      <pc:sldChg chg="modSp mod">
        <pc:chgData name="Sidney Bissoli" userId="27a8628a50772066" providerId="LiveId" clId="{48E90B5C-A3F0-4E4F-BDBB-73E58F64943B}" dt="2020-10-06T00:36:15.684" v="95" actId="20577"/>
        <pc:sldMkLst>
          <pc:docMk/>
          <pc:sldMk cId="0" sldId="318"/>
        </pc:sldMkLst>
        <pc:spChg chg="mod">
          <ac:chgData name="Sidney Bissoli" userId="27a8628a50772066" providerId="LiveId" clId="{48E90B5C-A3F0-4E4F-BDBB-73E58F64943B}" dt="2020-10-06T00:35:33.682" v="47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48E90B5C-A3F0-4E4F-BDBB-73E58F64943B}" dt="2020-10-06T00:36:04.153" v="70" actId="20577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48E90B5C-A3F0-4E4F-BDBB-73E58F64943B}" dt="2020-10-06T00:36:15.684" v="95" actId="20577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48E90B5C-A3F0-4E4F-BDBB-73E58F64943B}" dt="2020-10-06T00:56:50.866" v="1380" actId="242"/>
        <pc:sldMkLst>
          <pc:docMk/>
          <pc:sldMk cId="1516932739" sldId="319"/>
        </pc:sldMkLst>
        <pc:spChg chg="mod">
          <ac:chgData name="Sidney Bissoli" userId="27a8628a50772066" providerId="LiveId" clId="{48E90B5C-A3F0-4E4F-BDBB-73E58F64943B}" dt="2020-10-06T00:56:50.866" v="1380" actId="242"/>
          <ac:spMkLst>
            <pc:docMk/>
            <pc:sldMk cId="1516932739" sldId="319"/>
            <ac:spMk id="3" creationId="{764C755A-1352-4F5C-970A-791CA74885E3}"/>
          </ac:spMkLst>
        </pc:spChg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3355746196" sldId="321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1707174396" sldId="322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2727078176" sldId="323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1408334836" sldId="324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241108360" sldId="325"/>
        </pc:sldMkLst>
      </pc:sldChg>
      <pc:sldChg chg="modSp add mod">
        <pc:chgData name="Sidney Bissoli" userId="27a8628a50772066" providerId="LiveId" clId="{48E90B5C-A3F0-4E4F-BDBB-73E58F64943B}" dt="2020-10-06T00:56:47.071" v="1379" actId="242"/>
        <pc:sldMkLst>
          <pc:docMk/>
          <pc:sldMk cId="4063423063" sldId="326"/>
        </pc:sldMkLst>
        <pc:spChg chg="mod">
          <ac:chgData name="Sidney Bissoli" userId="27a8628a50772066" providerId="LiveId" clId="{48E90B5C-A3F0-4E4F-BDBB-73E58F64943B}" dt="2020-10-06T00:56:47.071" v="1379" actId="242"/>
          <ac:spMkLst>
            <pc:docMk/>
            <pc:sldMk cId="4063423063" sldId="326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48E90B5C-A3F0-4E4F-BDBB-73E58F64943B}" dt="2020-10-06T00:56:43.577" v="1378" actId="242"/>
        <pc:sldMkLst>
          <pc:docMk/>
          <pc:sldMk cId="589608717" sldId="327"/>
        </pc:sldMkLst>
        <pc:spChg chg="mod">
          <ac:chgData name="Sidney Bissoli" userId="27a8628a50772066" providerId="LiveId" clId="{48E90B5C-A3F0-4E4F-BDBB-73E58F64943B}" dt="2020-10-06T00:56:43.577" v="1378" actId="242"/>
          <ac:spMkLst>
            <pc:docMk/>
            <pc:sldMk cId="589608717" sldId="327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48E90B5C-A3F0-4E4F-BDBB-73E58F64943B}" dt="2020-10-06T00:58:11.682" v="1391" actId="20577"/>
        <pc:sldMkLst>
          <pc:docMk/>
          <pc:sldMk cId="918477911" sldId="328"/>
        </pc:sldMkLst>
        <pc:spChg chg="mod">
          <ac:chgData name="Sidney Bissoli" userId="27a8628a50772066" providerId="LiveId" clId="{48E90B5C-A3F0-4E4F-BDBB-73E58F64943B}" dt="2020-10-06T00:58:11.682" v="1391" actId="20577"/>
          <ac:spMkLst>
            <pc:docMk/>
            <pc:sldMk cId="918477911" sldId="328"/>
            <ac:spMk id="2" creationId="{812A2C0F-2AD8-4FF4-8C88-802A7661AFDB}"/>
          </ac:spMkLst>
        </pc:spChg>
        <pc:spChg chg="mod">
          <ac:chgData name="Sidney Bissoli" userId="27a8628a50772066" providerId="LiveId" clId="{48E90B5C-A3F0-4E4F-BDBB-73E58F64943B}" dt="2020-10-06T00:56:31.827" v="1373" actId="21"/>
          <ac:spMkLst>
            <pc:docMk/>
            <pc:sldMk cId="918477911" sldId="328"/>
            <ac:spMk id="3" creationId="{764C755A-1352-4F5C-970A-791CA74885E3}"/>
          </ac:spMkLst>
        </pc:spChg>
      </pc:sldChg>
    </pc:docChg>
  </pc:docChgLst>
  <pc:docChgLst>
    <pc:chgData name="Sidney Bissoli" userId="27a8628a50772066" providerId="LiveId" clId="{76EA50A0-6865-4EFA-92D9-BAC417237E9F}"/>
    <pc:docChg chg="custSel addSld delSld modSld sldOrd">
      <pc:chgData name="Sidney Bissoli" userId="27a8628a50772066" providerId="LiveId" clId="{76EA50A0-6865-4EFA-92D9-BAC417237E9F}" dt="2021-01-07T13:50:10.886" v="3727" actId="47"/>
      <pc:docMkLst>
        <pc:docMk/>
      </pc:docMkLst>
      <pc:sldChg chg="modSp mod">
        <pc:chgData name="Sidney Bissoli" userId="27a8628a50772066" providerId="LiveId" clId="{76EA50A0-6865-4EFA-92D9-BAC417237E9F}" dt="2021-01-07T00:21:26.736" v="113" actId="20577"/>
        <pc:sldMkLst>
          <pc:docMk/>
          <pc:sldMk cId="0" sldId="318"/>
        </pc:sldMkLst>
        <pc:spChg chg="mod">
          <ac:chgData name="Sidney Bissoli" userId="27a8628a50772066" providerId="LiveId" clId="{76EA50A0-6865-4EFA-92D9-BAC417237E9F}" dt="2021-01-07T00:19:46.803" v="39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76EA50A0-6865-4EFA-92D9-BAC417237E9F}" dt="2021-01-07T00:20:39.101" v="84" actId="20577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76EA50A0-6865-4EFA-92D9-BAC417237E9F}" dt="2021-01-07T00:21:26.736" v="113" actId="20577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76EA50A0-6865-4EFA-92D9-BAC417237E9F}" dt="2021-01-07T00:53:01.245" v="824" actId="20577"/>
        <pc:sldMkLst>
          <pc:docMk/>
          <pc:sldMk cId="1516932739" sldId="319"/>
        </pc:sldMkLst>
        <pc:spChg chg="mod">
          <ac:chgData name="Sidney Bissoli" userId="27a8628a50772066" providerId="LiveId" clId="{76EA50A0-6865-4EFA-92D9-BAC417237E9F}" dt="2021-01-07T00:53:01.245" v="824" actId="20577"/>
          <ac:spMkLst>
            <pc:docMk/>
            <pc:sldMk cId="1516932739" sldId="319"/>
            <ac:spMk id="3" creationId="{764C755A-1352-4F5C-970A-791CA74885E3}"/>
          </ac:spMkLst>
        </pc:spChg>
      </pc:sldChg>
      <pc:sldChg chg="modSp mod">
        <pc:chgData name="Sidney Bissoli" userId="27a8628a50772066" providerId="LiveId" clId="{76EA50A0-6865-4EFA-92D9-BAC417237E9F}" dt="2021-01-07T01:01:49.082" v="1617" actId="21"/>
        <pc:sldMkLst>
          <pc:docMk/>
          <pc:sldMk cId="4063423063" sldId="326"/>
        </pc:sldMkLst>
        <pc:spChg chg="mod">
          <ac:chgData name="Sidney Bissoli" userId="27a8628a50772066" providerId="LiveId" clId="{76EA50A0-6865-4EFA-92D9-BAC417237E9F}" dt="2021-01-07T01:01:49.082" v="1617" actId="21"/>
          <ac:spMkLst>
            <pc:docMk/>
            <pc:sldMk cId="4063423063" sldId="326"/>
            <ac:spMk id="3" creationId="{764C755A-1352-4F5C-970A-791CA74885E3}"/>
          </ac:spMkLst>
        </pc:spChg>
      </pc:sldChg>
      <pc:sldChg chg="modSp mod">
        <pc:chgData name="Sidney Bissoli" userId="27a8628a50772066" providerId="LiveId" clId="{76EA50A0-6865-4EFA-92D9-BAC417237E9F}" dt="2021-01-07T01:01:50.651" v="1618"/>
        <pc:sldMkLst>
          <pc:docMk/>
          <pc:sldMk cId="589608717" sldId="327"/>
        </pc:sldMkLst>
        <pc:spChg chg="mod">
          <ac:chgData name="Sidney Bissoli" userId="27a8628a50772066" providerId="LiveId" clId="{76EA50A0-6865-4EFA-92D9-BAC417237E9F}" dt="2021-01-07T01:01:50.651" v="1618"/>
          <ac:spMkLst>
            <pc:docMk/>
            <pc:sldMk cId="589608717" sldId="327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76EA50A0-6865-4EFA-92D9-BAC417237E9F}" dt="2021-01-07T12:43:39.869" v="1625" actId="14100"/>
        <pc:sldMkLst>
          <pc:docMk/>
          <pc:sldMk cId="918477911" sldId="328"/>
        </pc:sldMkLst>
        <pc:spChg chg="del mod">
          <ac:chgData name="Sidney Bissoli" userId="27a8628a50772066" providerId="LiveId" clId="{76EA50A0-6865-4EFA-92D9-BAC417237E9F}" dt="2021-01-07T12:43:24.677" v="1619" actId="931"/>
          <ac:spMkLst>
            <pc:docMk/>
            <pc:sldMk cId="918477911" sldId="328"/>
            <ac:spMk id="3" creationId="{764C755A-1352-4F5C-970A-791CA74885E3}"/>
          </ac:spMkLst>
        </pc:spChg>
        <pc:picChg chg="add mod">
          <ac:chgData name="Sidney Bissoli" userId="27a8628a50772066" providerId="LiveId" clId="{76EA50A0-6865-4EFA-92D9-BAC417237E9F}" dt="2021-01-07T12:43:39.869" v="1625" actId="14100"/>
          <ac:picMkLst>
            <pc:docMk/>
            <pc:sldMk cId="918477911" sldId="328"/>
            <ac:picMk id="5" creationId="{F5A54DDA-2B70-42F4-9687-3AE61AFB5B6C}"/>
          </ac:picMkLst>
        </pc:picChg>
      </pc:sldChg>
      <pc:sldChg chg="addSp delSp modSp mod">
        <pc:chgData name="Sidney Bissoli" userId="27a8628a50772066" providerId="LiveId" clId="{76EA50A0-6865-4EFA-92D9-BAC417237E9F}" dt="2021-01-07T12:48:43.177" v="1632" actId="14100"/>
        <pc:sldMkLst>
          <pc:docMk/>
          <pc:sldMk cId="135217210" sldId="329"/>
        </pc:sldMkLst>
        <pc:spChg chg="del mod">
          <ac:chgData name="Sidney Bissoli" userId="27a8628a50772066" providerId="LiveId" clId="{76EA50A0-6865-4EFA-92D9-BAC417237E9F}" dt="2021-01-07T12:48:30.357" v="1626" actId="931"/>
          <ac:spMkLst>
            <pc:docMk/>
            <pc:sldMk cId="135217210" sldId="329"/>
            <ac:spMk id="3" creationId="{764C755A-1352-4F5C-970A-791CA74885E3}"/>
          </ac:spMkLst>
        </pc:spChg>
        <pc:picChg chg="add mod">
          <ac:chgData name="Sidney Bissoli" userId="27a8628a50772066" providerId="LiveId" clId="{76EA50A0-6865-4EFA-92D9-BAC417237E9F}" dt="2021-01-07T12:48:43.177" v="1632" actId="14100"/>
          <ac:picMkLst>
            <pc:docMk/>
            <pc:sldMk cId="135217210" sldId="329"/>
            <ac:picMk id="5" creationId="{BAAB3560-16B5-4DA2-BB1D-E6D13F5F94E3}"/>
          </ac:picMkLst>
        </pc:picChg>
      </pc:sldChg>
      <pc:sldChg chg="addSp delSp modSp mod">
        <pc:chgData name="Sidney Bissoli" userId="27a8628a50772066" providerId="LiveId" clId="{76EA50A0-6865-4EFA-92D9-BAC417237E9F}" dt="2021-01-07T12:55:34.293" v="1639" actId="14100"/>
        <pc:sldMkLst>
          <pc:docMk/>
          <pc:sldMk cId="1357532680" sldId="330"/>
        </pc:sldMkLst>
        <pc:spChg chg="add del mod">
          <ac:chgData name="Sidney Bissoli" userId="27a8628a50772066" providerId="LiveId" clId="{76EA50A0-6865-4EFA-92D9-BAC417237E9F}" dt="2021-01-07T12:55:20.498" v="1633" actId="931"/>
          <ac:spMkLst>
            <pc:docMk/>
            <pc:sldMk cId="1357532680" sldId="330"/>
            <ac:spMk id="4" creationId="{EE81B95A-A62D-4962-865D-1E8D7671E0D6}"/>
          </ac:spMkLst>
        </pc:spChg>
        <pc:picChg chg="del">
          <ac:chgData name="Sidney Bissoli" userId="27a8628a50772066" providerId="LiveId" clId="{76EA50A0-6865-4EFA-92D9-BAC417237E9F}" dt="2021-01-07T00:22:03.501" v="119" actId="478"/>
          <ac:picMkLst>
            <pc:docMk/>
            <pc:sldMk cId="1357532680" sldId="330"/>
            <ac:picMk id="5" creationId="{048559C8-B1A0-40F6-914E-4A3C757E621D}"/>
          </ac:picMkLst>
        </pc:picChg>
        <pc:picChg chg="add mod">
          <ac:chgData name="Sidney Bissoli" userId="27a8628a50772066" providerId="LiveId" clId="{76EA50A0-6865-4EFA-92D9-BAC417237E9F}" dt="2021-01-07T12:55:34.293" v="1639" actId="14100"/>
          <ac:picMkLst>
            <pc:docMk/>
            <pc:sldMk cId="1357532680" sldId="330"/>
            <ac:picMk id="5" creationId="{60363E5D-9A03-4701-8D56-2F62C7CCDF03}"/>
          </ac:picMkLst>
        </pc:picChg>
      </pc:sldChg>
      <pc:sldChg chg="addSp delSp modSp mod">
        <pc:chgData name="Sidney Bissoli" userId="27a8628a50772066" providerId="LiveId" clId="{76EA50A0-6865-4EFA-92D9-BAC417237E9F}" dt="2021-01-07T12:57:41.003" v="1647" actId="14100"/>
        <pc:sldMkLst>
          <pc:docMk/>
          <pc:sldMk cId="184916577" sldId="331"/>
        </pc:sldMkLst>
        <pc:spChg chg="add del mod">
          <ac:chgData name="Sidney Bissoli" userId="27a8628a50772066" providerId="LiveId" clId="{76EA50A0-6865-4EFA-92D9-BAC417237E9F}" dt="2021-01-07T12:57:24.806" v="1640" actId="931"/>
          <ac:spMkLst>
            <pc:docMk/>
            <pc:sldMk cId="184916577" sldId="331"/>
            <ac:spMk id="4" creationId="{A2806CA9-6F02-424E-B26D-23BA1898AD47}"/>
          </ac:spMkLst>
        </pc:spChg>
        <pc:picChg chg="add mod">
          <ac:chgData name="Sidney Bissoli" userId="27a8628a50772066" providerId="LiveId" clId="{76EA50A0-6865-4EFA-92D9-BAC417237E9F}" dt="2021-01-07T12:57:41.003" v="1647" actId="14100"/>
          <ac:picMkLst>
            <pc:docMk/>
            <pc:sldMk cId="184916577" sldId="331"/>
            <ac:picMk id="5" creationId="{FDF557A4-7B13-4E17-A651-C91D009CA3E2}"/>
          </ac:picMkLst>
        </pc:picChg>
        <pc:picChg chg="del">
          <ac:chgData name="Sidney Bissoli" userId="27a8628a50772066" providerId="LiveId" clId="{76EA50A0-6865-4EFA-92D9-BAC417237E9F}" dt="2021-01-07T00:22:06.716" v="120" actId="478"/>
          <ac:picMkLst>
            <pc:docMk/>
            <pc:sldMk cId="184916577" sldId="331"/>
            <ac:picMk id="7" creationId="{89D4F31F-2249-446D-B3F3-A85057CC995D}"/>
          </ac:picMkLst>
        </pc:picChg>
      </pc:sldChg>
      <pc:sldChg chg="modSp mod">
        <pc:chgData name="Sidney Bissoli" userId="27a8628a50772066" providerId="LiveId" clId="{76EA50A0-6865-4EFA-92D9-BAC417237E9F}" dt="2021-01-07T13:49:54.091" v="3724"/>
        <pc:sldMkLst>
          <pc:docMk/>
          <pc:sldMk cId="1564769458" sldId="332"/>
        </pc:sldMkLst>
        <pc:spChg chg="mod">
          <ac:chgData name="Sidney Bissoli" userId="27a8628a50772066" providerId="LiveId" clId="{76EA50A0-6865-4EFA-92D9-BAC417237E9F}" dt="2021-01-07T13:49:54.091" v="3724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mod">
        <pc:chgData name="Sidney Bissoli" userId="27a8628a50772066" providerId="LiveId" clId="{76EA50A0-6865-4EFA-92D9-BAC417237E9F}" dt="2021-01-07T13:01:13.051" v="1654" actId="14100"/>
        <pc:sldMkLst>
          <pc:docMk/>
          <pc:sldMk cId="1983557802" sldId="333"/>
        </pc:sldMkLst>
        <pc:spChg chg="add del mod">
          <ac:chgData name="Sidney Bissoli" userId="27a8628a50772066" providerId="LiveId" clId="{76EA50A0-6865-4EFA-92D9-BAC417237E9F}" dt="2021-01-07T13:00:58.605" v="1648" actId="931"/>
          <ac:spMkLst>
            <pc:docMk/>
            <pc:sldMk cId="1983557802" sldId="333"/>
            <ac:spMk id="4" creationId="{F46BEA22-AEB4-434D-B1E8-18E50DAD2B19}"/>
          </ac:spMkLst>
        </pc:spChg>
        <pc:picChg chg="add mod">
          <ac:chgData name="Sidney Bissoli" userId="27a8628a50772066" providerId="LiveId" clId="{76EA50A0-6865-4EFA-92D9-BAC417237E9F}" dt="2021-01-07T13:01:13.051" v="1654" actId="14100"/>
          <ac:picMkLst>
            <pc:docMk/>
            <pc:sldMk cId="1983557802" sldId="333"/>
            <ac:picMk id="5" creationId="{F19EB324-8A43-4A0D-87D4-7E2C5A282DF4}"/>
          </ac:picMkLst>
        </pc:picChg>
        <pc:picChg chg="del">
          <ac:chgData name="Sidney Bissoli" userId="27a8628a50772066" providerId="LiveId" clId="{76EA50A0-6865-4EFA-92D9-BAC417237E9F}" dt="2021-01-07T00:22:09.869" v="121" actId="478"/>
          <ac:picMkLst>
            <pc:docMk/>
            <pc:sldMk cId="1983557802" sldId="333"/>
            <ac:picMk id="6" creationId="{3CB63E77-279A-4664-B6CC-685FA81E9C7F}"/>
          </ac:picMkLst>
        </pc:picChg>
      </pc:sldChg>
      <pc:sldChg chg="modSp del mod">
        <pc:chgData name="Sidney Bissoli" userId="27a8628a50772066" providerId="LiveId" clId="{76EA50A0-6865-4EFA-92D9-BAC417237E9F}" dt="2021-01-07T13:50:08.963" v="3726" actId="47"/>
        <pc:sldMkLst>
          <pc:docMk/>
          <pc:sldMk cId="333538921" sldId="334"/>
        </pc:sldMkLst>
        <pc:spChg chg="mod">
          <ac:chgData name="Sidney Bissoli" userId="27a8628a50772066" providerId="LiveId" clId="{76EA50A0-6865-4EFA-92D9-BAC417237E9F}" dt="2021-01-07T00:22:21.406" v="123" actId="6549"/>
          <ac:spMkLst>
            <pc:docMk/>
            <pc:sldMk cId="333538921" sldId="334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76EA50A0-6865-4EFA-92D9-BAC417237E9F}" dt="2021-01-07T13:50:10.886" v="3727" actId="47"/>
        <pc:sldMkLst>
          <pc:docMk/>
          <pc:sldMk cId="3069259956" sldId="335"/>
        </pc:sldMkLst>
        <pc:spChg chg="mod">
          <ac:chgData name="Sidney Bissoli" userId="27a8628a50772066" providerId="LiveId" clId="{76EA50A0-6865-4EFA-92D9-BAC417237E9F}" dt="2021-01-07T00:22:26.158" v="124" actId="6549"/>
          <ac:spMkLst>
            <pc:docMk/>
            <pc:sldMk cId="3069259956" sldId="335"/>
            <ac:spMk id="7" creationId="{ED28FD32-D663-4270-8C53-62D08DF25B6A}"/>
          </ac:spMkLst>
        </pc:spChg>
      </pc:sldChg>
      <pc:sldChg chg="new del">
        <pc:chgData name="Sidney Bissoli" userId="27a8628a50772066" providerId="LiveId" clId="{76EA50A0-6865-4EFA-92D9-BAC417237E9F}" dt="2021-01-07T13:21:37.629" v="2249" actId="47"/>
        <pc:sldMkLst>
          <pc:docMk/>
          <pc:sldMk cId="3576980271" sldId="336"/>
        </pc:sldMkLst>
      </pc:sldChg>
      <pc:sldChg chg="addSp delSp modSp add mod ord">
        <pc:chgData name="Sidney Bissoli" userId="27a8628a50772066" providerId="LiveId" clId="{76EA50A0-6865-4EFA-92D9-BAC417237E9F}" dt="2021-01-07T13:09:51.440" v="1969" actId="20577"/>
        <pc:sldMkLst>
          <pc:docMk/>
          <pc:sldMk cId="4270417041" sldId="337"/>
        </pc:sldMkLst>
        <pc:spChg chg="add mod">
          <ac:chgData name="Sidney Bissoli" userId="27a8628a50772066" providerId="LiveId" clId="{76EA50A0-6865-4EFA-92D9-BAC417237E9F}" dt="2021-01-07T13:09:51.440" v="1969" actId="20577"/>
          <ac:spMkLst>
            <pc:docMk/>
            <pc:sldMk cId="4270417041" sldId="337"/>
            <ac:spMk id="4" creationId="{DEF9F633-B334-411B-AF9A-626AE740FD33}"/>
          </ac:spMkLst>
        </pc:spChg>
        <pc:picChg chg="del">
          <ac:chgData name="Sidney Bissoli" userId="27a8628a50772066" providerId="LiveId" clId="{76EA50A0-6865-4EFA-92D9-BAC417237E9F}" dt="2021-01-07T13:06:07.596" v="1658" actId="478"/>
          <ac:picMkLst>
            <pc:docMk/>
            <pc:sldMk cId="4270417041" sldId="337"/>
            <ac:picMk id="5" creationId="{F19EB324-8A43-4A0D-87D4-7E2C5A282DF4}"/>
          </ac:picMkLst>
        </pc:picChg>
      </pc:sldChg>
      <pc:sldChg chg="addSp delSp modSp add del mod">
        <pc:chgData name="Sidney Bissoli" userId="27a8628a50772066" providerId="LiveId" clId="{76EA50A0-6865-4EFA-92D9-BAC417237E9F}" dt="2021-01-07T13:21:32.236" v="2248" actId="47"/>
        <pc:sldMkLst>
          <pc:docMk/>
          <pc:sldMk cId="3857202371" sldId="338"/>
        </pc:sldMkLst>
        <pc:spChg chg="add mod">
          <ac:chgData name="Sidney Bissoli" userId="27a8628a50772066" providerId="LiveId" clId="{76EA50A0-6865-4EFA-92D9-BAC417237E9F}" dt="2021-01-07T13:06:10.719" v="1659" actId="478"/>
          <ac:spMkLst>
            <pc:docMk/>
            <pc:sldMk cId="3857202371" sldId="338"/>
            <ac:spMk id="4" creationId="{2617D93D-DB22-4EF8-B948-86C2B180568E}"/>
          </ac:spMkLst>
        </pc:spChg>
        <pc:picChg chg="del">
          <ac:chgData name="Sidney Bissoli" userId="27a8628a50772066" providerId="LiveId" clId="{76EA50A0-6865-4EFA-92D9-BAC417237E9F}" dt="2021-01-07T13:06:10.719" v="1659" actId="478"/>
          <ac:picMkLst>
            <pc:docMk/>
            <pc:sldMk cId="3857202371" sldId="338"/>
            <ac:picMk id="5" creationId="{F19EB324-8A43-4A0D-87D4-7E2C5A282DF4}"/>
          </ac:picMkLst>
        </pc:picChg>
      </pc:sldChg>
      <pc:sldChg chg="modSp add mod ord">
        <pc:chgData name="Sidney Bissoli" userId="27a8628a50772066" providerId="LiveId" clId="{76EA50A0-6865-4EFA-92D9-BAC417237E9F}" dt="2021-01-07T13:15:25.026" v="2247" actId="20577"/>
        <pc:sldMkLst>
          <pc:docMk/>
          <pc:sldMk cId="2351964040" sldId="339"/>
        </pc:sldMkLst>
        <pc:spChg chg="mod">
          <ac:chgData name="Sidney Bissoli" userId="27a8628a50772066" providerId="LiveId" clId="{76EA50A0-6865-4EFA-92D9-BAC417237E9F}" dt="2021-01-07T13:15:25.026" v="2247" actId="20577"/>
          <ac:spMkLst>
            <pc:docMk/>
            <pc:sldMk cId="2351964040" sldId="339"/>
            <ac:spMk id="4" creationId="{DEF9F633-B334-411B-AF9A-626AE740FD33}"/>
          </ac:spMkLst>
        </pc:spChg>
      </pc:sldChg>
      <pc:sldChg chg="modSp add mod">
        <pc:chgData name="Sidney Bissoli" userId="27a8628a50772066" providerId="LiveId" clId="{76EA50A0-6865-4EFA-92D9-BAC417237E9F}" dt="2021-01-07T13:48:49.041" v="3713" actId="255"/>
        <pc:sldMkLst>
          <pc:docMk/>
          <pc:sldMk cId="3158407856" sldId="340"/>
        </pc:sldMkLst>
        <pc:spChg chg="mod">
          <ac:chgData name="Sidney Bissoli" userId="27a8628a50772066" providerId="LiveId" clId="{76EA50A0-6865-4EFA-92D9-BAC417237E9F}" dt="2021-01-07T13:48:49.041" v="3713" actId="255"/>
          <ac:spMkLst>
            <pc:docMk/>
            <pc:sldMk cId="3158407856" sldId="340"/>
            <ac:spMk id="7" creationId="{ED28FD32-D663-4270-8C53-62D08DF25B6A}"/>
          </ac:spMkLst>
        </pc:spChg>
      </pc:sldChg>
      <pc:sldChg chg="modSp add del mod">
        <pc:chgData name="Sidney Bissoli" userId="27a8628a50772066" providerId="LiveId" clId="{76EA50A0-6865-4EFA-92D9-BAC417237E9F}" dt="2021-01-07T13:50:04.638" v="3725" actId="47"/>
        <pc:sldMkLst>
          <pc:docMk/>
          <pc:sldMk cId="1463593677" sldId="341"/>
        </pc:sldMkLst>
        <pc:spChg chg="mod">
          <ac:chgData name="Sidney Bissoli" userId="27a8628a50772066" providerId="LiveId" clId="{76EA50A0-6865-4EFA-92D9-BAC417237E9F}" dt="2021-01-07T13:44:46.615" v="3354" actId="20577"/>
          <ac:spMkLst>
            <pc:docMk/>
            <pc:sldMk cId="1463593677" sldId="341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76EA50A0-6865-4EFA-92D9-BAC417237E9F}" dt="2021-01-07T13:47:14.869" v="3702" actId="20577"/>
        <pc:sldMkLst>
          <pc:docMk/>
          <pc:sldMk cId="4104622279" sldId="342"/>
        </pc:sldMkLst>
        <pc:spChg chg="mod">
          <ac:chgData name="Sidney Bissoli" userId="27a8628a50772066" providerId="LiveId" clId="{76EA50A0-6865-4EFA-92D9-BAC417237E9F}" dt="2021-01-07T13:45:29.633" v="3378" actId="20577"/>
          <ac:spMkLst>
            <pc:docMk/>
            <pc:sldMk cId="4104622279" sldId="342"/>
            <ac:spMk id="2" creationId="{812A2C0F-2AD8-4FF4-8C88-802A7661AFDB}"/>
          </ac:spMkLst>
        </pc:spChg>
        <pc:spChg chg="mod">
          <ac:chgData name="Sidney Bissoli" userId="27a8628a50772066" providerId="LiveId" clId="{76EA50A0-6865-4EFA-92D9-BAC417237E9F}" dt="2021-01-07T13:47:14.869" v="3702" actId="20577"/>
          <ac:spMkLst>
            <pc:docMk/>
            <pc:sldMk cId="4104622279" sldId="342"/>
            <ac:spMk id="7" creationId="{ED28FD32-D663-4270-8C53-62D08DF25B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07/01/2021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07/01/2021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15616" y="476672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ICSAPs</a:t>
            </a:r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no Estado de São Paulo (2010)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07520" y="3083553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REHEM, T. C. M. S. B.</a:t>
            </a:r>
          </a:p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EGRY, E. Y.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3491880" y="4509120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Ciência &amp; Saúde Coletiva (B1)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19EB324-8A43-4A0D-87D4-7E2C5A282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1"/>
          </a:xfrm>
        </p:spPr>
      </p:pic>
    </p:spTree>
    <p:extLst>
      <p:ext uri="{BB962C8B-B14F-4D97-AF65-F5344CB8AC3E}">
        <p14:creationId xmlns:p14="http://schemas.microsoft.com/office/powerpoint/2010/main" val="198355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F9F633-B334-411B-AF9A-626AE740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76063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Gasto anual de ICSAP: tendência de crescimento permanente (R$ 167,4mi em 2000 para R$ 259,0mi em 2007)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% da participação da ICSAP no gasto total com internações: redução de 14,7% em 2000 para 13,8% em 2007. Elevação apenas em Grande São Paulo, Ribeirão Preto e Registro.</a:t>
            </a:r>
          </a:p>
        </p:txBody>
      </p:sp>
    </p:spTree>
    <p:extLst>
      <p:ext uri="{BB962C8B-B14F-4D97-AF65-F5344CB8AC3E}">
        <p14:creationId xmlns:p14="http://schemas.microsoft.com/office/powerpoint/2010/main" val="235196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Nos DRS onde houve crescimento de internações, cresceu também as </a:t>
            </a:r>
            <a:r>
              <a:rPr lang="pt-BR" sz="2900" dirty="0" err="1"/>
              <a:t>ICSAPs</a:t>
            </a:r>
            <a:r>
              <a:rPr lang="pt-BR" sz="2900" dirty="0"/>
              <a:t>. Supõe-se que o aumento do acesso à internação pode contribuir para aumento das </a:t>
            </a:r>
            <a:r>
              <a:rPr lang="pt-BR" sz="2900" dirty="0" err="1"/>
              <a:t>ICSAPs</a:t>
            </a:r>
            <a:r>
              <a:rPr lang="pt-BR" sz="2900" dirty="0"/>
              <a:t> (</a:t>
            </a:r>
            <a:r>
              <a:rPr lang="pt-BR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consequência: incluir no modelo leito hospitalar por habitante</a:t>
            </a:r>
            <a:r>
              <a:rPr lang="pt-BR" sz="2900" dirty="0"/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Infere-se relação direta entre ICSAP e cobertura de ESF. Contudo, essa relação não se deu de forma uniforme nos DRS. Hipótese: a expansão da cobertura de ESF sem a </a:t>
            </a:r>
            <a:r>
              <a:rPr lang="pt-BR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  <a:r>
              <a:rPr lang="pt-BR" sz="2900" dirty="0"/>
              <a:t> necessária não impacta ICSAP. </a:t>
            </a:r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pt-BR" sz="24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Internação por diabetes reduziu em todos os DRS. Hipótese: esse diagnóstico é o mais sensível à AP (com o mínimo de organização desse nível de atenção se obtém resposta positiva).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Internação por hipertensão aumentou em 8 DRS. Hipótese: maior dificuldade para a AB no controle da doença, exigindo maior qualidade desse nível de atenção.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Grupos 6 (pneumonias bacterianas) e 15 (infecções da pele e tecido subcutâneo) aumentaram em mais de 10 DRS. A AP está menos organizada para atender a estes diagnósticos ou eles são menos sensíveis a esse nível de atenção?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315840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LIMITAÇÕES DO ESTUDO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O SIH-SUS registra apenas internações realizadas no âmbito do SUS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Sistema não identifica reinternações ou transferências para outros hospitais, o que pode levar a dupla ou tripla contagem do mesmo paciente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Impossibilidade de correções posteriores à realização do pagamento, mesmo após identificação de erros</a:t>
            </a:r>
          </a:p>
        </p:txBody>
      </p:sp>
    </p:spTree>
    <p:extLst>
      <p:ext uri="{BB962C8B-B14F-4D97-AF65-F5344CB8AC3E}">
        <p14:creationId xmlns:p14="http://schemas.microsoft.com/office/powerpoint/2010/main" val="4104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800" dirty="0"/>
              <a:t>: apresentar o panorama das </a:t>
            </a:r>
            <a:r>
              <a:rPr lang="pt-BR" sz="2800" dirty="0" err="1"/>
              <a:t>ICSAPs</a:t>
            </a:r>
            <a:r>
              <a:rPr lang="pt-BR" sz="2800" dirty="0"/>
              <a:t> no Estado de São Paulo, entre 2000 e 2007, segundo os Departamentos Regionais de Saúde (DRS) do Estado;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Estudo descritivo ecológico;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Foram levantados os dados de internações hospitalares de pacientes residentes, bem como a cobertura da população por </a:t>
            </a:r>
            <a:r>
              <a:rPr lang="pt-BR" sz="2800" dirty="0" err="1"/>
              <a:t>ESFs</a:t>
            </a:r>
            <a:r>
              <a:rPr lang="pt-BR" sz="28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</a:t>
            </a:r>
            <a:r>
              <a:rPr lang="pt-BR" sz="2800" dirty="0"/>
              <a:t>: SIH-SUS; SIAB;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indicadores</a:t>
            </a:r>
            <a:r>
              <a:rPr lang="pt-BR" sz="2800" dirty="0"/>
              <a:t>: A) participação das </a:t>
            </a:r>
            <a:r>
              <a:rPr lang="pt-BR" sz="2800" dirty="0" err="1"/>
              <a:t>ICSAPs</a:t>
            </a:r>
            <a:r>
              <a:rPr lang="pt-BR" sz="2800" dirty="0"/>
              <a:t> no total de internações; B) proporção de ICSAPS por habitantes;</a:t>
            </a:r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 de cálculo dos indicadores</a:t>
            </a:r>
            <a:r>
              <a:rPr lang="pt-BR" sz="28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A) (Total de ICSAP por DRS de residência / Total de internações de pacientes residentes) x 100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B) (Total de ICSAP em pacientes residentes no município / estimativa populacional elaborada pelo IBGE para o TCU) x 1.000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Cobertura populacional por ESF: (nº de ESF x 3.450) / estimativa populacional. Com limitador de 100% de cobertura pelos municípios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800" dirty="0"/>
          </a:p>
          <a:p>
            <a:pPr>
              <a:buFont typeface="Wingdings" panose="05000000000000000000" pitchFamily="2" charset="2"/>
              <a:buChar char="ü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6342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3200" dirty="0"/>
              <a:t>Foi analisada a relação entre cobertura populacional de ESF e ICSAP, por DRS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200" dirty="0"/>
              <a:t>Foram analisados os gastos realizados pelo SUS com ICSAP, por município, agregado por DRS e Estado (obtidos do SIH-SUS)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Os dados foram gerados por município de residência do paciente e agregados por DRS.</a:t>
            </a:r>
          </a:p>
        </p:txBody>
      </p:sp>
    </p:spTree>
    <p:extLst>
      <p:ext uri="{BB962C8B-B14F-4D97-AF65-F5344CB8AC3E}">
        <p14:creationId xmlns:p14="http://schemas.microsoft.com/office/powerpoint/2010/main" val="5896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F5A54DDA-2B70-42F4-9687-3AE61AFB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4"/>
          </a:xfrm>
        </p:spPr>
      </p:pic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F9F633-B334-411B-AF9A-626AE740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76063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ICSAP no total de internações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Estabilidade nos 3 primeiros anos, crescimento em 2003 (19,37%) e, a partir daí, tendência permanente de redução (17,42% em 2007)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Redução em todos os DRS exceto Grande São Paulo e Ribeirão Preto.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Destaque de queda nos DRS de Franca e Taubaté.</a:t>
            </a:r>
          </a:p>
        </p:txBody>
      </p:sp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BAAB3560-16B5-4DA2-BB1D-E6D13F5F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544616"/>
          </a:xfrm>
        </p:spPr>
      </p:pic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60363E5D-9A03-4701-8D56-2F62C7CCD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3"/>
          </a:xfrm>
        </p:spPr>
      </p:pic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FDF557A4-7B13-4E17-A651-C91D009C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114"/>
            <a:ext cx="9144000" cy="5685205"/>
          </a:xfrm>
        </p:spPr>
      </p:pic>
    </p:spTree>
    <p:extLst>
      <p:ext uri="{BB962C8B-B14F-4D97-AF65-F5344CB8AC3E}">
        <p14:creationId xmlns:p14="http://schemas.microsoft.com/office/powerpoint/2010/main" val="184916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8080</TotalTime>
  <Words>599</Words>
  <Application>Microsoft Office PowerPoint</Application>
  <PresentationFormat>Apresentação na tela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LIMITAÇÕES DO ESTUDO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422</cp:revision>
  <cp:lastPrinted>2018-09-05T18:47:08Z</cp:lastPrinted>
  <dcterms:created xsi:type="dcterms:W3CDTF">2011-08-24T19:48:25Z</dcterms:created>
  <dcterms:modified xsi:type="dcterms:W3CDTF">2021-01-07T13:50:14Z</dcterms:modified>
</cp:coreProperties>
</file>