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8" r:id="rId2"/>
    <p:sldId id="319" r:id="rId3"/>
    <p:sldId id="343" r:id="rId4"/>
    <p:sldId id="328" r:id="rId5"/>
    <p:sldId id="337" r:id="rId6"/>
    <p:sldId id="329" r:id="rId7"/>
    <p:sldId id="330" r:id="rId8"/>
    <p:sldId id="331" r:id="rId9"/>
    <p:sldId id="332" r:id="rId10"/>
    <p:sldId id="344" r:id="rId11"/>
    <p:sldId id="345" r:id="rId12"/>
    <p:sldId id="346" r:id="rId13"/>
    <p:sldId id="342" r:id="rId14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BF06C-A145-49AA-840E-3A8517B58A33}" v="11" dt="2021-01-11T14:08:59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D67BF06C-A145-49AA-840E-3A8517B58A33}"/>
    <pc:docChg chg="custSel addSld delSld modSld">
      <pc:chgData name="Sidney Bissoli" userId="27a8628a50772066" providerId="LiveId" clId="{D67BF06C-A145-49AA-840E-3A8517B58A33}" dt="2021-01-11T14:48:22.760" v="3696" actId="20577"/>
      <pc:docMkLst>
        <pc:docMk/>
      </pc:docMkLst>
      <pc:sldChg chg="modSp mod">
        <pc:chgData name="Sidney Bissoli" userId="27a8628a50772066" providerId="LiveId" clId="{D67BF06C-A145-49AA-840E-3A8517B58A33}" dt="2021-01-11T12:31:46.376" v="131" actId="1076"/>
        <pc:sldMkLst>
          <pc:docMk/>
          <pc:sldMk cId="0" sldId="318"/>
        </pc:sldMkLst>
        <pc:spChg chg="mod">
          <ac:chgData name="Sidney Bissoli" userId="27a8628a50772066" providerId="LiveId" clId="{D67BF06C-A145-49AA-840E-3A8517B58A33}" dt="2021-01-11T12:30:11.971" v="54" actId="14100"/>
          <ac:spMkLst>
            <pc:docMk/>
            <pc:sldMk cId="0" sldId="318"/>
            <ac:spMk id="2" creationId="{00000000-0000-0000-0000-000000000000}"/>
          </ac:spMkLst>
        </pc:spChg>
        <pc:spChg chg="mod">
          <ac:chgData name="Sidney Bissoli" userId="27a8628a50772066" providerId="LiveId" clId="{D67BF06C-A145-49AA-840E-3A8517B58A33}" dt="2021-01-11T12:31:46.376" v="131" actId="1076"/>
          <ac:spMkLst>
            <pc:docMk/>
            <pc:sldMk cId="0" sldId="318"/>
            <ac:spMk id="3" creationId="{00000000-0000-0000-0000-000000000000}"/>
          </ac:spMkLst>
        </pc:spChg>
        <pc:spChg chg="mod">
          <ac:chgData name="Sidney Bissoli" userId="27a8628a50772066" providerId="LiveId" clId="{D67BF06C-A145-49AA-840E-3A8517B58A33}" dt="2021-01-11T12:31:39.200" v="130" actId="1076"/>
          <ac:spMkLst>
            <pc:docMk/>
            <pc:sldMk cId="0" sldId="318"/>
            <ac:spMk id="4" creationId="{FB96403C-8243-4461-AAB4-9EF8AD282938}"/>
          </ac:spMkLst>
        </pc:spChg>
      </pc:sldChg>
      <pc:sldChg chg="modSp mod">
        <pc:chgData name="Sidney Bissoli" userId="27a8628a50772066" providerId="LiveId" clId="{D67BF06C-A145-49AA-840E-3A8517B58A33}" dt="2021-01-11T13:29:59.737" v="601"/>
        <pc:sldMkLst>
          <pc:docMk/>
          <pc:sldMk cId="1516932739" sldId="319"/>
        </pc:sldMkLst>
        <pc:spChg chg="mod">
          <ac:chgData name="Sidney Bissoli" userId="27a8628a50772066" providerId="LiveId" clId="{D67BF06C-A145-49AA-840E-3A8517B58A33}" dt="2021-01-11T13:29:59.737" v="601"/>
          <ac:spMkLst>
            <pc:docMk/>
            <pc:sldMk cId="1516932739" sldId="319"/>
            <ac:spMk id="3" creationId="{764C755A-1352-4F5C-970A-791CA74885E3}"/>
          </ac:spMkLst>
        </pc:spChg>
      </pc:sldChg>
      <pc:sldChg chg="modSp del mod">
        <pc:chgData name="Sidney Bissoli" userId="27a8628a50772066" providerId="LiveId" clId="{D67BF06C-A145-49AA-840E-3A8517B58A33}" dt="2021-01-11T13:38:46.396" v="1111" actId="47"/>
        <pc:sldMkLst>
          <pc:docMk/>
          <pc:sldMk cId="4063423063" sldId="326"/>
        </pc:sldMkLst>
        <pc:spChg chg="mod">
          <ac:chgData name="Sidney Bissoli" userId="27a8628a50772066" providerId="LiveId" clId="{D67BF06C-A145-49AA-840E-3A8517B58A33}" dt="2021-01-11T12:32:06.445" v="133" actId="6549"/>
          <ac:spMkLst>
            <pc:docMk/>
            <pc:sldMk cId="4063423063" sldId="326"/>
            <ac:spMk id="3" creationId="{764C755A-1352-4F5C-970A-791CA74885E3}"/>
          </ac:spMkLst>
        </pc:spChg>
      </pc:sldChg>
      <pc:sldChg chg="modSp del mod">
        <pc:chgData name="Sidney Bissoli" userId="27a8628a50772066" providerId="LiveId" clId="{D67BF06C-A145-49AA-840E-3A8517B58A33}" dt="2021-01-11T13:40:47.859" v="1236" actId="47"/>
        <pc:sldMkLst>
          <pc:docMk/>
          <pc:sldMk cId="589608717" sldId="327"/>
        </pc:sldMkLst>
        <pc:spChg chg="mod">
          <ac:chgData name="Sidney Bissoli" userId="27a8628a50772066" providerId="LiveId" clId="{D67BF06C-A145-49AA-840E-3A8517B58A33}" dt="2021-01-11T13:39:58.068" v="1224" actId="21"/>
          <ac:spMkLst>
            <pc:docMk/>
            <pc:sldMk cId="589608717" sldId="327"/>
            <ac:spMk id="3" creationId="{764C755A-1352-4F5C-970A-791CA74885E3}"/>
          </ac:spMkLst>
        </pc:spChg>
      </pc:sldChg>
      <pc:sldChg chg="addSp delSp modSp mod">
        <pc:chgData name="Sidney Bissoli" userId="27a8628a50772066" providerId="LiveId" clId="{D67BF06C-A145-49AA-840E-3A8517B58A33}" dt="2021-01-11T14:07:37.511" v="1284" actId="14100"/>
        <pc:sldMkLst>
          <pc:docMk/>
          <pc:sldMk cId="918477911" sldId="328"/>
        </pc:sldMkLst>
        <pc:spChg chg="add del mod">
          <ac:chgData name="Sidney Bissoli" userId="27a8628a50772066" providerId="LiveId" clId="{D67BF06C-A145-49AA-840E-3A8517B58A33}" dt="2021-01-11T14:07:26.853" v="1278" actId="931"/>
          <ac:spMkLst>
            <pc:docMk/>
            <pc:sldMk cId="918477911" sldId="328"/>
            <ac:spMk id="4" creationId="{02741A0F-F630-4122-9EB6-77720EE1FDA3}"/>
          </ac:spMkLst>
        </pc:spChg>
        <pc:picChg chg="add mod">
          <ac:chgData name="Sidney Bissoli" userId="27a8628a50772066" providerId="LiveId" clId="{D67BF06C-A145-49AA-840E-3A8517B58A33}" dt="2021-01-11T14:07:37.511" v="1284" actId="14100"/>
          <ac:picMkLst>
            <pc:docMk/>
            <pc:sldMk cId="918477911" sldId="328"/>
            <ac:picMk id="5" creationId="{87203D03-888B-42D3-8279-A3E1AA623956}"/>
          </ac:picMkLst>
        </pc:picChg>
        <pc:picChg chg="del">
          <ac:chgData name="Sidney Bissoli" userId="27a8628a50772066" providerId="LiveId" clId="{D67BF06C-A145-49AA-840E-3A8517B58A33}" dt="2021-01-11T12:32:16.160" v="135" actId="478"/>
          <ac:picMkLst>
            <pc:docMk/>
            <pc:sldMk cId="918477911" sldId="328"/>
            <ac:picMk id="5" creationId="{F5A54DDA-2B70-42F4-9687-3AE61AFB5B6C}"/>
          </ac:picMkLst>
        </pc:picChg>
      </pc:sldChg>
      <pc:sldChg chg="addSp delSp modSp mod">
        <pc:chgData name="Sidney Bissoli" userId="27a8628a50772066" providerId="LiveId" clId="{D67BF06C-A145-49AA-840E-3A8517B58A33}" dt="2021-01-11T14:08:17.486" v="1298" actId="14100"/>
        <pc:sldMkLst>
          <pc:docMk/>
          <pc:sldMk cId="135217210" sldId="329"/>
        </pc:sldMkLst>
        <pc:spChg chg="add del mod">
          <ac:chgData name="Sidney Bissoli" userId="27a8628a50772066" providerId="LiveId" clId="{D67BF06C-A145-49AA-840E-3A8517B58A33}" dt="2021-01-11T14:08:06.542" v="1292" actId="931"/>
          <ac:spMkLst>
            <pc:docMk/>
            <pc:sldMk cId="135217210" sldId="329"/>
            <ac:spMk id="4" creationId="{6F58808B-E228-4543-9334-64A8C8867CCB}"/>
          </ac:spMkLst>
        </pc:spChg>
        <pc:picChg chg="add mod">
          <ac:chgData name="Sidney Bissoli" userId="27a8628a50772066" providerId="LiveId" clId="{D67BF06C-A145-49AA-840E-3A8517B58A33}" dt="2021-01-11T14:08:17.486" v="1298" actId="14100"/>
          <ac:picMkLst>
            <pc:docMk/>
            <pc:sldMk cId="135217210" sldId="329"/>
            <ac:picMk id="5" creationId="{8DD4CE08-95FE-4071-9B5E-B6E50C5EE4DE}"/>
          </ac:picMkLst>
        </pc:picChg>
        <pc:picChg chg="del">
          <ac:chgData name="Sidney Bissoli" userId="27a8628a50772066" providerId="LiveId" clId="{D67BF06C-A145-49AA-840E-3A8517B58A33}" dt="2021-01-11T12:32:23.178" v="137" actId="478"/>
          <ac:picMkLst>
            <pc:docMk/>
            <pc:sldMk cId="135217210" sldId="329"/>
            <ac:picMk id="5" creationId="{BAAB3560-16B5-4DA2-BB1D-E6D13F5F94E3}"/>
          </ac:picMkLst>
        </pc:picChg>
      </pc:sldChg>
      <pc:sldChg chg="addSp delSp modSp mod">
        <pc:chgData name="Sidney Bissoli" userId="27a8628a50772066" providerId="LiveId" clId="{D67BF06C-A145-49AA-840E-3A8517B58A33}" dt="2021-01-11T14:08:51.621" v="1307" actId="14100"/>
        <pc:sldMkLst>
          <pc:docMk/>
          <pc:sldMk cId="1357532680" sldId="330"/>
        </pc:sldMkLst>
        <pc:spChg chg="add del mod">
          <ac:chgData name="Sidney Bissoli" userId="27a8628a50772066" providerId="LiveId" clId="{D67BF06C-A145-49AA-840E-3A8517B58A33}" dt="2021-01-11T14:08:34.180" v="1299" actId="931"/>
          <ac:spMkLst>
            <pc:docMk/>
            <pc:sldMk cId="1357532680" sldId="330"/>
            <ac:spMk id="4" creationId="{B34AF976-D702-4AF4-BBD2-95ABC7971D30}"/>
          </ac:spMkLst>
        </pc:spChg>
        <pc:picChg chg="del">
          <ac:chgData name="Sidney Bissoli" userId="27a8628a50772066" providerId="LiveId" clId="{D67BF06C-A145-49AA-840E-3A8517B58A33}" dt="2021-01-11T12:32:27.237" v="138" actId="478"/>
          <ac:picMkLst>
            <pc:docMk/>
            <pc:sldMk cId="1357532680" sldId="330"/>
            <ac:picMk id="5" creationId="{60363E5D-9A03-4701-8D56-2F62C7CCDF03}"/>
          </ac:picMkLst>
        </pc:picChg>
        <pc:picChg chg="add mod">
          <ac:chgData name="Sidney Bissoli" userId="27a8628a50772066" providerId="LiveId" clId="{D67BF06C-A145-49AA-840E-3A8517B58A33}" dt="2021-01-11T14:08:51.621" v="1307" actId="14100"/>
          <ac:picMkLst>
            <pc:docMk/>
            <pc:sldMk cId="1357532680" sldId="330"/>
            <ac:picMk id="5" creationId="{E374F4F0-3D8B-4D38-BD6A-96DD1CED9300}"/>
          </ac:picMkLst>
        </pc:picChg>
      </pc:sldChg>
      <pc:sldChg chg="addSp delSp modSp mod">
        <pc:chgData name="Sidney Bissoli" userId="27a8628a50772066" providerId="LiveId" clId="{D67BF06C-A145-49AA-840E-3A8517B58A33}" dt="2021-01-11T14:09:12.406" v="1315" actId="14100"/>
        <pc:sldMkLst>
          <pc:docMk/>
          <pc:sldMk cId="184916577" sldId="331"/>
        </pc:sldMkLst>
        <pc:spChg chg="add del mod">
          <ac:chgData name="Sidney Bissoli" userId="27a8628a50772066" providerId="LiveId" clId="{D67BF06C-A145-49AA-840E-3A8517B58A33}" dt="2021-01-11T14:08:59.533" v="1308" actId="931"/>
          <ac:spMkLst>
            <pc:docMk/>
            <pc:sldMk cId="184916577" sldId="331"/>
            <ac:spMk id="4" creationId="{78CDFEA9-F502-46B3-B122-954F170BC77E}"/>
          </ac:spMkLst>
        </pc:spChg>
        <pc:picChg chg="add mod">
          <ac:chgData name="Sidney Bissoli" userId="27a8628a50772066" providerId="LiveId" clId="{D67BF06C-A145-49AA-840E-3A8517B58A33}" dt="2021-01-11T14:09:12.406" v="1315" actId="14100"/>
          <ac:picMkLst>
            <pc:docMk/>
            <pc:sldMk cId="184916577" sldId="331"/>
            <ac:picMk id="5" creationId="{AC9E7025-AD7E-4A77-8B18-17F79CFDBF7D}"/>
          </ac:picMkLst>
        </pc:picChg>
        <pc:picChg chg="del">
          <ac:chgData name="Sidney Bissoli" userId="27a8628a50772066" providerId="LiveId" clId="{D67BF06C-A145-49AA-840E-3A8517B58A33}" dt="2021-01-11T12:32:29.823" v="139" actId="478"/>
          <ac:picMkLst>
            <pc:docMk/>
            <pc:sldMk cId="184916577" sldId="331"/>
            <ac:picMk id="5" creationId="{FDF557A4-7B13-4E17-A651-C91D009CA3E2}"/>
          </ac:picMkLst>
        </pc:picChg>
      </pc:sldChg>
      <pc:sldChg chg="modSp mod">
        <pc:chgData name="Sidney Bissoli" userId="27a8628a50772066" providerId="LiveId" clId="{D67BF06C-A145-49AA-840E-3A8517B58A33}" dt="2021-01-11T14:41:13.841" v="2804" actId="255"/>
        <pc:sldMkLst>
          <pc:docMk/>
          <pc:sldMk cId="1564769458" sldId="332"/>
        </pc:sldMkLst>
        <pc:spChg chg="mod">
          <ac:chgData name="Sidney Bissoli" userId="27a8628a50772066" providerId="LiveId" clId="{D67BF06C-A145-49AA-840E-3A8517B58A33}" dt="2021-01-11T14:41:13.841" v="2804" actId="255"/>
          <ac:spMkLst>
            <pc:docMk/>
            <pc:sldMk cId="1564769458" sldId="332"/>
            <ac:spMk id="7" creationId="{ED28FD32-D663-4270-8C53-62D08DF25B6A}"/>
          </ac:spMkLst>
        </pc:spChg>
      </pc:sldChg>
      <pc:sldChg chg="addSp delSp modSp del mod">
        <pc:chgData name="Sidney Bissoli" userId="27a8628a50772066" providerId="LiveId" clId="{D67BF06C-A145-49AA-840E-3A8517B58A33}" dt="2021-01-11T14:09:30.847" v="1316" actId="47"/>
        <pc:sldMkLst>
          <pc:docMk/>
          <pc:sldMk cId="1983557802" sldId="333"/>
        </pc:sldMkLst>
        <pc:spChg chg="add mod">
          <ac:chgData name="Sidney Bissoli" userId="27a8628a50772066" providerId="LiveId" clId="{D67BF06C-A145-49AA-840E-3A8517B58A33}" dt="2021-01-11T12:32:33.580" v="140" actId="478"/>
          <ac:spMkLst>
            <pc:docMk/>
            <pc:sldMk cId="1983557802" sldId="333"/>
            <ac:spMk id="4" creationId="{17772F9F-5209-453F-81AA-1840CE5ABE10}"/>
          </ac:spMkLst>
        </pc:spChg>
        <pc:picChg chg="del">
          <ac:chgData name="Sidney Bissoli" userId="27a8628a50772066" providerId="LiveId" clId="{D67BF06C-A145-49AA-840E-3A8517B58A33}" dt="2021-01-11T12:32:33.580" v="140" actId="478"/>
          <ac:picMkLst>
            <pc:docMk/>
            <pc:sldMk cId="1983557802" sldId="333"/>
            <ac:picMk id="5" creationId="{F19EB324-8A43-4A0D-87D4-7E2C5A282DF4}"/>
          </ac:picMkLst>
        </pc:picChg>
      </pc:sldChg>
      <pc:sldChg chg="addSp delSp modSp mod">
        <pc:chgData name="Sidney Bissoli" userId="27a8628a50772066" providerId="LiveId" clId="{D67BF06C-A145-49AA-840E-3A8517B58A33}" dt="2021-01-11T14:07:59.046" v="1291" actId="14100"/>
        <pc:sldMkLst>
          <pc:docMk/>
          <pc:sldMk cId="4270417041" sldId="337"/>
        </pc:sldMkLst>
        <pc:spChg chg="del mod">
          <ac:chgData name="Sidney Bissoli" userId="27a8628a50772066" providerId="LiveId" clId="{D67BF06C-A145-49AA-840E-3A8517B58A33}" dt="2021-01-11T14:07:49.081" v="1285" actId="931"/>
          <ac:spMkLst>
            <pc:docMk/>
            <pc:sldMk cId="4270417041" sldId="337"/>
            <ac:spMk id="4" creationId="{DEF9F633-B334-411B-AF9A-626AE740FD33}"/>
          </ac:spMkLst>
        </pc:spChg>
        <pc:picChg chg="add mod">
          <ac:chgData name="Sidney Bissoli" userId="27a8628a50772066" providerId="LiveId" clId="{D67BF06C-A145-49AA-840E-3A8517B58A33}" dt="2021-01-11T14:07:59.046" v="1291" actId="14100"/>
          <ac:picMkLst>
            <pc:docMk/>
            <pc:sldMk cId="4270417041" sldId="337"/>
            <ac:picMk id="5" creationId="{AF6700D6-E16D-462C-A844-2069F785B253}"/>
          </ac:picMkLst>
        </pc:picChg>
      </pc:sldChg>
      <pc:sldChg chg="modSp del mod">
        <pc:chgData name="Sidney Bissoli" userId="27a8628a50772066" providerId="LiveId" clId="{D67BF06C-A145-49AA-840E-3A8517B58A33}" dt="2021-01-11T14:09:35.773" v="1317" actId="47"/>
        <pc:sldMkLst>
          <pc:docMk/>
          <pc:sldMk cId="2351964040" sldId="339"/>
        </pc:sldMkLst>
        <pc:spChg chg="mod">
          <ac:chgData name="Sidney Bissoli" userId="27a8628a50772066" providerId="LiveId" clId="{D67BF06C-A145-49AA-840E-3A8517B58A33}" dt="2021-01-11T12:32:37.832" v="141" actId="6549"/>
          <ac:spMkLst>
            <pc:docMk/>
            <pc:sldMk cId="2351964040" sldId="339"/>
            <ac:spMk id="4" creationId="{DEF9F633-B334-411B-AF9A-626AE740FD33}"/>
          </ac:spMkLst>
        </pc:spChg>
      </pc:sldChg>
      <pc:sldChg chg="modSp del mod">
        <pc:chgData name="Sidney Bissoli" userId="27a8628a50772066" providerId="LiveId" clId="{D67BF06C-A145-49AA-840E-3A8517B58A33}" dt="2021-01-11T14:47:03.435" v="3481" actId="47"/>
        <pc:sldMkLst>
          <pc:docMk/>
          <pc:sldMk cId="3158407856" sldId="340"/>
        </pc:sldMkLst>
        <pc:spChg chg="mod">
          <ac:chgData name="Sidney Bissoli" userId="27a8628a50772066" providerId="LiveId" clId="{D67BF06C-A145-49AA-840E-3A8517B58A33}" dt="2021-01-11T12:32:48.883" v="143" actId="6549"/>
          <ac:spMkLst>
            <pc:docMk/>
            <pc:sldMk cId="3158407856" sldId="340"/>
            <ac:spMk id="7" creationId="{ED28FD32-D663-4270-8C53-62D08DF25B6A}"/>
          </ac:spMkLst>
        </pc:spChg>
      </pc:sldChg>
      <pc:sldChg chg="modSp mod">
        <pc:chgData name="Sidney Bissoli" userId="27a8628a50772066" providerId="LiveId" clId="{D67BF06C-A145-49AA-840E-3A8517B58A33}" dt="2021-01-11T14:48:22.760" v="3696" actId="20577"/>
        <pc:sldMkLst>
          <pc:docMk/>
          <pc:sldMk cId="4104622279" sldId="342"/>
        </pc:sldMkLst>
        <pc:spChg chg="mod">
          <ac:chgData name="Sidney Bissoli" userId="27a8628a50772066" providerId="LiveId" clId="{D67BF06C-A145-49AA-840E-3A8517B58A33}" dt="2021-01-11T14:48:22.760" v="3696" actId="20577"/>
          <ac:spMkLst>
            <pc:docMk/>
            <pc:sldMk cId="4104622279" sldId="342"/>
            <ac:spMk id="7" creationId="{ED28FD32-D663-4270-8C53-62D08DF25B6A}"/>
          </ac:spMkLst>
        </pc:spChg>
      </pc:sldChg>
      <pc:sldChg chg="modSp add mod">
        <pc:chgData name="Sidney Bissoli" userId="27a8628a50772066" providerId="LiveId" clId="{D67BF06C-A145-49AA-840E-3A8517B58A33}" dt="2021-01-11T13:46:11.212" v="1277" actId="255"/>
        <pc:sldMkLst>
          <pc:docMk/>
          <pc:sldMk cId="3707156215" sldId="343"/>
        </pc:sldMkLst>
        <pc:spChg chg="mod">
          <ac:chgData name="Sidney Bissoli" userId="27a8628a50772066" providerId="LiveId" clId="{D67BF06C-A145-49AA-840E-3A8517B58A33}" dt="2021-01-11T13:46:11.212" v="1277" actId="255"/>
          <ac:spMkLst>
            <pc:docMk/>
            <pc:sldMk cId="3707156215" sldId="343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D67BF06C-A145-49AA-840E-3A8517B58A33}" dt="2021-01-11T14:32:48.903" v="2329" actId="20577"/>
        <pc:sldMkLst>
          <pc:docMk/>
          <pc:sldMk cId="2164530319" sldId="344"/>
        </pc:sldMkLst>
        <pc:spChg chg="mod">
          <ac:chgData name="Sidney Bissoli" userId="27a8628a50772066" providerId="LiveId" clId="{D67BF06C-A145-49AA-840E-3A8517B58A33}" dt="2021-01-11T14:32:48.903" v="2329" actId="20577"/>
          <ac:spMkLst>
            <pc:docMk/>
            <pc:sldMk cId="2164530319" sldId="344"/>
            <ac:spMk id="7" creationId="{ED28FD32-D663-4270-8C53-62D08DF25B6A}"/>
          </ac:spMkLst>
        </pc:spChg>
      </pc:sldChg>
      <pc:sldChg chg="modSp add mod">
        <pc:chgData name="Sidney Bissoli" userId="27a8628a50772066" providerId="LiveId" clId="{D67BF06C-A145-49AA-840E-3A8517B58A33}" dt="2021-01-11T14:41:21.906" v="2805" actId="6549"/>
        <pc:sldMkLst>
          <pc:docMk/>
          <pc:sldMk cId="3977100294" sldId="345"/>
        </pc:sldMkLst>
        <pc:spChg chg="mod">
          <ac:chgData name="Sidney Bissoli" userId="27a8628a50772066" providerId="LiveId" clId="{D67BF06C-A145-49AA-840E-3A8517B58A33}" dt="2021-01-11T14:41:21.906" v="2805" actId="6549"/>
          <ac:spMkLst>
            <pc:docMk/>
            <pc:sldMk cId="3977100294" sldId="345"/>
            <ac:spMk id="7" creationId="{ED28FD32-D663-4270-8C53-62D08DF25B6A}"/>
          </ac:spMkLst>
        </pc:spChg>
      </pc:sldChg>
      <pc:sldChg chg="modSp add mod">
        <pc:chgData name="Sidney Bissoli" userId="27a8628a50772066" providerId="LiveId" clId="{D67BF06C-A145-49AA-840E-3A8517B58A33}" dt="2021-01-11T14:46:18.663" v="3480" actId="255"/>
        <pc:sldMkLst>
          <pc:docMk/>
          <pc:sldMk cId="1884833763" sldId="346"/>
        </pc:sldMkLst>
        <pc:spChg chg="mod">
          <ac:chgData name="Sidney Bissoli" userId="27a8628a50772066" providerId="LiveId" clId="{D67BF06C-A145-49AA-840E-3A8517B58A33}" dt="2021-01-11T14:46:18.663" v="3480" actId="255"/>
          <ac:spMkLst>
            <pc:docMk/>
            <pc:sldMk cId="1884833763" sldId="346"/>
            <ac:spMk id="7" creationId="{ED28FD32-D663-4270-8C53-62D08DF25B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11/01/2021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11/01/2021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476672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ICSAPs</a:t>
            </a:r>
            <a:r>
              <a:rPr lang="pt-BR" sz="44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, gastos com saúde e ESF: uma análise de tendência (2016)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55776" y="2951946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MORIMOTO, </a:t>
            </a:r>
            <a:r>
              <a:rPr lang="pt-BR" sz="28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Tissiani</a:t>
            </a:r>
            <a:endParaRPr lang="pt-BR" sz="2800" b="1" dirty="0">
              <a:solidFill>
                <a:schemeClr val="bg1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COSTA, Juvenal Soares Dias 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2808312" y="4390611"/>
            <a:ext cx="565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Ciência &amp; Saúde Coletiva (B1)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A cobertura ESF de 14,4% encontra-se muito abaixo dos valores preconizados pelo MS para municípios com população entre 100 e 500 mil hab. (60%)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Conclusão: problemas de acesso e efetividade do sistema de saúde local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Aumento significativo dos gastos totais com saúde, porém sem relação com diminuição de ICSAP.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Em dólar, gastos per capita abaixo da média brasileira e de países da América Latina</a:t>
            </a:r>
          </a:p>
        </p:txBody>
      </p:sp>
    </p:spTree>
    <p:extLst>
      <p:ext uri="{BB962C8B-B14F-4D97-AF65-F5344CB8AC3E}">
        <p14:creationId xmlns:p14="http://schemas.microsoft.com/office/powerpoint/2010/main" val="216453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Variação muito grande nos gastos com APS. Valores maiores em 2004 e 2005, após implantação do PROESF em 2003.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São Leopoldo/RS gastou um percentual inferior ao Brasil em todo o período analisado.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Em 1995, o MS gastou 5,4 vezes mais com atenção secundária e terciária, em comparação à primária.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Em 2013, os gastos federais com APS foram de 21%</a:t>
            </a:r>
          </a:p>
        </p:txBody>
      </p:sp>
    </p:spTree>
    <p:extLst>
      <p:ext uri="{BB962C8B-B14F-4D97-AF65-F5344CB8AC3E}">
        <p14:creationId xmlns:p14="http://schemas.microsoft.com/office/powerpoint/2010/main" val="397710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600" dirty="0"/>
              <a:t>As IH dependem de uma série de fatores, tais como: morbidades; condições socioeconômicas; fatores individuais; determinantes estruturais externos. Dentre os últimos, destacam-se: disponibilidade de leitos; vinculação dos usuários aos serviços.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600" dirty="0"/>
              <a:t>Dados de disponibilidades de leitos não são confiáveis, pois: 1) variam de acordo com as necessidades e arranjos do hospital; 2) São Leopoldo (como outros municípios) não apresenta mecanismo de regionalização formal, que vincule obrigatoriamente seus habitantes a determinada porta de entrada</a:t>
            </a:r>
          </a:p>
        </p:txBody>
      </p:sp>
    </p:spTree>
    <p:extLst>
      <p:ext uri="{BB962C8B-B14F-4D97-AF65-F5344CB8AC3E}">
        <p14:creationId xmlns:p14="http://schemas.microsoft.com/office/powerpoint/2010/main" val="188483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LIMITAÇÕES DO ESTUDO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Em estudos ecológicos analisando tendências históricas, análises agregadas não controlam fatores de confusão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Qualidade das fontes de informação utilizadas: subnotificações; erros 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410462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pt-BR" sz="2800" dirty="0"/>
              <a:t>: analisar a tendência temporal de ICSAP, relacionando-a com gastos em saúde e ESF, em São Leopoldo/RS, de 2003 a 2012.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</a:t>
            </a:r>
            <a:r>
              <a:rPr lang="pt-BR" sz="2800" dirty="0"/>
              <a:t>: SIH; DAB; Sistema de Informações sobre Orçamentos Públicos em Saúde; IBGE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Estudo ecológico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SIH</a:t>
            </a:r>
            <a:r>
              <a:rPr lang="pt-BR" sz="2800" dirty="0"/>
              <a:t>: excluídas as causas obstétricas; população residente do município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Gastos</a:t>
            </a:r>
            <a:r>
              <a:rPr lang="pt-BR" sz="2800" dirty="0"/>
              <a:t>: gastos per capita em saúde; % gastos AP em relação aos gastos totais em saúde; valores ajustados pelo IPCA</a:t>
            </a:r>
          </a:p>
        </p:txBody>
      </p:sp>
    </p:spTree>
    <p:extLst>
      <p:ext uri="{BB962C8B-B14F-4D97-AF65-F5344CB8AC3E}">
        <p14:creationId xmlns:p14="http://schemas.microsoft.com/office/powerpoint/2010/main" val="15169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61662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ICSAP: </a:t>
            </a:r>
            <a:r>
              <a:rPr lang="pt-BR" sz="2600" dirty="0"/>
              <a:t>coeficiente por 1 mil </a:t>
            </a:r>
            <a:r>
              <a:rPr lang="pt-BR" sz="2600" dirty="0" err="1"/>
              <a:t>hab</a:t>
            </a:r>
            <a:endParaRPr lang="pt-BR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600" b="1" dirty="0"/>
              <a:t>Internações por todas as causas (exceto obstétricas) (ITC)</a:t>
            </a:r>
            <a:r>
              <a:rPr lang="pt-BR" sz="2600" dirty="0"/>
              <a:t>: coeficiente por 1 mil </a:t>
            </a:r>
            <a:r>
              <a:rPr lang="pt-BR" sz="2600" dirty="0" err="1"/>
              <a:t>hab</a:t>
            </a:r>
            <a:endParaRPr lang="pt-BR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Regressão de Poisson</a:t>
            </a:r>
            <a:r>
              <a:rPr lang="pt-BR" sz="2600" dirty="0"/>
              <a:t>: VI = ano; VD = coeficiente de ICSAP; coeficiente de ITC; gastos totais com saúde; gastos com APS; gastos per capita; cobertura de ESF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600" dirty="0"/>
              <a:t>Testada a </a:t>
            </a:r>
            <a:r>
              <a:rPr lang="pt-BR" sz="2600" dirty="0" err="1"/>
              <a:t>sobredispersão</a:t>
            </a:r>
            <a:r>
              <a:rPr lang="pt-BR" sz="2600" dirty="0"/>
              <a:t> dos dados (comando </a:t>
            </a:r>
            <a:r>
              <a:rPr lang="pt-BR" sz="2600" dirty="0" err="1"/>
              <a:t>poisgof</a:t>
            </a:r>
            <a:r>
              <a:rPr lang="pt-BR" sz="26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600" dirty="0"/>
              <a:t>Se resultado significativo, regressão binomial negativa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600" dirty="0"/>
              <a:t>Correlação de Spearman ICSAP x (gastos totais com saúde + gastos AP + gastos per capita em saúde + cobertura ESF</a:t>
            </a:r>
          </a:p>
        </p:txBody>
      </p:sp>
    </p:spTree>
    <p:extLst>
      <p:ext uri="{BB962C8B-B14F-4D97-AF65-F5344CB8AC3E}">
        <p14:creationId xmlns:p14="http://schemas.microsoft.com/office/powerpoint/2010/main" val="37071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87203D03-888B-42D3-8279-A3E1AA623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544615"/>
          </a:xfrm>
        </p:spPr>
      </p:pic>
    </p:spTree>
    <p:extLst>
      <p:ext uri="{BB962C8B-B14F-4D97-AF65-F5344CB8AC3E}">
        <p14:creationId xmlns:p14="http://schemas.microsoft.com/office/powerpoint/2010/main" val="9184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AF6700D6-E16D-462C-A844-2069F785B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5544616"/>
          </a:xfrm>
        </p:spPr>
      </p:pic>
    </p:spTree>
    <p:extLst>
      <p:ext uri="{BB962C8B-B14F-4D97-AF65-F5344CB8AC3E}">
        <p14:creationId xmlns:p14="http://schemas.microsoft.com/office/powerpoint/2010/main" val="427041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8DD4CE08-95FE-4071-9B5E-B6E50C5EE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472607"/>
          </a:xfrm>
        </p:spPr>
      </p:pic>
    </p:spTree>
    <p:extLst>
      <p:ext uri="{BB962C8B-B14F-4D97-AF65-F5344CB8AC3E}">
        <p14:creationId xmlns:p14="http://schemas.microsoft.com/office/powerpoint/2010/main" val="13521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E374F4F0-3D8B-4D38-BD6A-96DD1CED9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16624"/>
          </a:xfrm>
        </p:spPr>
      </p:pic>
    </p:spTree>
    <p:extLst>
      <p:ext uri="{BB962C8B-B14F-4D97-AF65-F5344CB8AC3E}">
        <p14:creationId xmlns:p14="http://schemas.microsoft.com/office/powerpoint/2010/main" val="135753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AC9E7025-AD7E-4A77-8B18-17F79CFDB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688631"/>
          </a:xfrm>
        </p:spPr>
      </p:pic>
    </p:spTree>
    <p:extLst>
      <p:ext uri="{BB962C8B-B14F-4D97-AF65-F5344CB8AC3E}">
        <p14:creationId xmlns:p14="http://schemas.microsoft.com/office/powerpoint/2010/main" val="18491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600" dirty="0"/>
              <a:t>O presente estudo não encontrou tendência de: 1) diminuição nos coeficientes de ICSAP; 2) associação entre diminuição de ICSAP com gastos totais em saúde e com APS, com gasto per capita e com cobertura populacional de ESF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600" dirty="0"/>
              <a:t>O ICSAP/ITC (%) aumentou 6,7%, ou seja, a diminuição das ICSAP foi menor que a diminuição das ITC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600" dirty="0"/>
              <a:t>Enquanto os estudos em outras localidades brasileiras apresentaram tendência de queda das ICSAP, São Leopoldo/RS apresentou resultados negativos, não acompanhando a tendência</a:t>
            </a:r>
          </a:p>
        </p:txBody>
      </p:sp>
    </p:spTree>
    <p:extLst>
      <p:ext uri="{BB962C8B-B14F-4D97-AF65-F5344CB8AC3E}">
        <p14:creationId xmlns:p14="http://schemas.microsoft.com/office/powerpoint/2010/main" val="1564769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8204</TotalTime>
  <Words>569</Words>
  <Application>Microsoft Office PowerPoint</Application>
  <PresentationFormat>Apresentação na tela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Lucida Sans Unicode</vt:lpstr>
      <vt:lpstr>Wingdings</vt:lpstr>
      <vt:lpstr>Tema do Office</vt:lpstr>
      <vt:lpstr>Apresentação do PowerPoint</vt:lpstr>
      <vt:lpstr>METODOLOGIA</vt:lpstr>
      <vt:lpstr>METODOLOGIA</vt:lpstr>
      <vt:lpstr>RESULTADOS</vt:lpstr>
      <vt:lpstr>RESULTADOS</vt:lpstr>
      <vt:lpstr>RESULTADOS</vt:lpstr>
      <vt:lpstr>RESULTADOS</vt:lpstr>
      <vt:lpstr>RESULTADOS</vt:lpstr>
      <vt:lpstr>DISCUSSÃO</vt:lpstr>
      <vt:lpstr>DISCUSSÃO</vt:lpstr>
      <vt:lpstr>DISCUSSÃO</vt:lpstr>
      <vt:lpstr>DISCUSSÃO</vt:lpstr>
      <vt:lpstr>LIMITAÇÕES DO ESTUDO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423</cp:revision>
  <cp:lastPrinted>2018-09-05T18:47:08Z</cp:lastPrinted>
  <dcterms:created xsi:type="dcterms:W3CDTF">2011-08-24T19:48:25Z</dcterms:created>
  <dcterms:modified xsi:type="dcterms:W3CDTF">2021-01-11T14:49:02Z</dcterms:modified>
</cp:coreProperties>
</file>