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448EE2-F64D-4EBD-996E-C549AE6A850E}">
          <p14:sldIdLst>
            <p14:sldId id="256"/>
          </p14:sldIdLst>
        </p14:section>
        <p14:section name="Section sans titre" id="{4EBB2110-2E99-4A9C-AFBB-A741B7CC4AB8}">
          <p14:sldIdLst>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74FBB3-9545-410D-AD91-0D6DB30720E7}"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0C4F4D8-FEFD-4B57-90FE-C43EE250096D}">
      <dgm:prSet/>
      <dgm:spPr/>
      <dgm:t>
        <a:bodyPr/>
        <a:lstStyle/>
        <a:p>
          <a:r>
            <a:rPr lang="en-US" b="0" i="0"/>
            <a:t>Nos motivations</a:t>
          </a:r>
          <a:endParaRPr lang="en-US"/>
        </a:p>
      </dgm:t>
    </dgm:pt>
    <dgm:pt modelId="{AEB8054F-4BF0-4616-9ADF-321E9FFE8377}" type="parTrans" cxnId="{551485C6-4078-4E7B-9396-B7EA059F9F91}">
      <dgm:prSet/>
      <dgm:spPr/>
      <dgm:t>
        <a:bodyPr/>
        <a:lstStyle/>
        <a:p>
          <a:endParaRPr lang="en-US"/>
        </a:p>
      </dgm:t>
    </dgm:pt>
    <dgm:pt modelId="{8E42ABAD-ED8D-4E13-8CF8-A0F6F251B926}" type="sibTrans" cxnId="{551485C6-4078-4E7B-9396-B7EA059F9F91}">
      <dgm:prSet/>
      <dgm:spPr/>
      <dgm:t>
        <a:bodyPr/>
        <a:lstStyle/>
        <a:p>
          <a:endParaRPr lang="en-US"/>
        </a:p>
      </dgm:t>
    </dgm:pt>
    <dgm:pt modelId="{5EF38249-C4A1-4036-9E2D-7D62A535C2E2}">
      <dgm:prSet/>
      <dgm:spPr/>
      <dgm:t>
        <a:bodyPr/>
        <a:lstStyle/>
        <a:p>
          <a:r>
            <a:rPr lang="en-US" b="0" i="0"/>
            <a:t>Identification   clientèle</a:t>
          </a:r>
          <a:endParaRPr lang="en-US"/>
        </a:p>
      </dgm:t>
    </dgm:pt>
    <dgm:pt modelId="{E3EC6B95-B398-4C15-AA36-A8EAEE53CFDC}" type="parTrans" cxnId="{8A288D31-102D-4E7A-9F9C-B0D33FC30936}">
      <dgm:prSet/>
      <dgm:spPr/>
      <dgm:t>
        <a:bodyPr/>
        <a:lstStyle/>
        <a:p>
          <a:endParaRPr lang="en-US"/>
        </a:p>
      </dgm:t>
    </dgm:pt>
    <dgm:pt modelId="{818E7765-F0BF-463D-A22C-40C8161744DD}" type="sibTrans" cxnId="{8A288D31-102D-4E7A-9F9C-B0D33FC30936}">
      <dgm:prSet/>
      <dgm:spPr/>
      <dgm:t>
        <a:bodyPr/>
        <a:lstStyle/>
        <a:p>
          <a:endParaRPr lang="en-US"/>
        </a:p>
      </dgm:t>
    </dgm:pt>
    <dgm:pt modelId="{0AF473AC-E9AC-413E-B28B-771AF05AEB37}">
      <dgm:prSet/>
      <dgm:spPr/>
      <dgm:t>
        <a:bodyPr/>
        <a:lstStyle/>
        <a:p>
          <a:r>
            <a:rPr lang="en-US" b="0" i="0"/>
            <a:t>Le problème du client</a:t>
          </a:r>
          <a:endParaRPr lang="en-US"/>
        </a:p>
      </dgm:t>
    </dgm:pt>
    <dgm:pt modelId="{DEA07E67-CC75-4499-B335-D4A69C9EB506}" type="parTrans" cxnId="{02E5ED13-8B53-4083-838D-96C27F5FABB0}">
      <dgm:prSet/>
      <dgm:spPr/>
      <dgm:t>
        <a:bodyPr/>
        <a:lstStyle/>
        <a:p>
          <a:endParaRPr lang="en-US"/>
        </a:p>
      </dgm:t>
    </dgm:pt>
    <dgm:pt modelId="{F0FD641D-FEB5-4E46-91E5-356353A43614}" type="sibTrans" cxnId="{02E5ED13-8B53-4083-838D-96C27F5FABB0}">
      <dgm:prSet/>
      <dgm:spPr/>
      <dgm:t>
        <a:bodyPr/>
        <a:lstStyle/>
        <a:p>
          <a:endParaRPr lang="en-US"/>
        </a:p>
      </dgm:t>
    </dgm:pt>
    <dgm:pt modelId="{7C4BDB85-761B-4650-BAEA-A30CD92A6E50}">
      <dgm:prSet/>
      <dgm:spPr/>
      <dgm:t>
        <a:bodyPr/>
        <a:lstStyle/>
        <a:p>
          <a:r>
            <a:rPr lang="en-US" b="0" i="0"/>
            <a:t>Présentation des solutions</a:t>
          </a:r>
          <a:endParaRPr lang="en-US"/>
        </a:p>
      </dgm:t>
    </dgm:pt>
    <dgm:pt modelId="{B33ABEC9-A5D7-462F-BBB8-BF0E92208192}" type="parTrans" cxnId="{6AEBD95F-4575-4AC8-8058-515AFEC5B000}">
      <dgm:prSet/>
      <dgm:spPr/>
      <dgm:t>
        <a:bodyPr/>
        <a:lstStyle/>
        <a:p>
          <a:endParaRPr lang="en-US"/>
        </a:p>
      </dgm:t>
    </dgm:pt>
    <dgm:pt modelId="{4913752F-47EE-4B4E-9453-60709906FB0C}" type="sibTrans" cxnId="{6AEBD95F-4575-4AC8-8058-515AFEC5B000}">
      <dgm:prSet/>
      <dgm:spPr/>
      <dgm:t>
        <a:bodyPr/>
        <a:lstStyle/>
        <a:p>
          <a:endParaRPr lang="en-US"/>
        </a:p>
      </dgm:t>
    </dgm:pt>
    <dgm:pt modelId="{769992C7-EDC6-4882-B9DB-5FB4DBF104BB}">
      <dgm:prSet/>
      <dgm:spPr/>
      <dgm:t>
        <a:bodyPr/>
        <a:lstStyle/>
        <a:p>
          <a:r>
            <a:rPr lang="en-US" b="0" i="0"/>
            <a:t>La performance de notre solution</a:t>
          </a:r>
          <a:endParaRPr lang="en-US"/>
        </a:p>
      </dgm:t>
    </dgm:pt>
    <dgm:pt modelId="{9D7B9481-99D6-4B0F-9F6F-9E959689B5F7}" type="parTrans" cxnId="{1B687251-01E3-4A74-A40A-FE512B6A65F5}">
      <dgm:prSet/>
      <dgm:spPr/>
      <dgm:t>
        <a:bodyPr/>
        <a:lstStyle/>
        <a:p>
          <a:endParaRPr lang="en-US"/>
        </a:p>
      </dgm:t>
    </dgm:pt>
    <dgm:pt modelId="{45B149E0-66F4-46BC-B711-412906E452A0}" type="sibTrans" cxnId="{1B687251-01E3-4A74-A40A-FE512B6A65F5}">
      <dgm:prSet/>
      <dgm:spPr/>
      <dgm:t>
        <a:bodyPr/>
        <a:lstStyle/>
        <a:p>
          <a:endParaRPr lang="en-US"/>
        </a:p>
      </dgm:t>
    </dgm:pt>
    <dgm:pt modelId="{C3E89485-D23C-4E3D-B5D0-D4E9B35DAF42}">
      <dgm:prSet/>
      <dgm:spPr/>
      <dgm:t>
        <a:bodyPr/>
        <a:lstStyle/>
        <a:p>
          <a:r>
            <a:rPr lang="en-US" b="0" i="0"/>
            <a:t>Notre avantage compétitif</a:t>
          </a:r>
          <a:endParaRPr lang="en-US"/>
        </a:p>
      </dgm:t>
    </dgm:pt>
    <dgm:pt modelId="{593A9EAA-2028-4754-9A91-D1279F24E06B}" type="parTrans" cxnId="{77A73B45-A6BE-4CD4-82BB-EEC069217406}">
      <dgm:prSet/>
      <dgm:spPr/>
      <dgm:t>
        <a:bodyPr/>
        <a:lstStyle/>
        <a:p>
          <a:endParaRPr lang="en-US"/>
        </a:p>
      </dgm:t>
    </dgm:pt>
    <dgm:pt modelId="{78B07AC3-345A-4413-B6E0-59C2E1703D7A}" type="sibTrans" cxnId="{77A73B45-A6BE-4CD4-82BB-EEC069217406}">
      <dgm:prSet/>
      <dgm:spPr/>
      <dgm:t>
        <a:bodyPr/>
        <a:lstStyle/>
        <a:p>
          <a:endParaRPr lang="en-US"/>
        </a:p>
      </dgm:t>
    </dgm:pt>
    <dgm:pt modelId="{31DF9D55-DDBE-418C-92ED-6361C7CCC5CE}">
      <dgm:prSet/>
      <dgm:spPr/>
      <dgm:t>
        <a:bodyPr/>
        <a:lstStyle/>
        <a:p>
          <a:r>
            <a:rPr lang="en-US" b="0" i="0"/>
            <a:t>Notre stratégie markéting actuelle</a:t>
          </a:r>
          <a:endParaRPr lang="en-US"/>
        </a:p>
      </dgm:t>
    </dgm:pt>
    <dgm:pt modelId="{039E3286-2EC7-4B25-B595-8DA22D03C892}" type="parTrans" cxnId="{A6C791B2-886C-4BC1-B64A-E309D474F152}">
      <dgm:prSet/>
      <dgm:spPr/>
      <dgm:t>
        <a:bodyPr/>
        <a:lstStyle/>
        <a:p>
          <a:endParaRPr lang="en-US"/>
        </a:p>
      </dgm:t>
    </dgm:pt>
    <dgm:pt modelId="{99B09BA2-08AC-47AC-84A8-F1721D8C99A1}" type="sibTrans" cxnId="{A6C791B2-886C-4BC1-B64A-E309D474F152}">
      <dgm:prSet/>
      <dgm:spPr/>
      <dgm:t>
        <a:bodyPr/>
        <a:lstStyle/>
        <a:p>
          <a:endParaRPr lang="en-US"/>
        </a:p>
      </dgm:t>
    </dgm:pt>
    <dgm:pt modelId="{4A279B62-2A4E-4EA0-9846-861A070F63AE}">
      <dgm:prSet/>
      <dgm:spPr/>
      <dgm:t>
        <a:bodyPr/>
        <a:lstStyle/>
        <a:p>
          <a:r>
            <a:rPr lang="en-US" b="0" i="0" dirty="0" err="1"/>
            <a:t>L'efficacité</a:t>
          </a:r>
          <a:r>
            <a:rPr lang="en-US" b="0" i="0" dirty="0"/>
            <a:t> de </a:t>
          </a:r>
          <a:r>
            <a:rPr lang="en-US" b="0" i="0" dirty="0" err="1"/>
            <a:t>notre</a:t>
          </a:r>
          <a:r>
            <a:rPr lang="en-US" b="0" i="0" dirty="0"/>
            <a:t> </a:t>
          </a:r>
          <a:r>
            <a:rPr lang="en-US" b="0" i="0" dirty="0" err="1"/>
            <a:t>markéting</a:t>
          </a:r>
          <a:r>
            <a:rPr lang="en-US" b="0" i="0" dirty="0"/>
            <a:t>.</a:t>
          </a:r>
          <a:endParaRPr lang="en-US" dirty="0"/>
        </a:p>
      </dgm:t>
    </dgm:pt>
    <dgm:pt modelId="{7F694C2E-732D-4B19-AED5-A92FBE0D339A}" type="parTrans" cxnId="{0AAFDE85-FB67-4792-A31C-32C0B3268CBD}">
      <dgm:prSet/>
      <dgm:spPr/>
      <dgm:t>
        <a:bodyPr/>
        <a:lstStyle/>
        <a:p>
          <a:endParaRPr lang="en-US"/>
        </a:p>
      </dgm:t>
    </dgm:pt>
    <dgm:pt modelId="{8C0524D5-8D89-4185-A2F9-F5A894B84682}" type="sibTrans" cxnId="{0AAFDE85-FB67-4792-A31C-32C0B3268CBD}">
      <dgm:prSet/>
      <dgm:spPr/>
      <dgm:t>
        <a:bodyPr/>
        <a:lstStyle/>
        <a:p>
          <a:endParaRPr lang="en-US"/>
        </a:p>
      </dgm:t>
    </dgm:pt>
    <dgm:pt modelId="{012D25EC-98B4-4C48-9C7C-3F7DF0DA8B7B}">
      <dgm:prSet/>
      <dgm:spPr/>
      <dgm:t>
        <a:bodyPr/>
        <a:lstStyle/>
        <a:p>
          <a:r>
            <a:rPr lang="en-US" b="0" i="0"/>
            <a:t>Conclusions</a:t>
          </a:r>
          <a:endParaRPr lang="en-US"/>
        </a:p>
      </dgm:t>
    </dgm:pt>
    <dgm:pt modelId="{4C345F17-FB27-4AEE-82E5-F29DD19FE723}" type="parTrans" cxnId="{A33F4B50-6DC2-4EC8-A2A7-213D83DD7C13}">
      <dgm:prSet/>
      <dgm:spPr/>
      <dgm:t>
        <a:bodyPr/>
        <a:lstStyle/>
        <a:p>
          <a:endParaRPr lang="en-US"/>
        </a:p>
      </dgm:t>
    </dgm:pt>
    <dgm:pt modelId="{3AE8755C-CBA3-4ADD-AE76-847F15E1C653}" type="sibTrans" cxnId="{A33F4B50-6DC2-4EC8-A2A7-213D83DD7C13}">
      <dgm:prSet/>
      <dgm:spPr/>
      <dgm:t>
        <a:bodyPr/>
        <a:lstStyle/>
        <a:p>
          <a:endParaRPr lang="en-US"/>
        </a:p>
      </dgm:t>
    </dgm:pt>
    <dgm:pt modelId="{AD396515-9AF5-4C81-96B7-299DC7F96A1D}" type="pres">
      <dgm:prSet presAssocID="{1A74FBB3-9545-410D-AD91-0D6DB30720E7}" presName="linear" presStyleCnt="0">
        <dgm:presLayoutVars>
          <dgm:dir/>
          <dgm:animLvl val="lvl"/>
          <dgm:resizeHandles val="exact"/>
        </dgm:presLayoutVars>
      </dgm:prSet>
      <dgm:spPr/>
      <dgm:t>
        <a:bodyPr/>
        <a:lstStyle/>
        <a:p>
          <a:endParaRPr lang="fr-FR"/>
        </a:p>
      </dgm:t>
    </dgm:pt>
    <dgm:pt modelId="{EC0156AA-0B40-42F5-98E9-122D9061AB2E}" type="pres">
      <dgm:prSet presAssocID="{60C4F4D8-FEFD-4B57-90FE-C43EE250096D}" presName="parentLin" presStyleCnt="0"/>
      <dgm:spPr/>
    </dgm:pt>
    <dgm:pt modelId="{2CEDC8FF-F46C-4472-81F2-467D96C735E6}" type="pres">
      <dgm:prSet presAssocID="{60C4F4D8-FEFD-4B57-90FE-C43EE250096D}" presName="parentLeftMargin" presStyleLbl="node1" presStyleIdx="0" presStyleCnt="9"/>
      <dgm:spPr/>
      <dgm:t>
        <a:bodyPr/>
        <a:lstStyle/>
        <a:p>
          <a:endParaRPr lang="fr-FR"/>
        </a:p>
      </dgm:t>
    </dgm:pt>
    <dgm:pt modelId="{B2E5C561-ADCD-4E66-9201-56505B34D40C}" type="pres">
      <dgm:prSet presAssocID="{60C4F4D8-FEFD-4B57-90FE-C43EE250096D}" presName="parentText" presStyleLbl="node1" presStyleIdx="0" presStyleCnt="9">
        <dgm:presLayoutVars>
          <dgm:chMax val="0"/>
          <dgm:bulletEnabled val="1"/>
        </dgm:presLayoutVars>
      </dgm:prSet>
      <dgm:spPr/>
      <dgm:t>
        <a:bodyPr/>
        <a:lstStyle/>
        <a:p>
          <a:endParaRPr lang="fr-FR"/>
        </a:p>
      </dgm:t>
    </dgm:pt>
    <dgm:pt modelId="{7D505646-F1B8-4639-B09A-4E385EC71D4C}" type="pres">
      <dgm:prSet presAssocID="{60C4F4D8-FEFD-4B57-90FE-C43EE250096D}" presName="negativeSpace" presStyleCnt="0"/>
      <dgm:spPr/>
    </dgm:pt>
    <dgm:pt modelId="{24E6C57B-F2A3-456E-824A-EEA7BF759F68}" type="pres">
      <dgm:prSet presAssocID="{60C4F4D8-FEFD-4B57-90FE-C43EE250096D}" presName="childText" presStyleLbl="conFgAcc1" presStyleIdx="0" presStyleCnt="9">
        <dgm:presLayoutVars>
          <dgm:bulletEnabled val="1"/>
        </dgm:presLayoutVars>
      </dgm:prSet>
      <dgm:spPr/>
    </dgm:pt>
    <dgm:pt modelId="{54BB8C58-1BEA-4031-B558-423EAD97C597}" type="pres">
      <dgm:prSet presAssocID="{8E42ABAD-ED8D-4E13-8CF8-A0F6F251B926}" presName="spaceBetweenRectangles" presStyleCnt="0"/>
      <dgm:spPr/>
    </dgm:pt>
    <dgm:pt modelId="{AE25C14D-2BA4-48B7-846D-8F089104E3FC}" type="pres">
      <dgm:prSet presAssocID="{5EF38249-C4A1-4036-9E2D-7D62A535C2E2}" presName="parentLin" presStyleCnt="0"/>
      <dgm:spPr/>
    </dgm:pt>
    <dgm:pt modelId="{26C04DD5-267C-45DC-A42C-B0F0333DDFFB}" type="pres">
      <dgm:prSet presAssocID="{5EF38249-C4A1-4036-9E2D-7D62A535C2E2}" presName="parentLeftMargin" presStyleLbl="node1" presStyleIdx="0" presStyleCnt="9"/>
      <dgm:spPr/>
      <dgm:t>
        <a:bodyPr/>
        <a:lstStyle/>
        <a:p>
          <a:endParaRPr lang="fr-FR"/>
        </a:p>
      </dgm:t>
    </dgm:pt>
    <dgm:pt modelId="{6405AB23-DFC3-4248-BFCB-56D62266C3FA}" type="pres">
      <dgm:prSet presAssocID="{5EF38249-C4A1-4036-9E2D-7D62A535C2E2}" presName="parentText" presStyleLbl="node1" presStyleIdx="1" presStyleCnt="9">
        <dgm:presLayoutVars>
          <dgm:chMax val="0"/>
          <dgm:bulletEnabled val="1"/>
        </dgm:presLayoutVars>
      </dgm:prSet>
      <dgm:spPr/>
      <dgm:t>
        <a:bodyPr/>
        <a:lstStyle/>
        <a:p>
          <a:endParaRPr lang="fr-FR"/>
        </a:p>
      </dgm:t>
    </dgm:pt>
    <dgm:pt modelId="{6B7859D5-6690-4A6D-8802-F7C078A07705}" type="pres">
      <dgm:prSet presAssocID="{5EF38249-C4A1-4036-9E2D-7D62A535C2E2}" presName="negativeSpace" presStyleCnt="0"/>
      <dgm:spPr/>
    </dgm:pt>
    <dgm:pt modelId="{E0B50484-7D8E-4141-972F-51D1DD239391}" type="pres">
      <dgm:prSet presAssocID="{5EF38249-C4A1-4036-9E2D-7D62A535C2E2}" presName="childText" presStyleLbl="conFgAcc1" presStyleIdx="1" presStyleCnt="9">
        <dgm:presLayoutVars>
          <dgm:bulletEnabled val="1"/>
        </dgm:presLayoutVars>
      </dgm:prSet>
      <dgm:spPr/>
    </dgm:pt>
    <dgm:pt modelId="{22665DD5-CBC1-42B9-B8D5-6885B489B9BC}" type="pres">
      <dgm:prSet presAssocID="{818E7765-F0BF-463D-A22C-40C8161744DD}" presName="spaceBetweenRectangles" presStyleCnt="0"/>
      <dgm:spPr/>
    </dgm:pt>
    <dgm:pt modelId="{5ECCE6D9-F719-4D82-88DB-B8445677718B}" type="pres">
      <dgm:prSet presAssocID="{0AF473AC-E9AC-413E-B28B-771AF05AEB37}" presName="parentLin" presStyleCnt="0"/>
      <dgm:spPr/>
    </dgm:pt>
    <dgm:pt modelId="{5F49EEB1-F471-438C-80B9-B79342DBC0CE}" type="pres">
      <dgm:prSet presAssocID="{0AF473AC-E9AC-413E-B28B-771AF05AEB37}" presName="parentLeftMargin" presStyleLbl="node1" presStyleIdx="1" presStyleCnt="9"/>
      <dgm:spPr/>
      <dgm:t>
        <a:bodyPr/>
        <a:lstStyle/>
        <a:p>
          <a:endParaRPr lang="fr-FR"/>
        </a:p>
      </dgm:t>
    </dgm:pt>
    <dgm:pt modelId="{0965C65F-3C67-4EE4-A945-D2B8DBF829A1}" type="pres">
      <dgm:prSet presAssocID="{0AF473AC-E9AC-413E-B28B-771AF05AEB37}" presName="parentText" presStyleLbl="node1" presStyleIdx="2" presStyleCnt="9">
        <dgm:presLayoutVars>
          <dgm:chMax val="0"/>
          <dgm:bulletEnabled val="1"/>
        </dgm:presLayoutVars>
      </dgm:prSet>
      <dgm:spPr/>
      <dgm:t>
        <a:bodyPr/>
        <a:lstStyle/>
        <a:p>
          <a:endParaRPr lang="fr-FR"/>
        </a:p>
      </dgm:t>
    </dgm:pt>
    <dgm:pt modelId="{6B2A5EB7-0D2E-4F83-BC4E-2287D615036E}" type="pres">
      <dgm:prSet presAssocID="{0AF473AC-E9AC-413E-B28B-771AF05AEB37}" presName="negativeSpace" presStyleCnt="0"/>
      <dgm:spPr/>
    </dgm:pt>
    <dgm:pt modelId="{007F5E4C-311F-43DB-AD0E-338DBF574480}" type="pres">
      <dgm:prSet presAssocID="{0AF473AC-E9AC-413E-B28B-771AF05AEB37}" presName="childText" presStyleLbl="conFgAcc1" presStyleIdx="2" presStyleCnt="9">
        <dgm:presLayoutVars>
          <dgm:bulletEnabled val="1"/>
        </dgm:presLayoutVars>
      </dgm:prSet>
      <dgm:spPr/>
    </dgm:pt>
    <dgm:pt modelId="{867FB2C9-100D-4CD3-9A66-4FB167AFB00A}" type="pres">
      <dgm:prSet presAssocID="{F0FD641D-FEB5-4E46-91E5-356353A43614}" presName="spaceBetweenRectangles" presStyleCnt="0"/>
      <dgm:spPr/>
    </dgm:pt>
    <dgm:pt modelId="{62FA089E-48AE-4225-95E1-BBAB22F8C9E0}" type="pres">
      <dgm:prSet presAssocID="{7C4BDB85-761B-4650-BAEA-A30CD92A6E50}" presName="parentLin" presStyleCnt="0"/>
      <dgm:spPr/>
    </dgm:pt>
    <dgm:pt modelId="{F0FD6D6A-F4DD-4C2A-923A-5E8D529F4D4F}" type="pres">
      <dgm:prSet presAssocID="{7C4BDB85-761B-4650-BAEA-A30CD92A6E50}" presName="parentLeftMargin" presStyleLbl="node1" presStyleIdx="2" presStyleCnt="9"/>
      <dgm:spPr/>
      <dgm:t>
        <a:bodyPr/>
        <a:lstStyle/>
        <a:p>
          <a:endParaRPr lang="fr-FR"/>
        </a:p>
      </dgm:t>
    </dgm:pt>
    <dgm:pt modelId="{07D927FE-B443-4130-BE0D-0641C3CF1228}" type="pres">
      <dgm:prSet presAssocID="{7C4BDB85-761B-4650-BAEA-A30CD92A6E50}" presName="parentText" presStyleLbl="node1" presStyleIdx="3" presStyleCnt="9">
        <dgm:presLayoutVars>
          <dgm:chMax val="0"/>
          <dgm:bulletEnabled val="1"/>
        </dgm:presLayoutVars>
      </dgm:prSet>
      <dgm:spPr/>
      <dgm:t>
        <a:bodyPr/>
        <a:lstStyle/>
        <a:p>
          <a:endParaRPr lang="fr-FR"/>
        </a:p>
      </dgm:t>
    </dgm:pt>
    <dgm:pt modelId="{7044C2EC-C61A-4F88-AD02-9E33FEE900EE}" type="pres">
      <dgm:prSet presAssocID="{7C4BDB85-761B-4650-BAEA-A30CD92A6E50}" presName="negativeSpace" presStyleCnt="0"/>
      <dgm:spPr/>
    </dgm:pt>
    <dgm:pt modelId="{B6A0AF3C-3E9F-403A-A66F-FBBE061E8204}" type="pres">
      <dgm:prSet presAssocID="{7C4BDB85-761B-4650-BAEA-A30CD92A6E50}" presName="childText" presStyleLbl="conFgAcc1" presStyleIdx="3" presStyleCnt="9">
        <dgm:presLayoutVars>
          <dgm:bulletEnabled val="1"/>
        </dgm:presLayoutVars>
      </dgm:prSet>
      <dgm:spPr/>
    </dgm:pt>
    <dgm:pt modelId="{73EFE698-8210-4CD6-999B-A7E2DE9BF18E}" type="pres">
      <dgm:prSet presAssocID="{4913752F-47EE-4B4E-9453-60709906FB0C}" presName="spaceBetweenRectangles" presStyleCnt="0"/>
      <dgm:spPr/>
    </dgm:pt>
    <dgm:pt modelId="{454C1814-3023-4AB4-ACC0-0E1E4B44AA78}" type="pres">
      <dgm:prSet presAssocID="{769992C7-EDC6-4882-B9DB-5FB4DBF104BB}" presName="parentLin" presStyleCnt="0"/>
      <dgm:spPr/>
    </dgm:pt>
    <dgm:pt modelId="{CEDAAF14-0EB0-4DD3-B488-4FDA7AF962B8}" type="pres">
      <dgm:prSet presAssocID="{769992C7-EDC6-4882-B9DB-5FB4DBF104BB}" presName="parentLeftMargin" presStyleLbl="node1" presStyleIdx="3" presStyleCnt="9"/>
      <dgm:spPr/>
      <dgm:t>
        <a:bodyPr/>
        <a:lstStyle/>
        <a:p>
          <a:endParaRPr lang="fr-FR"/>
        </a:p>
      </dgm:t>
    </dgm:pt>
    <dgm:pt modelId="{A9682116-F55B-400D-82DA-BFA5FF8204CE}" type="pres">
      <dgm:prSet presAssocID="{769992C7-EDC6-4882-B9DB-5FB4DBF104BB}" presName="parentText" presStyleLbl="node1" presStyleIdx="4" presStyleCnt="9">
        <dgm:presLayoutVars>
          <dgm:chMax val="0"/>
          <dgm:bulletEnabled val="1"/>
        </dgm:presLayoutVars>
      </dgm:prSet>
      <dgm:spPr/>
      <dgm:t>
        <a:bodyPr/>
        <a:lstStyle/>
        <a:p>
          <a:endParaRPr lang="fr-FR"/>
        </a:p>
      </dgm:t>
    </dgm:pt>
    <dgm:pt modelId="{BE2672AB-CA30-495A-B9D7-E5C1F0C3ECC2}" type="pres">
      <dgm:prSet presAssocID="{769992C7-EDC6-4882-B9DB-5FB4DBF104BB}" presName="negativeSpace" presStyleCnt="0"/>
      <dgm:spPr/>
    </dgm:pt>
    <dgm:pt modelId="{011B1AA4-7A31-4D1C-B8E6-379A3825B9B2}" type="pres">
      <dgm:prSet presAssocID="{769992C7-EDC6-4882-B9DB-5FB4DBF104BB}" presName="childText" presStyleLbl="conFgAcc1" presStyleIdx="4" presStyleCnt="9">
        <dgm:presLayoutVars>
          <dgm:bulletEnabled val="1"/>
        </dgm:presLayoutVars>
      </dgm:prSet>
      <dgm:spPr/>
    </dgm:pt>
    <dgm:pt modelId="{39CC6923-C420-4EF7-BE97-89EDD5C9A1DB}" type="pres">
      <dgm:prSet presAssocID="{45B149E0-66F4-46BC-B711-412906E452A0}" presName="spaceBetweenRectangles" presStyleCnt="0"/>
      <dgm:spPr/>
    </dgm:pt>
    <dgm:pt modelId="{F9932DF7-6EF0-43BA-9BC8-B7DD57AF19B5}" type="pres">
      <dgm:prSet presAssocID="{C3E89485-D23C-4E3D-B5D0-D4E9B35DAF42}" presName="parentLin" presStyleCnt="0"/>
      <dgm:spPr/>
    </dgm:pt>
    <dgm:pt modelId="{A4397D1C-F906-4AB2-9743-BFA06AF19B43}" type="pres">
      <dgm:prSet presAssocID="{C3E89485-D23C-4E3D-B5D0-D4E9B35DAF42}" presName="parentLeftMargin" presStyleLbl="node1" presStyleIdx="4" presStyleCnt="9"/>
      <dgm:spPr/>
      <dgm:t>
        <a:bodyPr/>
        <a:lstStyle/>
        <a:p>
          <a:endParaRPr lang="fr-FR"/>
        </a:p>
      </dgm:t>
    </dgm:pt>
    <dgm:pt modelId="{F48249A3-4EB2-473C-A685-B5B73B5C2E6B}" type="pres">
      <dgm:prSet presAssocID="{C3E89485-D23C-4E3D-B5D0-D4E9B35DAF42}" presName="parentText" presStyleLbl="node1" presStyleIdx="5" presStyleCnt="9">
        <dgm:presLayoutVars>
          <dgm:chMax val="0"/>
          <dgm:bulletEnabled val="1"/>
        </dgm:presLayoutVars>
      </dgm:prSet>
      <dgm:spPr/>
      <dgm:t>
        <a:bodyPr/>
        <a:lstStyle/>
        <a:p>
          <a:endParaRPr lang="fr-FR"/>
        </a:p>
      </dgm:t>
    </dgm:pt>
    <dgm:pt modelId="{815EF899-1B53-45DF-8E6E-13D75251091C}" type="pres">
      <dgm:prSet presAssocID="{C3E89485-D23C-4E3D-B5D0-D4E9B35DAF42}" presName="negativeSpace" presStyleCnt="0"/>
      <dgm:spPr/>
    </dgm:pt>
    <dgm:pt modelId="{01D84E39-0B85-4DB9-93AF-12705FE8E22C}" type="pres">
      <dgm:prSet presAssocID="{C3E89485-D23C-4E3D-B5D0-D4E9B35DAF42}" presName="childText" presStyleLbl="conFgAcc1" presStyleIdx="5" presStyleCnt="9">
        <dgm:presLayoutVars>
          <dgm:bulletEnabled val="1"/>
        </dgm:presLayoutVars>
      </dgm:prSet>
      <dgm:spPr/>
    </dgm:pt>
    <dgm:pt modelId="{0297C90D-9C71-408A-86DC-F5C2195DF67C}" type="pres">
      <dgm:prSet presAssocID="{78B07AC3-345A-4413-B6E0-59C2E1703D7A}" presName="spaceBetweenRectangles" presStyleCnt="0"/>
      <dgm:spPr/>
    </dgm:pt>
    <dgm:pt modelId="{58D2F34E-AFC9-4B6F-A1C3-14E74A4A7218}" type="pres">
      <dgm:prSet presAssocID="{31DF9D55-DDBE-418C-92ED-6361C7CCC5CE}" presName="parentLin" presStyleCnt="0"/>
      <dgm:spPr/>
    </dgm:pt>
    <dgm:pt modelId="{4AC0D742-8A9B-49A2-AAAA-D68816A6BD87}" type="pres">
      <dgm:prSet presAssocID="{31DF9D55-DDBE-418C-92ED-6361C7CCC5CE}" presName="parentLeftMargin" presStyleLbl="node1" presStyleIdx="5" presStyleCnt="9"/>
      <dgm:spPr/>
      <dgm:t>
        <a:bodyPr/>
        <a:lstStyle/>
        <a:p>
          <a:endParaRPr lang="fr-FR"/>
        </a:p>
      </dgm:t>
    </dgm:pt>
    <dgm:pt modelId="{6420001B-D83D-4003-9FBD-8A7681F4AF82}" type="pres">
      <dgm:prSet presAssocID="{31DF9D55-DDBE-418C-92ED-6361C7CCC5CE}" presName="parentText" presStyleLbl="node1" presStyleIdx="6" presStyleCnt="9">
        <dgm:presLayoutVars>
          <dgm:chMax val="0"/>
          <dgm:bulletEnabled val="1"/>
        </dgm:presLayoutVars>
      </dgm:prSet>
      <dgm:spPr/>
      <dgm:t>
        <a:bodyPr/>
        <a:lstStyle/>
        <a:p>
          <a:endParaRPr lang="fr-FR"/>
        </a:p>
      </dgm:t>
    </dgm:pt>
    <dgm:pt modelId="{3E99CF18-84BF-42A3-A056-9BD966502B8B}" type="pres">
      <dgm:prSet presAssocID="{31DF9D55-DDBE-418C-92ED-6361C7CCC5CE}" presName="negativeSpace" presStyleCnt="0"/>
      <dgm:spPr/>
    </dgm:pt>
    <dgm:pt modelId="{D5E97EC4-AEBD-4007-AF90-E389B3D9D852}" type="pres">
      <dgm:prSet presAssocID="{31DF9D55-DDBE-418C-92ED-6361C7CCC5CE}" presName="childText" presStyleLbl="conFgAcc1" presStyleIdx="6" presStyleCnt="9">
        <dgm:presLayoutVars>
          <dgm:bulletEnabled val="1"/>
        </dgm:presLayoutVars>
      </dgm:prSet>
      <dgm:spPr/>
    </dgm:pt>
    <dgm:pt modelId="{B5F03067-1172-4966-B318-F76714BD8730}" type="pres">
      <dgm:prSet presAssocID="{99B09BA2-08AC-47AC-84A8-F1721D8C99A1}" presName="spaceBetweenRectangles" presStyleCnt="0"/>
      <dgm:spPr/>
    </dgm:pt>
    <dgm:pt modelId="{CEE379AB-1C4F-4C4B-A0C0-46F642CA38D9}" type="pres">
      <dgm:prSet presAssocID="{4A279B62-2A4E-4EA0-9846-861A070F63AE}" presName="parentLin" presStyleCnt="0"/>
      <dgm:spPr/>
    </dgm:pt>
    <dgm:pt modelId="{ACCF7061-0488-4ADB-BAAB-438CFB3D9483}" type="pres">
      <dgm:prSet presAssocID="{4A279B62-2A4E-4EA0-9846-861A070F63AE}" presName="parentLeftMargin" presStyleLbl="node1" presStyleIdx="6" presStyleCnt="9"/>
      <dgm:spPr/>
      <dgm:t>
        <a:bodyPr/>
        <a:lstStyle/>
        <a:p>
          <a:endParaRPr lang="fr-FR"/>
        </a:p>
      </dgm:t>
    </dgm:pt>
    <dgm:pt modelId="{98369B98-3BD7-45D4-AEBB-F76925168454}" type="pres">
      <dgm:prSet presAssocID="{4A279B62-2A4E-4EA0-9846-861A070F63AE}" presName="parentText" presStyleLbl="node1" presStyleIdx="7" presStyleCnt="9">
        <dgm:presLayoutVars>
          <dgm:chMax val="0"/>
          <dgm:bulletEnabled val="1"/>
        </dgm:presLayoutVars>
      </dgm:prSet>
      <dgm:spPr/>
      <dgm:t>
        <a:bodyPr/>
        <a:lstStyle/>
        <a:p>
          <a:endParaRPr lang="fr-FR"/>
        </a:p>
      </dgm:t>
    </dgm:pt>
    <dgm:pt modelId="{5B3AD590-5D88-478C-8E04-10243092A440}" type="pres">
      <dgm:prSet presAssocID="{4A279B62-2A4E-4EA0-9846-861A070F63AE}" presName="negativeSpace" presStyleCnt="0"/>
      <dgm:spPr/>
    </dgm:pt>
    <dgm:pt modelId="{687BC96D-EDC4-48DB-AE60-9B122890AE64}" type="pres">
      <dgm:prSet presAssocID="{4A279B62-2A4E-4EA0-9846-861A070F63AE}" presName="childText" presStyleLbl="conFgAcc1" presStyleIdx="7" presStyleCnt="9">
        <dgm:presLayoutVars>
          <dgm:bulletEnabled val="1"/>
        </dgm:presLayoutVars>
      </dgm:prSet>
      <dgm:spPr/>
    </dgm:pt>
    <dgm:pt modelId="{BA116067-7890-40A2-A6E5-578AB722706B}" type="pres">
      <dgm:prSet presAssocID="{8C0524D5-8D89-4185-A2F9-F5A894B84682}" presName="spaceBetweenRectangles" presStyleCnt="0"/>
      <dgm:spPr/>
    </dgm:pt>
    <dgm:pt modelId="{B1E7E749-1095-4C46-9528-2200E92EBACE}" type="pres">
      <dgm:prSet presAssocID="{012D25EC-98B4-4C48-9C7C-3F7DF0DA8B7B}" presName="parentLin" presStyleCnt="0"/>
      <dgm:spPr/>
    </dgm:pt>
    <dgm:pt modelId="{DBA87970-82CA-47B3-A4B4-CBC9B560966A}" type="pres">
      <dgm:prSet presAssocID="{012D25EC-98B4-4C48-9C7C-3F7DF0DA8B7B}" presName="parentLeftMargin" presStyleLbl="node1" presStyleIdx="7" presStyleCnt="9"/>
      <dgm:spPr/>
      <dgm:t>
        <a:bodyPr/>
        <a:lstStyle/>
        <a:p>
          <a:endParaRPr lang="fr-FR"/>
        </a:p>
      </dgm:t>
    </dgm:pt>
    <dgm:pt modelId="{B0CD911C-5083-4847-9EC7-A9C4CE1F14F1}" type="pres">
      <dgm:prSet presAssocID="{012D25EC-98B4-4C48-9C7C-3F7DF0DA8B7B}" presName="parentText" presStyleLbl="node1" presStyleIdx="8" presStyleCnt="9">
        <dgm:presLayoutVars>
          <dgm:chMax val="0"/>
          <dgm:bulletEnabled val="1"/>
        </dgm:presLayoutVars>
      </dgm:prSet>
      <dgm:spPr/>
      <dgm:t>
        <a:bodyPr/>
        <a:lstStyle/>
        <a:p>
          <a:endParaRPr lang="fr-FR"/>
        </a:p>
      </dgm:t>
    </dgm:pt>
    <dgm:pt modelId="{729B35A7-4E6A-4B88-A81C-489ED98FD384}" type="pres">
      <dgm:prSet presAssocID="{012D25EC-98B4-4C48-9C7C-3F7DF0DA8B7B}" presName="negativeSpace" presStyleCnt="0"/>
      <dgm:spPr/>
    </dgm:pt>
    <dgm:pt modelId="{8275E2EE-FAA6-4E4C-AEC6-D9492D366C16}" type="pres">
      <dgm:prSet presAssocID="{012D25EC-98B4-4C48-9C7C-3F7DF0DA8B7B}" presName="childText" presStyleLbl="conFgAcc1" presStyleIdx="8" presStyleCnt="9">
        <dgm:presLayoutVars>
          <dgm:bulletEnabled val="1"/>
        </dgm:presLayoutVars>
      </dgm:prSet>
      <dgm:spPr/>
    </dgm:pt>
  </dgm:ptLst>
  <dgm:cxnLst>
    <dgm:cxn modelId="{9C83B3D7-9F00-44B0-B438-4F8CFDD89F89}" type="presOf" srcId="{60C4F4D8-FEFD-4B57-90FE-C43EE250096D}" destId="{B2E5C561-ADCD-4E66-9201-56505B34D40C}" srcOrd="1" destOrd="0" presId="urn:microsoft.com/office/officeart/2005/8/layout/list1"/>
    <dgm:cxn modelId="{EC236EC6-F50B-453F-9AC2-78FE8BFF1F13}" type="presOf" srcId="{4A279B62-2A4E-4EA0-9846-861A070F63AE}" destId="{ACCF7061-0488-4ADB-BAAB-438CFB3D9483}" srcOrd="0" destOrd="0" presId="urn:microsoft.com/office/officeart/2005/8/layout/list1"/>
    <dgm:cxn modelId="{70EBFBFA-2132-4679-81B3-D71C2B2044B8}" type="presOf" srcId="{012D25EC-98B4-4C48-9C7C-3F7DF0DA8B7B}" destId="{B0CD911C-5083-4847-9EC7-A9C4CE1F14F1}" srcOrd="1" destOrd="0" presId="urn:microsoft.com/office/officeart/2005/8/layout/list1"/>
    <dgm:cxn modelId="{94B1142D-E04F-4849-9BC0-FF5FAF2CF2C8}" type="presOf" srcId="{60C4F4D8-FEFD-4B57-90FE-C43EE250096D}" destId="{2CEDC8FF-F46C-4472-81F2-467D96C735E6}" srcOrd="0" destOrd="0" presId="urn:microsoft.com/office/officeart/2005/8/layout/list1"/>
    <dgm:cxn modelId="{1B687251-01E3-4A74-A40A-FE512B6A65F5}" srcId="{1A74FBB3-9545-410D-AD91-0D6DB30720E7}" destId="{769992C7-EDC6-4882-B9DB-5FB4DBF104BB}" srcOrd="4" destOrd="0" parTransId="{9D7B9481-99D6-4B0F-9F6F-9E959689B5F7}" sibTransId="{45B149E0-66F4-46BC-B711-412906E452A0}"/>
    <dgm:cxn modelId="{50F73ECC-AB5B-4E19-BAEC-E38C21465B70}" type="presOf" srcId="{31DF9D55-DDBE-418C-92ED-6361C7CCC5CE}" destId="{4AC0D742-8A9B-49A2-AAAA-D68816A6BD87}" srcOrd="0" destOrd="0" presId="urn:microsoft.com/office/officeart/2005/8/layout/list1"/>
    <dgm:cxn modelId="{88D18036-C0EC-4492-8784-077146B0FAA7}" type="presOf" srcId="{7C4BDB85-761B-4650-BAEA-A30CD92A6E50}" destId="{F0FD6D6A-F4DD-4C2A-923A-5E8D529F4D4F}" srcOrd="0" destOrd="0" presId="urn:microsoft.com/office/officeart/2005/8/layout/list1"/>
    <dgm:cxn modelId="{02E5ED13-8B53-4083-838D-96C27F5FABB0}" srcId="{1A74FBB3-9545-410D-AD91-0D6DB30720E7}" destId="{0AF473AC-E9AC-413E-B28B-771AF05AEB37}" srcOrd="2" destOrd="0" parTransId="{DEA07E67-CC75-4499-B335-D4A69C9EB506}" sibTransId="{F0FD641D-FEB5-4E46-91E5-356353A43614}"/>
    <dgm:cxn modelId="{D4C6FF5B-D7D7-49C3-941B-5F12C2217A61}" type="presOf" srcId="{769992C7-EDC6-4882-B9DB-5FB4DBF104BB}" destId="{CEDAAF14-0EB0-4DD3-B488-4FDA7AF962B8}" srcOrd="0" destOrd="0" presId="urn:microsoft.com/office/officeart/2005/8/layout/list1"/>
    <dgm:cxn modelId="{A4730936-C5F8-460C-8441-81F8472BCB37}" type="presOf" srcId="{C3E89485-D23C-4E3D-B5D0-D4E9B35DAF42}" destId="{F48249A3-4EB2-473C-A685-B5B73B5C2E6B}" srcOrd="1" destOrd="0" presId="urn:microsoft.com/office/officeart/2005/8/layout/list1"/>
    <dgm:cxn modelId="{C254D079-A612-427A-A1A9-E61B20B15CE5}" type="presOf" srcId="{5EF38249-C4A1-4036-9E2D-7D62A535C2E2}" destId="{26C04DD5-267C-45DC-A42C-B0F0333DDFFB}" srcOrd="0" destOrd="0" presId="urn:microsoft.com/office/officeart/2005/8/layout/list1"/>
    <dgm:cxn modelId="{47945640-0B71-4A6F-BD20-8A80809456F9}" type="presOf" srcId="{31DF9D55-DDBE-418C-92ED-6361C7CCC5CE}" destId="{6420001B-D83D-4003-9FBD-8A7681F4AF82}" srcOrd="1" destOrd="0" presId="urn:microsoft.com/office/officeart/2005/8/layout/list1"/>
    <dgm:cxn modelId="{4A892138-95CD-474C-A098-ECDCB0BF1AC5}" type="presOf" srcId="{012D25EC-98B4-4C48-9C7C-3F7DF0DA8B7B}" destId="{DBA87970-82CA-47B3-A4B4-CBC9B560966A}" srcOrd="0" destOrd="0" presId="urn:microsoft.com/office/officeart/2005/8/layout/list1"/>
    <dgm:cxn modelId="{ADF2B2C8-8C31-491F-BCC8-DE720ABBFBF2}" type="presOf" srcId="{769992C7-EDC6-4882-B9DB-5FB4DBF104BB}" destId="{A9682116-F55B-400D-82DA-BFA5FF8204CE}" srcOrd="1" destOrd="0" presId="urn:microsoft.com/office/officeart/2005/8/layout/list1"/>
    <dgm:cxn modelId="{399216A1-BC47-4D10-B204-6F6CF7B5B37A}" type="presOf" srcId="{0AF473AC-E9AC-413E-B28B-771AF05AEB37}" destId="{0965C65F-3C67-4EE4-A945-D2B8DBF829A1}" srcOrd="1" destOrd="0" presId="urn:microsoft.com/office/officeart/2005/8/layout/list1"/>
    <dgm:cxn modelId="{0AAFDE85-FB67-4792-A31C-32C0B3268CBD}" srcId="{1A74FBB3-9545-410D-AD91-0D6DB30720E7}" destId="{4A279B62-2A4E-4EA0-9846-861A070F63AE}" srcOrd="7" destOrd="0" parTransId="{7F694C2E-732D-4B19-AED5-A92FBE0D339A}" sibTransId="{8C0524D5-8D89-4185-A2F9-F5A894B84682}"/>
    <dgm:cxn modelId="{A6C791B2-886C-4BC1-B64A-E309D474F152}" srcId="{1A74FBB3-9545-410D-AD91-0D6DB30720E7}" destId="{31DF9D55-DDBE-418C-92ED-6361C7CCC5CE}" srcOrd="6" destOrd="0" parTransId="{039E3286-2EC7-4B25-B595-8DA22D03C892}" sibTransId="{99B09BA2-08AC-47AC-84A8-F1721D8C99A1}"/>
    <dgm:cxn modelId="{A6E57C23-F5E8-469D-8255-DA0636A77400}" type="presOf" srcId="{C3E89485-D23C-4E3D-B5D0-D4E9B35DAF42}" destId="{A4397D1C-F906-4AB2-9743-BFA06AF19B43}" srcOrd="0" destOrd="0" presId="urn:microsoft.com/office/officeart/2005/8/layout/list1"/>
    <dgm:cxn modelId="{98944F7D-D67A-4E7E-A359-F69EA33C1044}" type="presOf" srcId="{7C4BDB85-761B-4650-BAEA-A30CD92A6E50}" destId="{07D927FE-B443-4130-BE0D-0641C3CF1228}" srcOrd="1" destOrd="0" presId="urn:microsoft.com/office/officeart/2005/8/layout/list1"/>
    <dgm:cxn modelId="{577FA3E9-6CD0-40CB-9DE8-A7ECD8D96B43}" type="presOf" srcId="{4A279B62-2A4E-4EA0-9846-861A070F63AE}" destId="{98369B98-3BD7-45D4-AEBB-F76925168454}" srcOrd="1" destOrd="0" presId="urn:microsoft.com/office/officeart/2005/8/layout/list1"/>
    <dgm:cxn modelId="{551485C6-4078-4E7B-9396-B7EA059F9F91}" srcId="{1A74FBB3-9545-410D-AD91-0D6DB30720E7}" destId="{60C4F4D8-FEFD-4B57-90FE-C43EE250096D}" srcOrd="0" destOrd="0" parTransId="{AEB8054F-4BF0-4616-9ADF-321E9FFE8377}" sibTransId="{8E42ABAD-ED8D-4E13-8CF8-A0F6F251B926}"/>
    <dgm:cxn modelId="{71B0649F-1A9C-4295-9470-B9E54F13B62D}" type="presOf" srcId="{1A74FBB3-9545-410D-AD91-0D6DB30720E7}" destId="{AD396515-9AF5-4C81-96B7-299DC7F96A1D}" srcOrd="0" destOrd="0" presId="urn:microsoft.com/office/officeart/2005/8/layout/list1"/>
    <dgm:cxn modelId="{B5E85303-09D3-4715-95D9-579D9EE411EC}" type="presOf" srcId="{0AF473AC-E9AC-413E-B28B-771AF05AEB37}" destId="{5F49EEB1-F471-438C-80B9-B79342DBC0CE}" srcOrd="0" destOrd="0" presId="urn:microsoft.com/office/officeart/2005/8/layout/list1"/>
    <dgm:cxn modelId="{A33F4B50-6DC2-4EC8-A2A7-213D83DD7C13}" srcId="{1A74FBB3-9545-410D-AD91-0D6DB30720E7}" destId="{012D25EC-98B4-4C48-9C7C-3F7DF0DA8B7B}" srcOrd="8" destOrd="0" parTransId="{4C345F17-FB27-4AEE-82E5-F29DD19FE723}" sibTransId="{3AE8755C-CBA3-4ADD-AE76-847F15E1C653}"/>
    <dgm:cxn modelId="{6AEBD95F-4575-4AC8-8058-515AFEC5B000}" srcId="{1A74FBB3-9545-410D-AD91-0D6DB30720E7}" destId="{7C4BDB85-761B-4650-BAEA-A30CD92A6E50}" srcOrd="3" destOrd="0" parTransId="{B33ABEC9-A5D7-462F-BBB8-BF0E92208192}" sibTransId="{4913752F-47EE-4B4E-9453-60709906FB0C}"/>
    <dgm:cxn modelId="{77A73B45-A6BE-4CD4-82BB-EEC069217406}" srcId="{1A74FBB3-9545-410D-AD91-0D6DB30720E7}" destId="{C3E89485-D23C-4E3D-B5D0-D4E9B35DAF42}" srcOrd="5" destOrd="0" parTransId="{593A9EAA-2028-4754-9A91-D1279F24E06B}" sibTransId="{78B07AC3-345A-4413-B6E0-59C2E1703D7A}"/>
    <dgm:cxn modelId="{9DD85938-2F45-47EA-8A96-69732AB9F6F4}" type="presOf" srcId="{5EF38249-C4A1-4036-9E2D-7D62A535C2E2}" destId="{6405AB23-DFC3-4248-BFCB-56D62266C3FA}" srcOrd="1" destOrd="0" presId="urn:microsoft.com/office/officeart/2005/8/layout/list1"/>
    <dgm:cxn modelId="{8A288D31-102D-4E7A-9F9C-B0D33FC30936}" srcId="{1A74FBB3-9545-410D-AD91-0D6DB30720E7}" destId="{5EF38249-C4A1-4036-9E2D-7D62A535C2E2}" srcOrd="1" destOrd="0" parTransId="{E3EC6B95-B398-4C15-AA36-A8EAEE53CFDC}" sibTransId="{818E7765-F0BF-463D-A22C-40C8161744DD}"/>
    <dgm:cxn modelId="{A9738757-0F72-4B69-B58E-156D7598B49F}" type="presParOf" srcId="{AD396515-9AF5-4C81-96B7-299DC7F96A1D}" destId="{EC0156AA-0B40-42F5-98E9-122D9061AB2E}" srcOrd="0" destOrd="0" presId="urn:microsoft.com/office/officeart/2005/8/layout/list1"/>
    <dgm:cxn modelId="{65D30F1C-53F2-4EFC-9E3A-6828650905C9}" type="presParOf" srcId="{EC0156AA-0B40-42F5-98E9-122D9061AB2E}" destId="{2CEDC8FF-F46C-4472-81F2-467D96C735E6}" srcOrd="0" destOrd="0" presId="urn:microsoft.com/office/officeart/2005/8/layout/list1"/>
    <dgm:cxn modelId="{74873C77-4615-41EF-9AE0-89CC79DC7545}" type="presParOf" srcId="{EC0156AA-0B40-42F5-98E9-122D9061AB2E}" destId="{B2E5C561-ADCD-4E66-9201-56505B34D40C}" srcOrd="1" destOrd="0" presId="urn:microsoft.com/office/officeart/2005/8/layout/list1"/>
    <dgm:cxn modelId="{DEAA05FC-F6DC-476F-A0BF-93D92BE09F2B}" type="presParOf" srcId="{AD396515-9AF5-4C81-96B7-299DC7F96A1D}" destId="{7D505646-F1B8-4639-B09A-4E385EC71D4C}" srcOrd="1" destOrd="0" presId="urn:microsoft.com/office/officeart/2005/8/layout/list1"/>
    <dgm:cxn modelId="{C55AB2E8-4786-41DE-AE87-6A433E982970}" type="presParOf" srcId="{AD396515-9AF5-4C81-96B7-299DC7F96A1D}" destId="{24E6C57B-F2A3-456E-824A-EEA7BF759F68}" srcOrd="2" destOrd="0" presId="urn:microsoft.com/office/officeart/2005/8/layout/list1"/>
    <dgm:cxn modelId="{0D6D73C4-87BB-42BD-99C6-FF14DBC31F15}" type="presParOf" srcId="{AD396515-9AF5-4C81-96B7-299DC7F96A1D}" destId="{54BB8C58-1BEA-4031-B558-423EAD97C597}" srcOrd="3" destOrd="0" presId="urn:microsoft.com/office/officeart/2005/8/layout/list1"/>
    <dgm:cxn modelId="{4E48D26C-6425-4430-87EA-E7353FC70F0C}" type="presParOf" srcId="{AD396515-9AF5-4C81-96B7-299DC7F96A1D}" destId="{AE25C14D-2BA4-48B7-846D-8F089104E3FC}" srcOrd="4" destOrd="0" presId="urn:microsoft.com/office/officeart/2005/8/layout/list1"/>
    <dgm:cxn modelId="{4CD4FEBC-2CBC-4007-8356-65EE4B8552BE}" type="presParOf" srcId="{AE25C14D-2BA4-48B7-846D-8F089104E3FC}" destId="{26C04DD5-267C-45DC-A42C-B0F0333DDFFB}" srcOrd="0" destOrd="0" presId="urn:microsoft.com/office/officeart/2005/8/layout/list1"/>
    <dgm:cxn modelId="{4195F012-DE56-407F-AF55-91A1F1A385A4}" type="presParOf" srcId="{AE25C14D-2BA4-48B7-846D-8F089104E3FC}" destId="{6405AB23-DFC3-4248-BFCB-56D62266C3FA}" srcOrd="1" destOrd="0" presId="urn:microsoft.com/office/officeart/2005/8/layout/list1"/>
    <dgm:cxn modelId="{8B40AAA1-7A02-4A37-B2B8-38D51C3CBE92}" type="presParOf" srcId="{AD396515-9AF5-4C81-96B7-299DC7F96A1D}" destId="{6B7859D5-6690-4A6D-8802-F7C078A07705}" srcOrd="5" destOrd="0" presId="urn:microsoft.com/office/officeart/2005/8/layout/list1"/>
    <dgm:cxn modelId="{F8674F44-37AC-422C-8490-1DAEEFCE1991}" type="presParOf" srcId="{AD396515-9AF5-4C81-96B7-299DC7F96A1D}" destId="{E0B50484-7D8E-4141-972F-51D1DD239391}" srcOrd="6" destOrd="0" presId="urn:microsoft.com/office/officeart/2005/8/layout/list1"/>
    <dgm:cxn modelId="{6F32FF96-CCE1-4A93-9E27-2F0C6471EF5F}" type="presParOf" srcId="{AD396515-9AF5-4C81-96B7-299DC7F96A1D}" destId="{22665DD5-CBC1-42B9-B8D5-6885B489B9BC}" srcOrd="7" destOrd="0" presId="urn:microsoft.com/office/officeart/2005/8/layout/list1"/>
    <dgm:cxn modelId="{2B92F709-922B-4E6F-A08B-164594DE416A}" type="presParOf" srcId="{AD396515-9AF5-4C81-96B7-299DC7F96A1D}" destId="{5ECCE6D9-F719-4D82-88DB-B8445677718B}" srcOrd="8" destOrd="0" presId="urn:microsoft.com/office/officeart/2005/8/layout/list1"/>
    <dgm:cxn modelId="{CB1818FF-92F9-4802-92CD-47214AC47BF9}" type="presParOf" srcId="{5ECCE6D9-F719-4D82-88DB-B8445677718B}" destId="{5F49EEB1-F471-438C-80B9-B79342DBC0CE}" srcOrd="0" destOrd="0" presId="urn:microsoft.com/office/officeart/2005/8/layout/list1"/>
    <dgm:cxn modelId="{A14FF7B6-0EB1-4115-926F-5800C43C8656}" type="presParOf" srcId="{5ECCE6D9-F719-4D82-88DB-B8445677718B}" destId="{0965C65F-3C67-4EE4-A945-D2B8DBF829A1}" srcOrd="1" destOrd="0" presId="urn:microsoft.com/office/officeart/2005/8/layout/list1"/>
    <dgm:cxn modelId="{1DDA31F2-855F-49E5-AFD2-A024B37BB260}" type="presParOf" srcId="{AD396515-9AF5-4C81-96B7-299DC7F96A1D}" destId="{6B2A5EB7-0D2E-4F83-BC4E-2287D615036E}" srcOrd="9" destOrd="0" presId="urn:microsoft.com/office/officeart/2005/8/layout/list1"/>
    <dgm:cxn modelId="{87FD21BD-9364-40FF-B038-966BD7234BED}" type="presParOf" srcId="{AD396515-9AF5-4C81-96B7-299DC7F96A1D}" destId="{007F5E4C-311F-43DB-AD0E-338DBF574480}" srcOrd="10" destOrd="0" presId="urn:microsoft.com/office/officeart/2005/8/layout/list1"/>
    <dgm:cxn modelId="{A45FDE2A-21B7-4B7C-8C13-DF6F83126E8F}" type="presParOf" srcId="{AD396515-9AF5-4C81-96B7-299DC7F96A1D}" destId="{867FB2C9-100D-4CD3-9A66-4FB167AFB00A}" srcOrd="11" destOrd="0" presId="urn:microsoft.com/office/officeart/2005/8/layout/list1"/>
    <dgm:cxn modelId="{B9FA7D36-614F-417E-81CC-5F7DA00A4B57}" type="presParOf" srcId="{AD396515-9AF5-4C81-96B7-299DC7F96A1D}" destId="{62FA089E-48AE-4225-95E1-BBAB22F8C9E0}" srcOrd="12" destOrd="0" presId="urn:microsoft.com/office/officeart/2005/8/layout/list1"/>
    <dgm:cxn modelId="{DE648D3C-4089-46B2-A9CC-395446CB37A9}" type="presParOf" srcId="{62FA089E-48AE-4225-95E1-BBAB22F8C9E0}" destId="{F0FD6D6A-F4DD-4C2A-923A-5E8D529F4D4F}" srcOrd="0" destOrd="0" presId="urn:microsoft.com/office/officeart/2005/8/layout/list1"/>
    <dgm:cxn modelId="{2D71EF0C-2753-47E6-977A-887CC1FC57D9}" type="presParOf" srcId="{62FA089E-48AE-4225-95E1-BBAB22F8C9E0}" destId="{07D927FE-B443-4130-BE0D-0641C3CF1228}" srcOrd="1" destOrd="0" presId="urn:microsoft.com/office/officeart/2005/8/layout/list1"/>
    <dgm:cxn modelId="{6223BE21-ECC8-4875-9A90-1D29F2D535B7}" type="presParOf" srcId="{AD396515-9AF5-4C81-96B7-299DC7F96A1D}" destId="{7044C2EC-C61A-4F88-AD02-9E33FEE900EE}" srcOrd="13" destOrd="0" presId="urn:microsoft.com/office/officeart/2005/8/layout/list1"/>
    <dgm:cxn modelId="{CA5EFFF6-63AC-4DD0-9F73-B325EAE21FC3}" type="presParOf" srcId="{AD396515-9AF5-4C81-96B7-299DC7F96A1D}" destId="{B6A0AF3C-3E9F-403A-A66F-FBBE061E8204}" srcOrd="14" destOrd="0" presId="urn:microsoft.com/office/officeart/2005/8/layout/list1"/>
    <dgm:cxn modelId="{69DC3BD4-561A-4CCD-9900-0A3618B34AFC}" type="presParOf" srcId="{AD396515-9AF5-4C81-96B7-299DC7F96A1D}" destId="{73EFE698-8210-4CD6-999B-A7E2DE9BF18E}" srcOrd="15" destOrd="0" presId="urn:microsoft.com/office/officeart/2005/8/layout/list1"/>
    <dgm:cxn modelId="{3EBCFC9D-1560-4D81-B267-0D6F5DEEEB84}" type="presParOf" srcId="{AD396515-9AF5-4C81-96B7-299DC7F96A1D}" destId="{454C1814-3023-4AB4-ACC0-0E1E4B44AA78}" srcOrd="16" destOrd="0" presId="urn:microsoft.com/office/officeart/2005/8/layout/list1"/>
    <dgm:cxn modelId="{86D8FF3E-3C47-4C60-8FE2-4995D71EE7FF}" type="presParOf" srcId="{454C1814-3023-4AB4-ACC0-0E1E4B44AA78}" destId="{CEDAAF14-0EB0-4DD3-B488-4FDA7AF962B8}" srcOrd="0" destOrd="0" presId="urn:microsoft.com/office/officeart/2005/8/layout/list1"/>
    <dgm:cxn modelId="{D556AA05-77AE-4643-AF9B-8A6829E96927}" type="presParOf" srcId="{454C1814-3023-4AB4-ACC0-0E1E4B44AA78}" destId="{A9682116-F55B-400D-82DA-BFA5FF8204CE}" srcOrd="1" destOrd="0" presId="urn:microsoft.com/office/officeart/2005/8/layout/list1"/>
    <dgm:cxn modelId="{350BF0BD-8AFA-4E3C-ADD3-098AB215F90A}" type="presParOf" srcId="{AD396515-9AF5-4C81-96B7-299DC7F96A1D}" destId="{BE2672AB-CA30-495A-B9D7-E5C1F0C3ECC2}" srcOrd="17" destOrd="0" presId="urn:microsoft.com/office/officeart/2005/8/layout/list1"/>
    <dgm:cxn modelId="{62EC0AA5-9A1F-411D-851E-A2560B9B09A8}" type="presParOf" srcId="{AD396515-9AF5-4C81-96B7-299DC7F96A1D}" destId="{011B1AA4-7A31-4D1C-B8E6-379A3825B9B2}" srcOrd="18" destOrd="0" presId="urn:microsoft.com/office/officeart/2005/8/layout/list1"/>
    <dgm:cxn modelId="{D6ECDDA4-BB41-4B83-8FC7-0A95663EC24F}" type="presParOf" srcId="{AD396515-9AF5-4C81-96B7-299DC7F96A1D}" destId="{39CC6923-C420-4EF7-BE97-89EDD5C9A1DB}" srcOrd="19" destOrd="0" presId="urn:microsoft.com/office/officeart/2005/8/layout/list1"/>
    <dgm:cxn modelId="{40939952-844A-4D38-A3EA-578BE51EB9D7}" type="presParOf" srcId="{AD396515-9AF5-4C81-96B7-299DC7F96A1D}" destId="{F9932DF7-6EF0-43BA-9BC8-B7DD57AF19B5}" srcOrd="20" destOrd="0" presId="urn:microsoft.com/office/officeart/2005/8/layout/list1"/>
    <dgm:cxn modelId="{97B202B2-D1A0-4CAC-BB78-CAFF13A40565}" type="presParOf" srcId="{F9932DF7-6EF0-43BA-9BC8-B7DD57AF19B5}" destId="{A4397D1C-F906-4AB2-9743-BFA06AF19B43}" srcOrd="0" destOrd="0" presId="urn:microsoft.com/office/officeart/2005/8/layout/list1"/>
    <dgm:cxn modelId="{1551CDC9-E326-427B-9F27-AC60FA55D7F8}" type="presParOf" srcId="{F9932DF7-6EF0-43BA-9BC8-B7DD57AF19B5}" destId="{F48249A3-4EB2-473C-A685-B5B73B5C2E6B}" srcOrd="1" destOrd="0" presId="urn:microsoft.com/office/officeart/2005/8/layout/list1"/>
    <dgm:cxn modelId="{715533B6-B6B7-4D52-A4FC-4E36F2441BB9}" type="presParOf" srcId="{AD396515-9AF5-4C81-96B7-299DC7F96A1D}" destId="{815EF899-1B53-45DF-8E6E-13D75251091C}" srcOrd="21" destOrd="0" presId="urn:microsoft.com/office/officeart/2005/8/layout/list1"/>
    <dgm:cxn modelId="{2EE7F00F-1FCB-4FC9-B15C-685B03A59804}" type="presParOf" srcId="{AD396515-9AF5-4C81-96B7-299DC7F96A1D}" destId="{01D84E39-0B85-4DB9-93AF-12705FE8E22C}" srcOrd="22" destOrd="0" presId="urn:microsoft.com/office/officeart/2005/8/layout/list1"/>
    <dgm:cxn modelId="{782E06F5-918A-413D-99D2-2B1F8BECEF6B}" type="presParOf" srcId="{AD396515-9AF5-4C81-96B7-299DC7F96A1D}" destId="{0297C90D-9C71-408A-86DC-F5C2195DF67C}" srcOrd="23" destOrd="0" presId="urn:microsoft.com/office/officeart/2005/8/layout/list1"/>
    <dgm:cxn modelId="{1378364B-F1DF-481E-B4C2-FC4C9FDE9798}" type="presParOf" srcId="{AD396515-9AF5-4C81-96B7-299DC7F96A1D}" destId="{58D2F34E-AFC9-4B6F-A1C3-14E74A4A7218}" srcOrd="24" destOrd="0" presId="urn:microsoft.com/office/officeart/2005/8/layout/list1"/>
    <dgm:cxn modelId="{B0F3DCA6-3D94-4CF0-9002-4959B5F000FE}" type="presParOf" srcId="{58D2F34E-AFC9-4B6F-A1C3-14E74A4A7218}" destId="{4AC0D742-8A9B-49A2-AAAA-D68816A6BD87}" srcOrd="0" destOrd="0" presId="urn:microsoft.com/office/officeart/2005/8/layout/list1"/>
    <dgm:cxn modelId="{FD5D8AD3-880B-42F2-975B-EDE82FFA5E07}" type="presParOf" srcId="{58D2F34E-AFC9-4B6F-A1C3-14E74A4A7218}" destId="{6420001B-D83D-4003-9FBD-8A7681F4AF82}" srcOrd="1" destOrd="0" presId="urn:microsoft.com/office/officeart/2005/8/layout/list1"/>
    <dgm:cxn modelId="{0F9593F4-CE73-48BB-A17F-951F5138CA4F}" type="presParOf" srcId="{AD396515-9AF5-4C81-96B7-299DC7F96A1D}" destId="{3E99CF18-84BF-42A3-A056-9BD966502B8B}" srcOrd="25" destOrd="0" presId="urn:microsoft.com/office/officeart/2005/8/layout/list1"/>
    <dgm:cxn modelId="{B13698C8-5D78-45F9-B54C-D104C500558E}" type="presParOf" srcId="{AD396515-9AF5-4C81-96B7-299DC7F96A1D}" destId="{D5E97EC4-AEBD-4007-AF90-E389B3D9D852}" srcOrd="26" destOrd="0" presId="urn:microsoft.com/office/officeart/2005/8/layout/list1"/>
    <dgm:cxn modelId="{9AFC3A7C-EE45-445E-A910-54FC588FA1E6}" type="presParOf" srcId="{AD396515-9AF5-4C81-96B7-299DC7F96A1D}" destId="{B5F03067-1172-4966-B318-F76714BD8730}" srcOrd="27" destOrd="0" presId="urn:microsoft.com/office/officeart/2005/8/layout/list1"/>
    <dgm:cxn modelId="{0F6734B6-8400-4B2C-BC9E-CAB27B92C16F}" type="presParOf" srcId="{AD396515-9AF5-4C81-96B7-299DC7F96A1D}" destId="{CEE379AB-1C4F-4C4B-A0C0-46F642CA38D9}" srcOrd="28" destOrd="0" presId="urn:microsoft.com/office/officeart/2005/8/layout/list1"/>
    <dgm:cxn modelId="{E59637F4-DB2B-4DD5-BB66-8BAB50FD1B91}" type="presParOf" srcId="{CEE379AB-1C4F-4C4B-A0C0-46F642CA38D9}" destId="{ACCF7061-0488-4ADB-BAAB-438CFB3D9483}" srcOrd="0" destOrd="0" presId="urn:microsoft.com/office/officeart/2005/8/layout/list1"/>
    <dgm:cxn modelId="{2227CEAB-DECA-4CB0-82FA-F4258E23092E}" type="presParOf" srcId="{CEE379AB-1C4F-4C4B-A0C0-46F642CA38D9}" destId="{98369B98-3BD7-45D4-AEBB-F76925168454}" srcOrd="1" destOrd="0" presId="urn:microsoft.com/office/officeart/2005/8/layout/list1"/>
    <dgm:cxn modelId="{C7F679A9-2D0A-4497-B71B-6FB7EBF2CE2F}" type="presParOf" srcId="{AD396515-9AF5-4C81-96B7-299DC7F96A1D}" destId="{5B3AD590-5D88-478C-8E04-10243092A440}" srcOrd="29" destOrd="0" presId="urn:microsoft.com/office/officeart/2005/8/layout/list1"/>
    <dgm:cxn modelId="{A9469BDC-AE6B-4C8F-95BA-59875DCB2667}" type="presParOf" srcId="{AD396515-9AF5-4C81-96B7-299DC7F96A1D}" destId="{687BC96D-EDC4-48DB-AE60-9B122890AE64}" srcOrd="30" destOrd="0" presId="urn:microsoft.com/office/officeart/2005/8/layout/list1"/>
    <dgm:cxn modelId="{A374E51A-8DB7-4D0F-9DDE-689001DA172D}" type="presParOf" srcId="{AD396515-9AF5-4C81-96B7-299DC7F96A1D}" destId="{BA116067-7890-40A2-A6E5-578AB722706B}" srcOrd="31" destOrd="0" presId="urn:microsoft.com/office/officeart/2005/8/layout/list1"/>
    <dgm:cxn modelId="{F6F8B0D2-A194-461E-BCC2-FA3376C36E05}" type="presParOf" srcId="{AD396515-9AF5-4C81-96B7-299DC7F96A1D}" destId="{B1E7E749-1095-4C46-9528-2200E92EBACE}" srcOrd="32" destOrd="0" presId="urn:microsoft.com/office/officeart/2005/8/layout/list1"/>
    <dgm:cxn modelId="{52702A2F-ED07-46E9-9FDD-7D15C1131864}" type="presParOf" srcId="{B1E7E749-1095-4C46-9528-2200E92EBACE}" destId="{DBA87970-82CA-47B3-A4B4-CBC9B560966A}" srcOrd="0" destOrd="0" presId="urn:microsoft.com/office/officeart/2005/8/layout/list1"/>
    <dgm:cxn modelId="{70D4C1D9-D72D-4A57-B0B1-BCFEEF1571FC}" type="presParOf" srcId="{B1E7E749-1095-4C46-9528-2200E92EBACE}" destId="{B0CD911C-5083-4847-9EC7-A9C4CE1F14F1}" srcOrd="1" destOrd="0" presId="urn:microsoft.com/office/officeart/2005/8/layout/list1"/>
    <dgm:cxn modelId="{8301C8AA-681F-42FA-BAAB-3E72BF395CCF}" type="presParOf" srcId="{AD396515-9AF5-4C81-96B7-299DC7F96A1D}" destId="{729B35A7-4E6A-4B88-A81C-489ED98FD384}" srcOrd="33" destOrd="0" presId="urn:microsoft.com/office/officeart/2005/8/layout/list1"/>
    <dgm:cxn modelId="{C9094D52-137E-4314-A4A0-5363C540147C}" type="presParOf" srcId="{AD396515-9AF5-4C81-96B7-299DC7F96A1D}" destId="{8275E2EE-FAA6-4E4C-AEC6-D9492D366C16}" srcOrd="3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CA5D3B-9787-40FE-903B-1711DB6344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06161DB-5B5F-40FF-8925-AF2037854DD4}">
      <dgm:prSet/>
      <dgm:spPr/>
      <dgm:t>
        <a:bodyPr/>
        <a:lstStyle/>
        <a:p>
          <a:pPr algn="ctr"/>
          <a:r>
            <a:rPr lang="fr-CA" b="0" i="0" dirty="0"/>
            <a:t>LA REUSSITE</a:t>
          </a:r>
          <a:endParaRPr lang="en-US" dirty="0"/>
        </a:p>
      </dgm:t>
    </dgm:pt>
    <dgm:pt modelId="{68177E46-8334-4DB3-B8C6-30BC4F2CD60A}" type="parTrans" cxnId="{537603CF-C29F-4142-AFF2-E5B3627DC433}">
      <dgm:prSet/>
      <dgm:spPr/>
      <dgm:t>
        <a:bodyPr/>
        <a:lstStyle/>
        <a:p>
          <a:endParaRPr lang="en-US"/>
        </a:p>
      </dgm:t>
    </dgm:pt>
    <dgm:pt modelId="{EBB58599-161D-4C9E-943A-5D336D41D2B8}" type="sibTrans" cxnId="{537603CF-C29F-4142-AFF2-E5B3627DC433}">
      <dgm:prSet/>
      <dgm:spPr/>
      <dgm:t>
        <a:bodyPr/>
        <a:lstStyle/>
        <a:p>
          <a:endParaRPr lang="en-US"/>
        </a:p>
      </dgm:t>
    </dgm:pt>
    <dgm:pt modelId="{6C306F05-8704-4E82-A5F2-F67CC0EDC29C}">
      <dgm:prSet/>
      <dgm:spPr/>
      <dgm:t>
        <a:bodyPr/>
        <a:lstStyle/>
        <a:p>
          <a:r>
            <a:rPr lang="fr-CA" i="0" dirty="0"/>
            <a:t>Mélange de compétences techniques (logiciels, outils d’optimisation)</a:t>
          </a:r>
          <a:endParaRPr lang="en-US" dirty="0"/>
        </a:p>
      </dgm:t>
    </dgm:pt>
    <dgm:pt modelId="{F23C2676-E0C9-4668-9EF4-277C43161B75}" type="parTrans" cxnId="{187369C0-C5EA-4ED2-B5D6-0544CB611CA2}">
      <dgm:prSet/>
      <dgm:spPr/>
      <dgm:t>
        <a:bodyPr/>
        <a:lstStyle/>
        <a:p>
          <a:endParaRPr lang="en-US"/>
        </a:p>
      </dgm:t>
    </dgm:pt>
    <dgm:pt modelId="{7FD7BCB4-F6A0-4A0C-B9BC-17F5FECE5F5C}" type="sibTrans" cxnId="{187369C0-C5EA-4ED2-B5D6-0544CB611CA2}">
      <dgm:prSet/>
      <dgm:spPr/>
      <dgm:t>
        <a:bodyPr/>
        <a:lstStyle/>
        <a:p>
          <a:endParaRPr lang="en-US"/>
        </a:p>
      </dgm:t>
    </dgm:pt>
    <dgm:pt modelId="{EBAEE3FD-6A5D-4093-A3EA-3DD44C6AC572}">
      <dgm:prSet/>
      <dgm:spPr/>
      <dgm:t>
        <a:bodyPr/>
        <a:lstStyle/>
        <a:p>
          <a:r>
            <a:rPr lang="fr-CA" i="0" dirty="0"/>
            <a:t>Capacité à travailler en équipe</a:t>
          </a:r>
          <a:endParaRPr lang="en-US" dirty="0"/>
        </a:p>
      </dgm:t>
    </dgm:pt>
    <dgm:pt modelId="{014D7012-167D-4E80-AF87-009534D783C1}" type="parTrans" cxnId="{76CDBF2F-401C-4A8F-B73B-C614A2570F99}">
      <dgm:prSet/>
      <dgm:spPr/>
      <dgm:t>
        <a:bodyPr/>
        <a:lstStyle/>
        <a:p>
          <a:endParaRPr lang="en-US"/>
        </a:p>
      </dgm:t>
    </dgm:pt>
    <dgm:pt modelId="{2CA0A1A8-3632-4069-85C2-DFCDD305F65E}" type="sibTrans" cxnId="{76CDBF2F-401C-4A8F-B73B-C614A2570F99}">
      <dgm:prSet/>
      <dgm:spPr/>
      <dgm:t>
        <a:bodyPr/>
        <a:lstStyle/>
        <a:p>
          <a:endParaRPr lang="en-US"/>
        </a:p>
      </dgm:t>
    </dgm:pt>
    <dgm:pt modelId="{411B5BA5-06AD-4F7B-A7AB-57316BAD3A2A}">
      <dgm:prSet/>
      <dgm:spPr/>
      <dgm:t>
        <a:bodyPr/>
        <a:lstStyle/>
        <a:p>
          <a:r>
            <a:rPr lang="fr-CA" dirty="0"/>
            <a:t>Aisance relationnelle</a:t>
          </a:r>
          <a:endParaRPr lang="en-US" dirty="0"/>
        </a:p>
      </dgm:t>
    </dgm:pt>
    <dgm:pt modelId="{F38A90A1-0074-4EC7-AEC4-2522A9E90D48}" type="parTrans" cxnId="{EC0BE82A-EC6E-4097-AC21-6B985ABC5E41}">
      <dgm:prSet/>
      <dgm:spPr/>
      <dgm:t>
        <a:bodyPr/>
        <a:lstStyle/>
        <a:p>
          <a:endParaRPr lang="en-US"/>
        </a:p>
      </dgm:t>
    </dgm:pt>
    <dgm:pt modelId="{70C30C08-976A-4A4C-8DEA-7FB944DD1355}" type="sibTrans" cxnId="{EC0BE82A-EC6E-4097-AC21-6B985ABC5E41}">
      <dgm:prSet/>
      <dgm:spPr/>
      <dgm:t>
        <a:bodyPr/>
        <a:lstStyle/>
        <a:p>
          <a:endParaRPr lang="en-US"/>
        </a:p>
      </dgm:t>
    </dgm:pt>
    <dgm:pt modelId="{B95F2C15-5869-45EA-B96C-7C92D1EA07E0}">
      <dgm:prSet/>
      <dgm:spPr/>
      <dgm:t>
        <a:bodyPr/>
        <a:lstStyle/>
        <a:p>
          <a:r>
            <a:rPr lang="fr-CA" dirty="0"/>
            <a:t>Professionnalisme</a:t>
          </a:r>
          <a:endParaRPr lang="en-US" dirty="0"/>
        </a:p>
      </dgm:t>
    </dgm:pt>
    <dgm:pt modelId="{6B8A714F-D30B-4A25-BAF1-EFABE0ED48C6}" type="parTrans" cxnId="{DC2D44EB-3F61-489D-9C55-64811242DB07}">
      <dgm:prSet/>
      <dgm:spPr/>
      <dgm:t>
        <a:bodyPr/>
        <a:lstStyle/>
        <a:p>
          <a:endParaRPr lang="en-US"/>
        </a:p>
      </dgm:t>
    </dgm:pt>
    <dgm:pt modelId="{666D2CAA-8BBF-4F0D-80DE-DFF17CB52A75}" type="sibTrans" cxnId="{DC2D44EB-3F61-489D-9C55-64811242DB07}">
      <dgm:prSet/>
      <dgm:spPr/>
      <dgm:t>
        <a:bodyPr/>
        <a:lstStyle/>
        <a:p>
          <a:endParaRPr lang="en-US"/>
        </a:p>
      </dgm:t>
    </dgm:pt>
    <dgm:pt modelId="{54BC562B-BDAF-4B58-A702-6740D2E3211E}">
      <dgm:prSet/>
      <dgm:spPr/>
      <dgm:t>
        <a:bodyPr/>
        <a:lstStyle/>
        <a:p>
          <a:r>
            <a:rPr lang="fr-CA" dirty="0"/>
            <a:t>Augmentation de visibilité</a:t>
          </a:r>
          <a:endParaRPr lang="en-US" dirty="0"/>
        </a:p>
      </dgm:t>
    </dgm:pt>
    <dgm:pt modelId="{3CF756D4-25E6-43E7-897F-39A5598DFE70}" type="parTrans" cxnId="{4C4B4ABF-9709-4A1D-A64E-3DA6D8DBB8A2}">
      <dgm:prSet/>
      <dgm:spPr/>
      <dgm:t>
        <a:bodyPr/>
        <a:lstStyle/>
        <a:p>
          <a:endParaRPr lang="en-US"/>
        </a:p>
      </dgm:t>
    </dgm:pt>
    <dgm:pt modelId="{32AA600E-E9BB-43C8-9166-AD2BECF0A5D8}" type="sibTrans" cxnId="{4C4B4ABF-9709-4A1D-A64E-3DA6D8DBB8A2}">
      <dgm:prSet/>
      <dgm:spPr/>
      <dgm:t>
        <a:bodyPr/>
        <a:lstStyle/>
        <a:p>
          <a:endParaRPr lang="en-US"/>
        </a:p>
      </dgm:t>
    </dgm:pt>
    <dgm:pt modelId="{9F36E519-9CC4-4176-B02E-89C36BE3B469}">
      <dgm:prSet/>
      <dgm:spPr/>
      <dgm:t>
        <a:bodyPr/>
        <a:lstStyle/>
        <a:p>
          <a:r>
            <a:rPr lang="fr-CA" dirty="0"/>
            <a:t>Générer  des nouveaux clients</a:t>
          </a:r>
          <a:endParaRPr lang="en-US" dirty="0"/>
        </a:p>
      </dgm:t>
    </dgm:pt>
    <dgm:pt modelId="{24C06E1F-8D39-4E11-8D94-F052BAEA7C5A}" type="parTrans" cxnId="{3E2A4BA1-7244-4FA1-B19C-90D068313274}">
      <dgm:prSet/>
      <dgm:spPr/>
      <dgm:t>
        <a:bodyPr/>
        <a:lstStyle/>
        <a:p>
          <a:endParaRPr lang="en-US"/>
        </a:p>
      </dgm:t>
    </dgm:pt>
    <dgm:pt modelId="{1659D8C6-0AC4-4D4F-8552-86EEE79289A2}" type="sibTrans" cxnId="{3E2A4BA1-7244-4FA1-B19C-90D068313274}">
      <dgm:prSet/>
      <dgm:spPr/>
      <dgm:t>
        <a:bodyPr/>
        <a:lstStyle/>
        <a:p>
          <a:endParaRPr lang="en-US"/>
        </a:p>
      </dgm:t>
    </dgm:pt>
    <dgm:pt modelId="{288D35EA-4321-4C60-AC69-D3F127DB6A3B}">
      <dgm:prSet/>
      <dgm:spPr/>
      <dgm:t>
        <a:bodyPr/>
        <a:lstStyle/>
        <a:p>
          <a:r>
            <a:rPr lang="fr-CA" i="0" dirty="0"/>
            <a:t>Créer de la valeur en haut de compte de résultat : sur le chiffre d’affaires et les marges d’une entreprise</a:t>
          </a:r>
          <a:endParaRPr lang="en-US" dirty="0"/>
        </a:p>
      </dgm:t>
    </dgm:pt>
    <dgm:pt modelId="{BBBE9287-1E81-4CB1-99C1-EE618CA61481}" type="parTrans" cxnId="{CE0F3D55-BCE4-48C1-B2D8-F9A2A08AB98B}">
      <dgm:prSet/>
      <dgm:spPr/>
      <dgm:t>
        <a:bodyPr/>
        <a:lstStyle/>
        <a:p>
          <a:endParaRPr lang="en-US"/>
        </a:p>
      </dgm:t>
    </dgm:pt>
    <dgm:pt modelId="{A8554350-C668-4155-B2F3-DA8255D20600}" type="sibTrans" cxnId="{CE0F3D55-BCE4-48C1-B2D8-F9A2A08AB98B}">
      <dgm:prSet/>
      <dgm:spPr/>
      <dgm:t>
        <a:bodyPr/>
        <a:lstStyle/>
        <a:p>
          <a:endParaRPr lang="en-US"/>
        </a:p>
      </dgm:t>
    </dgm:pt>
    <dgm:pt modelId="{D1D41437-1381-427F-A6BA-71DCE605CBA1}" type="pres">
      <dgm:prSet presAssocID="{D3CA5D3B-9787-40FE-903B-1711DB63440E}" presName="linear" presStyleCnt="0">
        <dgm:presLayoutVars>
          <dgm:animLvl val="lvl"/>
          <dgm:resizeHandles val="exact"/>
        </dgm:presLayoutVars>
      </dgm:prSet>
      <dgm:spPr/>
      <dgm:t>
        <a:bodyPr/>
        <a:lstStyle/>
        <a:p>
          <a:endParaRPr lang="fr-FR"/>
        </a:p>
      </dgm:t>
    </dgm:pt>
    <dgm:pt modelId="{2799ACE5-543B-4A87-B1DF-CE78FBA7AFA9}" type="pres">
      <dgm:prSet presAssocID="{606161DB-5B5F-40FF-8925-AF2037854DD4}" presName="parentText" presStyleLbl="node1" presStyleIdx="0" presStyleCnt="8">
        <dgm:presLayoutVars>
          <dgm:chMax val="0"/>
          <dgm:bulletEnabled val="1"/>
        </dgm:presLayoutVars>
      </dgm:prSet>
      <dgm:spPr/>
      <dgm:t>
        <a:bodyPr/>
        <a:lstStyle/>
        <a:p>
          <a:endParaRPr lang="fr-FR"/>
        </a:p>
      </dgm:t>
    </dgm:pt>
    <dgm:pt modelId="{EE0705AB-6BDB-40EA-9760-62ED2D86F28D}" type="pres">
      <dgm:prSet presAssocID="{EBB58599-161D-4C9E-943A-5D336D41D2B8}" presName="spacer" presStyleCnt="0"/>
      <dgm:spPr/>
    </dgm:pt>
    <dgm:pt modelId="{7DFD1B0C-A959-4E28-B694-4333F3346814}" type="pres">
      <dgm:prSet presAssocID="{6C306F05-8704-4E82-A5F2-F67CC0EDC29C}" presName="parentText" presStyleLbl="node1" presStyleIdx="1" presStyleCnt="8">
        <dgm:presLayoutVars>
          <dgm:chMax val="0"/>
          <dgm:bulletEnabled val="1"/>
        </dgm:presLayoutVars>
      </dgm:prSet>
      <dgm:spPr/>
      <dgm:t>
        <a:bodyPr/>
        <a:lstStyle/>
        <a:p>
          <a:endParaRPr lang="fr-FR"/>
        </a:p>
      </dgm:t>
    </dgm:pt>
    <dgm:pt modelId="{4FD235E7-D431-4687-8D85-04815A23CC0C}" type="pres">
      <dgm:prSet presAssocID="{7FD7BCB4-F6A0-4A0C-B9BC-17F5FECE5F5C}" presName="spacer" presStyleCnt="0"/>
      <dgm:spPr/>
    </dgm:pt>
    <dgm:pt modelId="{0E021DBA-BB64-472F-A714-7DFDCBA06E10}" type="pres">
      <dgm:prSet presAssocID="{EBAEE3FD-6A5D-4093-A3EA-3DD44C6AC572}" presName="parentText" presStyleLbl="node1" presStyleIdx="2" presStyleCnt="8">
        <dgm:presLayoutVars>
          <dgm:chMax val="0"/>
          <dgm:bulletEnabled val="1"/>
        </dgm:presLayoutVars>
      </dgm:prSet>
      <dgm:spPr/>
      <dgm:t>
        <a:bodyPr/>
        <a:lstStyle/>
        <a:p>
          <a:endParaRPr lang="fr-FR"/>
        </a:p>
      </dgm:t>
    </dgm:pt>
    <dgm:pt modelId="{338837DA-7025-491B-BE89-6C49DA48A5D8}" type="pres">
      <dgm:prSet presAssocID="{2CA0A1A8-3632-4069-85C2-DFCDD305F65E}" presName="spacer" presStyleCnt="0"/>
      <dgm:spPr/>
    </dgm:pt>
    <dgm:pt modelId="{768EC47F-C448-4FA2-B362-D66DD09BE72F}" type="pres">
      <dgm:prSet presAssocID="{411B5BA5-06AD-4F7B-A7AB-57316BAD3A2A}" presName="parentText" presStyleLbl="node1" presStyleIdx="3" presStyleCnt="8">
        <dgm:presLayoutVars>
          <dgm:chMax val="0"/>
          <dgm:bulletEnabled val="1"/>
        </dgm:presLayoutVars>
      </dgm:prSet>
      <dgm:spPr/>
      <dgm:t>
        <a:bodyPr/>
        <a:lstStyle/>
        <a:p>
          <a:endParaRPr lang="fr-FR"/>
        </a:p>
      </dgm:t>
    </dgm:pt>
    <dgm:pt modelId="{3281F014-8315-4569-BD62-2EFA7DC94B7D}" type="pres">
      <dgm:prSet presAssocID="{70C30C08-976A-4A4C-8DEA-7FB944DD1355}" presName="spacer" presStyleCnt="0"/>
      <dgm:spPr/>
    </dgm:pt>
    <dgm:pt modelId="{F5999870-F1E3-48EF-BA18-9010BE0A469A}" type="pres">
      <dgm:prSet presAssocID="{B95F2C15-5869-45EA-B96C-7C92D1EA07E0}" presName="parentText" presStyleLbl="node1" presStyleIdx="4" presStyleCnt="8">
        <dgm:presLayoutVars>
          <dgm:chMax val="0"/>
          <dgm:bulletEnabled val="1"/>
        </dgm:presLayoutVars>
      </dgm:prSet>
      <dgm:spPr/>
      <dgm:t>
        <a:bodyPr/>
        <a:lstStyle/>
        <a:p>
          <a:endParaRPr lang="fr-FR"/>
        </a:p>
      </dgm:t>
    </dgm:pt>
    <dgm:pt modelId="{48EC27A2-42B4-4295-BCBA-48A9CDFA115B}" type="pres">
      <dgm:prSet presAssocID="{666D2CAA-8BBF-4F0D-80DE-DFF17CB52A75}" presName="spacer" presStyleCnt="0"/>
      <dgm:spPr/>
    </dgm:pt>
    <dgm:pt modelId="{CDD593AB-24C1-446D-8021-F8BB8D468896}" type="pres">
      <dgm:prSet presAssocID="{54BC562B-BDAF-4B58-A702-6740D2E3211E}" presName="parentText" presStyleLbl="node1" presStyleIdx="5" presStyleCnt="8">
        <dgm:presLayoutVars>
          <dgm:chMax val="0"/>
          <dgm:bulletEnabled val="1"/>
        </dgm:presLayoutVars>
      </dgm:prSet>
      <dgm:spPr/>
      <dgm:t>
        <a:bodyPr/>
        <a:lstStyle/>
        <a:p>
          <a:endParaRPr lang="fr-FR"/>
        </a:p>
      </dgm:t>
    </dgm:pt>
    <dgm:pt modelId="{B3FB7155-4B24-432D-8AB6-6F70C3787649}" type="pres">
      <dgm:prSet presAssocID="{32AA600E-E9BB-43C8-9166-AD2BECF0A5D8}" presName="spacer" presStyleCnt="0"/>
      <dgm:spPr/>
    </dgm:pt>
    <dgm:pt modelId="{473F04D7-5751-4057-ACF8-4D6C2CF22343}" type="pres">
      <dgm:prSet presAssocID="{9F36E519-9CC4-4176-B02E-89C36BE3B469}" presName="parentText" presStyleLbl="node1" presStyleIdx="6" presStyleCnt="8">
        <dgm:presLayoutVars>
          <dgm:chMax val="0"/>
          <dgm:bulletEnabled val="1"/>
        </dgm:presLayoutVars>
      </dgm:prSet>
      <dgm:spPr/>
      <dgm:t>
        <a:bodyPr/>
        <a:lstStyle/>
        <a:p>
          <a:endParaRPr lang="fr-FR"/>
        </a:p>
      </dgm:t>
    </dgm:pt>
    <dgm:pt modelId="{6B070E55-0E9B-4420-9A38-28FAF12085FF}" type="pres">
      <dgm:prSet presAssocID="{1659D8C6-0AC4-4D4F-8552-86EEE79289A2}" presName="spacer" presStyleCnt="0"/>
      <dgm:spPr/>
    </dgm:pt>
    <dgm:pt modelId="{FF4501E3-A0A3-40B6-8D59-62465C85CB98}" type="pres">
      <dgm:prSet presAssocID="{288D35EA-4321-4C60-AC69-D3F127DB6A3B}" presName="parentText" presStyleLbl="node1" presStyleIdx="7" presStyleCnt="8">
        <dgm:presLayoutVars>
          <dgm:chMax val="0"/>
          <dgm:bulletEnabled val="1"/>
        </dgm:presLayoutVars>
      </dgm:prSet>
      <dgm:spPr/>
      <dgm:t>
        <a:bodyPr/>
        <a:lstStyle/>
        <a:p>
          <a:endParaRPr lang="fr-FR"/>
        </a:p>
      </dgm:t>
    </dgm:pt>
  </dgm:ptLst>
  <dgm:cxnLst>
    <dgm:cxn modelId="{16E8C242-8CB2-4843-8742-5AAC08744688}" type="presOf" srcId="{288D35EA-4321-4C60-AC69-D3F127DB6A3B}" destId="{FF4501E3-A0A3-40B6-8D59-62465C85CB98}" srcOrd="0" destOrd="0" presId="urn:microsoft.com/office/officeart/2005/8/layout/vList2"/>
    <dgm:cxn modelId="{EB171AAA-0B78-4721-8ADE-0269EE202079}" type="presOf" srcId="{6C306F05-8704-4E82-A5F2-F67CC0EDC29C}" destId="{7DFD1B0C-A959-4E28-B694-4333F3346814}" srcOrd="0" destOrd="0" presId="urn:microsoft.com/office/officeart/2005/8/layout/vList2"/>
    <dgm:cxn modelId="{CE0F3D55-BCE4-48C1-B2D8-F9A2A08AB98B}" srcId="{D3CA5D3B-9787-40FE-903B-1711DB63440E}" destId="{288D35EA-4321-4C60-AC69-D3F127DB6A3B}" srcOrd="7" destOrd="0" parTransId="{BBBE9287-1E81-4CB1-99C1-EE618CA61481}" sibTransId="{A8554350-C668-4155-B2F3-DA8255D20600}"/>
    <dgm:cxn modelId="{537603CF-C29F-4142-AFF2-E5B3627DC433}" srcId="{D3CA5D3B-9787-40FE-903B-1711DB63440E}" destId="{606161DB-5B5F-40FF-8925-AF2037854DD4}" srcOrd="0" destOrd="0" parTransId="{68177E46-8334-4DB3-B8C6-30BC4F2CD60A}" sibTransId="{EBB58599-161D-4C9E-943A-5D336D41D2B8}"/>
    <dgm:cxn modelId="{2CAD5813-6224-4639-B5FD-21F73F66D3A0}" type="presOf" srcId="{9F36E519-9CC4-4176-B02E-89C36BE3B469}" destId="{473F04D7-5751-4057-ACF8-4D6C2CF22343}" srcOrd="0" destOrd="0" presId="urn:microsoft.com/office/officeart/2005/8/layout/vList2"/>
    <dgm:cxn modelId="{EC0BE82A-EC6E-4097-AC21-6B985ABC5E41}" srcId="{D3CA5D3B-9787-40FE-903B-1711DB63440E}" destId="{411B5BA5-06AD-4F7B-A7AB-57316BAD3A2A}" srcOrd="3" destOrd="0" parTransId="{F38A90A1-0074-4EC7-AEC4-2522A9E90D48}" sibTransId="{70C30C08-976A-4A4C-8DEA-7FB944DD1355}"/>
    <dgm:cxn modelId="{76CDBF2F-401C-4A8F-B73B-C614A2570F99}" srcId="{D3CA5D3B-9787-40FE-903B-1711DB63440E}" destId="{EBAEE3FD-6A5D-4093-A3EA-3DD44C6AC572}" srcOrd="2" destOrd="0" parTransId="{014D7012-167D-4E80-AF87-009534D783C1}" sibTransId="{2CA0A1A8-3632-4069-85C2-DFCDD305F65E}"/>
    <dgm:cxn modelId="{DC2D44EB-3F61-489D-9C55-64811242DB07}" srcId="{D3CA5D3B-9787-40FE-903B-1711DB63440E}" destId="{B95F2C15-5869-45EA-B96C-7C92D1EA07E0}" srcOrd="4" destOrd="0" parTransId="{6B8A714F-D30B-4A25-BAF1-EFABE0ED48C6}" sibTransId="{666D2CAA-8BBF-4F0D-80DE-DFF17CB52A75}"/>
    <dgm:cxn modelId="{3E2A4BA1-7244-4FA1-B19C-90D068313274}" srcId="{D3CA5D3B-9787-40FE-903B-1711DB63440E}" destId="{9F36E519-9CC4-4176-B02E-89C36BE3B469}" srcOrd="6" destOrd="0" parTransId="{24C06E1F-8D39-4E11-8D94-F052BAEA7C5A}" sibTransId="{1659D8C6-0AC4-4D4F-8552-86EEE79289A2}"/>
    <dgm:cxn modelId="{6806DFD0-FCC5-4827-BBFF-A07F73DA1E8A}" type="presOf" srcId="{54BC562B-BDAF-4B58-A702-6740D2E3211E}" destId="{CDD593AB-24C1-446D-8021-F8BB8D468896}" srcOrd="0" destOrd="0" presId="urn:microsoft.com/office/officeart/2005/8/layout/vList2"/>
    <dgm:cxn modelId="{4401F2C3-22D8-450F-BCC7-45DD0BFCF0D8}" type="presOf" srcId="{D3CA5D3B-9787-40FE-903B-1711DB63440E}" destId="{D1D41437-1381-427F-A6BA-71DCE605CBA1}" srcOrd="0" destOrd="0" presId="urn:microsoft.com/office/officeart/2005/8/layout/vList2"/>
    <dgm:cxn modelId="{7BEE1FD5-5391-4A32-AB45-68293A3F9B5C}" type="presOf" srcId="{606161DB-5B5F-40FF-8925-AF2037854DD4}" destId="{2799ACE5-543B-4A87-B1DF-CE78FBA7AFA9}" srcOrd="0" destOrd="0" presId="urn:microsoft.com/office/officeart/2005/8/layout/vList2"/>
    <dgm:cxn modelId="{187369C0-C5EA-4ED2-B5D6-0544CB611CA2}" srcId="{D3CA5D3B-9787-40FE-903B-1711DB63440E}" destId="{6C306F05-8704-4E82-A5F2-F67CC0EDC29C}" srcOrd="1" destOrd="0" parTransId="{F23C2676-E0C9-4668-9EF4-277C43161B75}" sibTransId="{7FD7BCB4-F6A0-4A0C-B9BC-17F5FECE5F5C}"/>
    <dgm:cxn modelId="{4C4B4ABF-9709-4A1D-A64E-3DA6D8DBB8A2}" srcId="{D3CA5D3B-9787-40FE-903B-1711DB63440E}" destId="{54BC562B-BDAF-4B58-A702-6740D2E3211E}" srcOrd="5" destOrd="0" parTransId="{3CF756D4-25E6-43E7-897F-39A5598DFE70}" sibTransId="{32AA600E-E9BB-43C8-9166-AD2BECF0A5D8}"/>
    <dgm:cxn modelId="{FFD68417-8D7D-46B7-807F-20D11AC96D4B}" type="presOf" srcId="{B95F2C15-5869-45EA-B96C-7C92D1EA07E0}" destId="{F5999870-F1E3-48EF-BA18-9010BE0A469A}" srcOrd="0" destOrd="0" presId="urn:microsoft.com/office/officeart/2005/8/layout/vList2"/>
    <dgm:cxn modelId="{C0BAABE4-7528-4DC0-8FFC-D858B0C93E9D}" type="presOf" srcId="{411B5BA5-06AD-4F7B-A7AB-57316BAD3A2A}" destId="{768EC47F-C448-4FA2-B362-D66DD09BE72F}" srcOrd="0" destOrd="0" presId="urn:microsoft.com/office/officeart/2005/8/layout/vList2"/>
    <dgm:cxn modelId="{6C6C10CD-1913-4A0E-B8E9-B76CEBE2B057}" type="presOf" srcId="{EBAEE3FD-6A5D-4093-A3EA-3DD44C6AC572}" destId="{0E021DBA-BB64-472F-A714-7DFDCBA06E10}" srcOrd="0" destOrd="0" presId="urn:microsoft.com/office/officeart/2005/8/layout/vList2"/>
    <dgm:cxn modelId="{989FE2E5-4F15-4549-9392-9B49F61481FC}" type="presParOf" srcId="{D1D41437-1381-427F-A6BA-71DCE605CBA1}" destId="{2799ACE5-543B-4A87-B1DF-CE78FBA7AFA9}" srcOrd="0" destOrd="0" presId="urn:microsoft.com/office/officeart/2005/8/layout/vList2"/>
    <dgm:cxn modelId="{C48644D7-C1DF-4A9C-BB10-25A17A232F49}" type="presParOf" srcId="{D1D41437-1381-427F-A6BA-71DCE605CBA1}" destId="{EE0705AB-6BDB-40EA-9760-62ED2D86F28D}" srcOrd="1" destOrd="0" presId="urn:microsoft.com/office/officeart/2005/8/layout/vList2"/>
    <dgm:cxn modelId="{760CEB60-804A-4705-AC37-2B094DD09237}" type="presParOf" srcId="{D1D41437-1381-427F-A6BA-71DCE605CBA1}" destId="{7DFD1B0C-A959-4E28-B694-4333F3346814}" srcOrd="2" destOrd="0" presId="urn:microsoft.com/office/officeart/2005/8/layout/vList2"/>
    <dgm:cxn modelId="{5024B55F-3250-45F7-9718-00DF110FF6C8}" type="presParOf" srcId="{D1D41437-1381-427F-A6BA-71DCE605CBA1}" destId="{4FD235E7-D431-4687-8D85-04815A23CC0C}" srcOrd="3" destOrd="0" presId="urn:microsoft.com/office/officeart/2005/8/layout/vList2"/>
    <dgm:cxn modelId="{E8A08B16-8276-4280-A1D2-119E6855C62A}" type="presParOf" srcId="{D1D41437-1381-427F-A6BA-71DCE605CBA1}" destId="{0E021DBA-BB64-472F-A714-7DFDCBA06E10}" srcOrd="4" destOrd="0" presId="urn:microsoft.com/office/officeart/2005/8/layout/vList2"/>
    <dgm:cxn modelId="{E73E1E12-E51C-41EA-B4C1-66CB2C2139E3}" type="presParOf" srcId="{D1D41437-1381-427F-A6BA-71DCE605CBA1}" destId="{338837DA-7025-491B-BE89-6C49DA48A5D8}" srcOrd="5" destOrd="0" presId="urn:microsoft.com/office/officeart/2005/8/layout/vList2"/>
    <dgm:cxn modelId="{0F824FC1-ED6B-44F6-ADAA-FC62B2EB58D7}" type="presParOf" srcId="{D1D41437-1381-427F-A6BA-71DCE605CBA1}" destId="{768EC47F-C448-4FA2-B362-D66DD09BE72F}" srcOrd="6" destOrd="0" presId="urn:microsoft.com/office/officeart/2005/8/layout/vList2"/>
    <dgm:cxn modelId="{97359053-0195-4126-81ED-B485D9DB2929}" type="presParOf" srcId="{D1D41437-1381-427F-A6BA-71DCE605CBA1}" destId="{3281F014-8315-4569-BD62-2EFA7DC94B7D}" srcOrd="7" destOrd="0" presId="urn:microsoft.com/office/officeart/2005/8/layout/vList2"/>
    <dgm:cxn modelId="{7C498A08-6A54-4BC9-B002-744062D12F71}" type="presParOf" srcId="{D1D41437-1381-427F-A6BA-71DCE605CBA1}" destId="{F5999870-F1E3-48EF-BA18-9010BE0A469A}" srcOrd="8" destOrd="0" presId="urn:microsoft.com/office/officeart/2005/8/layout/vList2"/>
    <dgm:cxn modelId="{768DE405-4269-4B32-96D9-24A182CA35D4}" type="presParOf" srcId="{D1D41437-1381-427F-A6BA-71DCE605CBA1}" destId="{48EC27A2-42B4-4295-BCBA-48A9CDFA115B}" srcOrd="9" destOrd="0" presId="urn:microsoft.com/office/officeart/2005/8/layout/vList2"/>
    <dgm:cxn modelId="{970014AF-3882-43C9-B2CD-E9ECDDDFC681}" type="presParOf" srcId="{D1D41437-1381-427F-A6BA-71DCE605CBA1}" destId="{CDD593AB-24C1-446D-8021-F8BB8D468896}" srcOrd="10" destOrd="0" presId="urn:microsoft.com/office/officeart/2005/8/layout/vList2"/>
    <dgm:cxn modelId="{B694F1C2-786E-40AC-9D15-E8DCFBFA71DE}" type="presParOf" srcId="{D1D41437-1381-427F-A6BA-71DCE605CBA1}" destId="{B3FB7155-4B24-432D-8AB6-6F70C3787649}" srcOrd="11" destOrd="0" presId="urn:microsoft.com/office/officeart/2005/8/layout/vList2"/>
    <dgm:cxn modelId="{B7F9BBA4-E844-4F9C-96B7-8A93516AB033}" type="presParOf" srcId="{D1D41437-1381-427F-A6BA-71DCE605CBA1}" destId="{473F04D7-5751-4057-ACF8-4D6C2CF22343}" srcOrd="12" destOrd="0" presId="urn:microsoft.com/office/officeart/2005/8/layout/vList2"/>
    <dgm:cxn modelId="{FC6F79AB-B782-441C-A1C3-B0875644B481}" type="presParOf" srcId="{D1D41437-1381-427F-A6BA-71DCE605CBA1}" destId="{6B070E55-0E9B-4420-9A38-28FAF12085FF}" srcOrd="13" destOrd="0" presId="urn:microsoft.com/office/officeart/2005/8/layout/vList2"/>
    <dgm:cxn modelId="{A5C8B65D-A601-46F0-AE54-F87A04295537}" type="presParOf" srcId="{D1D41437-1381-427F-A6BA-71DCE605CBA1}" destId="{FF4501E3-A0A3-40B6-8D59-62465C85CB98}" srcOrd="1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FD607B-878B-4D45-9F55-A5469A2A63F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58FF6DF-6714-4BA7-BE79-BB83449F8D69}">
      <dgm:prSet/>
      <dgm:spPr/>
      <dgm:t>
        <a:bodyPr/>
        <a:lstStyle/>
        <a:p>
          <a:r>
            <a:rPr lang="fr-CA"/>
            <a:t>Donner</a:t>
          </a:r>
          <a:r>
            <a:rPr lang="fr-CA" b="0" i="0"/>
            <a:t> un produit facile à préparer. Cette offre constitue un facteur clé de succès, un atout stratégique.</a:t>
          </a:r>
          <a:endParaRPr lang="en-US"/>
        </a:p>
      </dgm:t>
    </dgm:pt>
    <dgm:pt modelId="{3301B8E1-689D-45A8-AD17-4D94B2FF9E15}" type="parTrans" cxnId="{DF88B781-DFDF-4281-A032-5C9F1CD44B27}">
      <dgm:prSet/>
      <dgm:spPr/>
      <dgm:t>
        <a:bodyPr/>
        <a:lstStyle/>
        <a:p>
          <a:endParaRPr lang="en-US"/>
        </a:p>
      </dgm:t>
    </dgm:pt>
    <dgm:pt modelId="{E7A11557-5A8D-44D4-8C00-A46B3E99504B}" type="sibTrans" cxnId="{DF88B781-DFDF-4281-A032-5C9F1CD44B27}">
      <dgm:prSet/>
      <dgm:spPr/>
      <dgm:t>
        <a:bodyPr/>
        <a:lstStyle/>
        <a:p>
          <a:endParaRPr lang="en-US"/>
        </a:p>
      </dgm:t>
    </dgm:pt>
    <dgm:pt modelId="{E2E41B0A-7D59-4C42-A560-86C65B0F3FFC}">
      <dgm:prSet/>
      <dgm:spPr/>
      <dgm:t>
        <a:bodyPr/>
        <a:lstStyle/>
        <a:p>
          <a:r>
            <a:rPr lang="fr-CA" i="0"/>
            <a:t>Booster la notoriété et Améliorer l’image de l’entreprise.</a:t>
          </a:r>
          <a:endParaRPr lang="en-US"/>
        </a:p>
      </dgm:t>
    </dgm:pt>
    <dgm:pt modelId="{F488CE97-EC9F-4314-A0C1-19B49451CC0C}" type="parTrans" cxnId="{4854470B-C30C-46E4-BBD9-47CC31D8DEB1}">
      <dgm:prSet/>
      <dgm:spPr/>
      <dgm:t>
        <a:bodyPr/>
        <a:lstStyle/>
        <a:p>
          <a:endParaRPr lang="en-US"/>
        </a:p>
      </dgm:t>
    </dgm:pt>
    <dgm:pt modelId="{23411274-7AEE-4E43-AACB-88BE9FF5E91B}" type="sibTrans" cxnId="{4854470B-C30C-46E4-BBD9-47CC31D8DEB1}">
      <dgm:prSet/>
      <dgm:spPr/>
      <dgm:t>
        <a:bodyPr/>
        <a:lstStyle/>
        <a:p>
          <a:endParaRPr lang="en-US"/>
        </a:p>
      </dgm:t>
    </dgm:pt>
    <dgm:pt modelId="{AAC41351-1BFF-4ED3-B4AD-4A80045D370A}">
      <dgm:prSet/>
      <dgm:spPr/>
      <dgm:t>
        <a:bodyPr/>
        <a:lstStyle/>
        <a:p>
          <a:r>
            <a:rPr lang="fr-CA" i="0"/>
            <a:t>augmenter le maillage de liens internes et exposer la  dynamisme</a:t>
          </a:r>
          <a:endParaRPr lang="en-US"/>
        </a:p>
      </dgm:t>
    </dgm:pt>
    <dgm:pt modelId="{69398528-D413-4C2D-9617-CBBEAB19EE98}" type="parTrans" cxnId="{277D60E9-075C-496C-BB7C-24E8A23D059E}">
      <dgm:prSet/>
      <dgm:spPr/>
      <dgm:t>
        <a:bodyPr/>
        <a:lstStyle/>
        <a:p>
          <a:endParaRPr lang="en-US"/>
        </a:p>
      </dgm:t>
    </dgm:pt>
    <dgm:pt modelId="{A011A089-C903-4649-AA02-F87F7B7A17D4}" type="sibTrans" cxnId="{277D60E9-075C-496C-BB7C-24E8A23D059E}">
      <dgm:prSet/>
      <dgm:spPr/>
      <dgm:t>
        <a:bodyPr/>
        <a:lstStyle/>
        <a:p>
          <a:endParaRPr lang="en-US"/>
        </a:p>
      </dgm:t>
    </dgm:pt>
    <dgm:pt modelId="{7CDCD785-E6D4-477E-B39B-08B2923CCC25}" type="pres">
      <dgm:prSet presAssocID="{F5FD607B-878B-4D45-9F55-A5469A2A63F9}" presName="hierChild1" presStyleCnt="0">
        <dgm:presLayoutVars>
          <dgm:chPref val="1"/>
          <dgm:dir/>
          <dgm:animOne val="branch"/>
          <dgm:animLvl val="lvl"/>
          <dgm:resizeHandles/>
        </dgm:presLayoutVars>
      </dgm:prSet>
      <dgm:spPr/>
      <dgm:t>
        <a:bodyPr/>
        <a:lstStyle/>
        <a:p>
          <a:endParaRPr lang="fr-FR"/>
        </a:p>
      </dgm:t>
    </dgm:pt>
    <dgm:pt modelId="{ED5835AB-2AC6-4374-9615-58ECE061107A}" type="pres">
      <dgm:prSet presAssocID="{558FF6DF-6714-4BA7-BE79-BB83449F8D69}" presName="hierRoot1" presStyleCnt="0"/>
      <dgm:spPr/>
    </dgm:pt>
    <dgm:pt modelId="{144AB705-819C-4547-A408-8C63D07ED084}" type="pres">
      <dgm:prSet presAssocID="{558FF6DF-6714-4BA7-BE79-BB83449F8D69}" presName="composite" presStyleCnt="0"/>
      <dgm:spPr/>
    </dgm:pt>
    <dgm:pt modelId="{A6D809E5-E3A4-4327-AEB1-F606206D5E6A}" type="pres">
      <dgm:prSet presAssocID="{558FF6DF-6714-4BA7-BE79-BB83449F8D69}" presName="background" presStyleLbl="node0" presStyleIdx="0" presStyleCnt="3"/>
      <dgm:spPr/>
    </dgm:pt>
    <dgm:pt modelId="{F4F76FB6-0BB4-4467-A8AF-6F7DE3D514B6}" type="pres">
      <dgm:prSet presAssocID="{558FF6DF-6714-4BA7-BE79-BB83449F8D69}" presName="text" presStyleLbl="fgAcc0" presStyleIdx="0" presStyleCnt="3">
        <dgm:presLayoutVars>
          <dgm:chPref val="3"/>
        </dgm:presLayoutVars>
      </dgm:prSet>
      <dgm:spPr/>
      <dgm:t>
        <a:bodyPr/>
        <a:lstStyle/>
        <a:p>
          <a:endParaRPr lang="fr-FR"/>
        </a:p>
      </dgm:t>
    </dgm:pt>
    <dgm:pt modelId="{2631DAA8-17DD-4E05-B2A2-7C11D3E464BE}" type="pres">
      <dgm:prSet presAssocID="{558FF6DF-6714-4BA7-BE79-BB83449F8D69}" presName="hierChild2" presStyleCnt="0"/>
      <dgm:spPr/>
    </dgm:pt>
    <dgm:pt modelId="{A502CF9A-707D-4B56-840B-295E645A0A08}" type="pres">
      <dgm:prSet presAssocID="{E2E41B0A-7D59-4C42-A560-86C65B0F3FFC}" presName="hierRoot1" presStyleCnt="0"/>
      <dgm:spPr/>
    </dgm:pt>
    <dgm:pt modelId="{E09462B0-EC9F-44B4-BC5C-3AD1177E408A}" type="pres">
      <dgm:prSet presAssocID="{E2E41B0A-7D59-4C42-A560-86C65B0F3FFC}" presName="composite" presStyleCnt="0"/>
      <dgm:spPr/>
    </dgm:pt>
    <dgm:pt modelId="{F88B50D3-3B0C-419C-80FC-CB7DC2AAFCD0}" type="pres">
      <dgm:prSet presAssocID="{E2E41B0A-7D59-4C42-A560-86C65B0F3FFC}" presName="background" presStyleLbl="node0" presStyleIdx="1" presStyleCnt="3"/>
      <dgm:spPr/>
    </dgm:pt>
    <dgm:pt modelId="{5DBDC43C-DDA5-4543-A7F4-CF5C0731FCA0}" type="pres">
      <dgm:prSet presAssocID="{E2E41B0A-7D59-4C42-A560-86C65B0F3FFC}" presName="text" presStyleLbl="fgAcc0" presStyleIdx="1" presStyleCnt="3">
        <dgm:presLayoutVars>
          <dgm:chPref val="3"/>
        </dgm:presLayoutVars>
      </dgm:prSet>
      <dgm:spPr/>
      <dgm:t>
        <a:bodyPr/>
        <a:lstStyle/>
        <a:p>
          <a:endParaRPr lang="fr-FR"/>
        </a:p>
      </dgm:t>
    </dgm:pt>
    <dgm:pt modelId="{D23756CE-06A4-4C6D-B882-8A89AFDC79C8}" type="pres">
      <dgm:prSet presAssocID="{E2E41B0A-7D59-4C42-A560-86C65B0F3FFC}" presName="hierChild2" presStyleCnt="0"/>
      <dgm:spPr/>
    </dgm:pt>
    <dgm:pt modelId="{F3BE9007-67D6-4A51-9AA1-62BDA6E36F08}" type="pres">
      <dgm:prSet presAssocID="{AAC41351-1BFF-4ED3-B4AD-4A80045D370A}" presName="hierRoot1" presStyleCnt="0"/>
      <dgm:spPr/>
    </dgm:pt>
    <dgm:pt modelId="{22ADABAC-90CA-4027-AE4D-1B3EC832DB9F}" type="pres">
      <dgm:prSet presAssocID="{AAC41351-1BFF-4ED3-B4AD-4A80045D370A}" presName="composite" presStyleCnt="0"/>
      <dgm:spPr/>
    </dgm:pt>
    <dgm:pt modelId="{6C1FC3A4-080D-4A73-8674-741DF6F41F78}" type="pres">
      <dgm:prSet presAssocID="{AAC41351-1BFF-4ED3-B4AD-4A80045D370A}" presName="background" presStyleLbl="node0" presStyleIdx="2" presStyleCnt="3"/>
      <dgm:spPr/>
    </dgm:pt>
    <dgm:pt modelId="{0217774B-FAD2-49A7-8774-ADC773DC5EF6}" type="pres">
      <dgm:prSet presAssocID="{AAC41351-1BFF-4ED3-B4AD-4A80045D370A}" presName="text" presStyleLbl="fgAcc0" presStyleIdx="2" presStyleCnt="3">
        <dgm:presLayoutVars>
          <dgm:chPref val="3"/>
        </dgm:presLayoutVars>
      </dgm:prSet>
      <dgm:spPr/>
      <dgm:t>
        <a:bodyPr/>
        <a:lstStyle/>
        <a:p>
          <a:endParaRPr lang="fr-FR"/>
        </a:p>
      </dgm:t>
    </dgm:pt>
    <dgm:pt modelId="{FA858B4B-DB1C-4D66-87AA-3DD9E70A4336}" type="pres">
      <dgm:prSet presAssocID="{AAC41351-1BFF-4ED3-B4AD-4A80045D370A}" presName="hierChild2" presStyleCnt="0"/>
      <dgm:spPr/>
    </dgm:pt>
  </dgm:ptLst>
  <dgm:cxnLst>
    <dgm:cxn modelId="{43C08FB0-18CE-43F3-A41B-4406891D2938}" type="presOf" srcId="{558FF6DF-6714-4BA7-BE79-BB83449F8D69}" destId="{F4F76FB6-0BB4-4467-A8AF-6F7DE3D514B6}" srcOrd="0" destOrd="0" presId="urn:microsoft.com/office/officeart/2005/8/layout/hierarchy1"/>
    <dgm:cxn modelId="{277D60E9-075C-496C-BB7C-24E8A23D059E}" srcId="{F5FD607B-878B-4D45-9F55-A5469A2A63F9}" destId="{AAC41351-1BFF-4ED3-B4AD-4A80045D370A}" srcOrd="2" destOrd="0" parTransId="{69398528-D413-4C2D-9617-CBBEAB19EE98}" sibTransId="{A011A089-C903-4649-AA02-F87F7B7A17D4}"/>
    <dgm:cxn modelId="{4854470B-C30C-46E4-BBD9-47CC31D8DEB1}" srcId="{F5FD607B-878B-4D45-9F55-A5469A2A63F9}" destId="{E2E41B0A-7D59-4C42-A560-86C65B0F3FFC}" srcOrd="1" destOrd="0" parTransId="{F488CE97-EC9F-4314-A0C1-19B49451CC0C}" sibTransId="{23411274-7AEE-4E43-AACB-88BE9FF5E91B}"/>
    <dgm:cxn modelId="{A7DAA7CF-EC63-4294-A924-7F59DF111BBA}" type="presOf" srcId="{E2E41B0A-7D59-4C42-A560-86C65B0F3FFC}" destId="{5DBDC43C-DDA5-4543-A7F4-CF5C0731FCA0}" srcOrd="0" destOrd="0" presId="urn:microsoft.com/office/officeart/2005/8/layout/hierarchy1"/>
    <dgm:cxn modelId="{1BE64F7F-CFDC-4060-B187-3AA2F94CCA78}" type="presOf" srcId="{AAC41351-1BFF-4ED3-B4AD-4A80045D370A}" destId="{0217774B-FAD2-49A7-8774-ADC773DC5EF6}" srcOrd="0" destOrd="0" presId="urn:microsoft.com/office/officeart/2005/8/layout/hierarchy1"/>
    <dgm:cxn modelId="{181626A9-CEC1-4420-8017-F494E08EBFD6}" type="presOf" srcId="{F5FD607B-878B-4D45-9F55-A5469A2A63F9}" destId="{7CDCD785-E6D4-477E-B39B-08B2923CCC25}" srcOrd="0" destOrd="0" presId="urn:microsoft.com/office/officeart/2005/8/layout/hierarchy1"/>
    <dgm:cxn modelId="{DF88B781-DFDF-4281-A032-5C9F1CD44B27}" srcId="{F5FD607B-878B-4D45-9F55-A5469A2A63F9}" destId="{558FF6DF-6714-4BA7-BE79-BB83449F8D69}" srcOrd="0" destOrd="0" parTransId="{3301B8E1-689D-45A8-AD17-4D94B2FF9E15}" sibTransId="{E7A11557-5A8D-44D4-8C00-A46B3E99504B}"/>
    <dgm:cxn modelId="{3B55BA94-5206-458E-9548-2A7E48023B7E}" type="presParOf" srcId="{7CDCD785-E6D4-477E-B39B-08B2923CCC25}" destId="{ED5835AB-2AC6-4374-9615-58ECE061107A}" srcOrd="0" destOrd="0" presId="urn:microsoft.com/office/officeart/2005/8/layout/hierarchy1"/>
    <dgm:cxn modelId="{29937996-4AEA-465F-9B11-DCE8C827EDD1}" type="presParOf" srcId="{ED5835AB-2AC6-4374-9615-58ECE061107A}" destId="{144AB705-819C-4547-A408-8C63D07ED084}" srcOrd="0" destOrd="0" presId="urn:microsoft.com/office/officeart/2005/8/layout/hierarchy1"/>
    <dgm:cxn modelId="{407665E6-0213-490B-B574-EA9B2BE2B70B}" type="presParOf" srcId="{144AB705-819C-4547-A408-8C63D07ED084}" destId="{A6D809E5-E3A4-4327-AEB1-F606206D5E6A}" srcOrd="0" destOrd="0" presId="urn:microsoft.com/office/officeart/2005/8/layout/hierarchy1"/>
    <dgm:cxn modelId="{71CDFB40-873D-4F36-A44B-E7B2265BFE72}" type="presParOf" srcId="{144AB705-819C-4547-A408-8C63D07ED084}" destId="{F4F76FB6-0BB4-4467-A8AF-6F7DE3D514B6}" srcOrd="1" destOrd="0" presId="urn:microsoft.com/office/officeart/2005/8/layout/hierarchy1"/>
    <dgm:cxn modelId="{6C9AB377-97EF-48FF-9F10-981FB4EEEDC7}" type="presParOf" srcId="{ED5835AB-2AC6-4374-9615-58ECE061107A}" destId="{2631DAA8-17DD-4E05-B2A2-7C11D3E464BE}" srcOrd="1" destOrd="0" presId="urn:microsoft.com/office/officeart/2005/8/layout/hierarchy1"/>
    <dgm:cxn modelId="{0DC0AFC4-5985-40FD-9DDF-4EF218E6066E}" type="presParOf" srcId="{7CDCD785-E6D4-477E-B39B-08B2923CCC25}" destId="{A502CF9A-707D-4B56-840B-295E645A0A08}" srcOrd="1" destOrd="0" presId="urn:microsoft.com/office/officeart/2005/8/layout/hierarchy1"/>
    <dgm:cxn modelId="{DB0F99F0-4CF4-48E7-A049-4C997F4EAB3F}" type="presParOf" srcId="{A502CF9A-707D-4B56-840B-295E645A0A08}" destId="{E09462B0-EC9F-44B4-BC5C-3AD1177E408A}" srcOrd="0" destOrd="0" presId="urn:microsoft.com/office/officeart/2005/8/layout/hierarchy1"/>
    <dgm:cxn modelId="{F889BB27-A50D-4EAD-BA25-1DE5D55BF143}" type="presParOf" srcId="{E09462B0-EC9F-44B4-BC5C-3AD1177E408A}" destId="{F88B50D3-3B0C-419C-80FC-CB7DC2AAFCD0}" srcOrd="0" destOrd="0" presId="urn:microsoft.com/office/officeart/2005/8/layout/hierarchy1"/>
    <dgm:cxn modelId="{6DE3B455-255B-4844-BFB5-7CDE29AE03D0}" type="presParOf" srcId="{E09462B0-EC9F-44B4-BC5C-3AD1177E408A}" destId="{5DBDC43C-DDA5-4543-A7F4-CF5C0731FCA0}" srcOrd="1" destOrd="0" presId="urn:microsoft.com/office/officeart/2005/8/layout/hierarchy1"/>
    <dgm:cxn modelId="{0A872591-C1D6-43BD-975D-891BD5170359}" type="presParOf" srcId="{A502CF9A-707D-4B56-840B-295E645A0A08}" destId="{D23756CE-06A4-4C6D-B882-8A89AFDC79C8}" srcOrd="1" destOrd="0" presId="urn:microsoft.com/office/officeart/2005/8/layout/hierarchy1"/>
    <dgm:cxn modelId="{961FBCEF-681F-47C5-A090-1F6B7E155783}" type="presParOf" srcId="{7CDCD785-E6D4-477E-B39B-08B2923CCC25}" destId="{F3BE9007-67D6-4A51-9AA1-62BDA6E36F08}" srcOrd="2" destOrd="0" presId="urn:microsoft.com/office/officeart/2005/8/layout/hierarchy1"/>
    <dgm:cxn modelId="{BE4A68F0-18BF-4346-BA20-235C9938B961}" type="presParOf" srcId="{F3BE9007-67D6-4A51-9AA1-62BDA6E36F08}" destId="{22ADABAC-90CA-4027-AE4D-1B3EC832DB9F}" srcOrd="0" destOrd="0" presId="urn:microsoft.com/office/officeart/2005/8/layout/hierarchy1"/>
    <dgm:cxn modelId="{713C9C42-8AED-4FF6-B8B3-6CFBC6AA13EA}" type="presParOf" srcId="{22ADABAC-90CA-4027-AE4D-1B3EC832DB9F}" destId="{6C1FC3A4-080D-4A73-8674-741DF6F41F78}" srcOrd="0" destOrd="0" presId="urn:microsoft.com/office/officeart/2005/8/layout/hierarchy1"/>
    <dgm:cxn modelId="{781C335E-BB79-4744-B691-72116A2468B5}" type="presParOf" srcId="{22ADABAC-90CA-4027-AE4D-1B3EC832DB9F}" destId="{0217774B-FAD2-49A7-8774-ADC773DC5EF6}" srcOrd="1" destOrd="0" presId="urn:microsoft.com/office/officeart/2005/8/layout/hierarchy1"/>
    <dgm:cxn modelId="{229C1AC6-6A89-4604-A135-936140CEA152}" type="presParOf" srcId="{F3BE9007-67D6-4A51-9AA1-62BDA6E36F08}" destId="{FA858B4B-DB1C-4D66-87AA-3DD9E70A4336}"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000D0D-B112-4D8F-BB3B-77448A19E9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D881768-B12C-43BD-B1E8-2FBD71549EC8}">
      <dgm:prSet/>
      <dgm:spPr/>
      <dgm:t>
        <a:bodyPr/>
        <a:lstStyle/>
        <a:p>
          <a:r>
            <a:rPr lang="en-US"/>
            <a:t>Notre strategies marketing actuelle</a:t>
          </a:r>
        </a:p>
      </dgm:t>
    </dgm:pt>
    <dgm:pt modelId="{BDE31FB7-32A3-4BCF-87D8-B06C03765434}" type="parTrans" cxnId="{3638D742-7FD1-4F71-9882-651DC9CC9B4A}">
      <dgm:prSet/>
      <dgm:spPr/>
      <dgm:t>
        <a:bodyPr/>
        <a:lstStyle/>
        <a:p>
          <a:endParaRPr lang="en-US"/>
        </a:p>
      </dgm:t>
    </dgm:pt>
    <dgm:pt modelId="{76184AFB-97F0-4F91-9776-C2F11E306E71}" type="sibTrans" cxnId="{3638D742-7FD1-4F71-9882-651DC9CC9B4A}">
      <dgm:prSet/>
      <dgm:spPr/>
      <dgm:t>
        <a:bodyPr/>
        <a:lstStyle/>
        <a:p>
          <a:endParaRPr lang="en-US"/>
        </a:p>
      </dgm:t>
    </dgm:pt>
    <dgm:pt modelId="{F44CD355-97CD-4F32-944A-23D8EB330DFC}">
      <dgm:prSet/>
      <dgm:spPr/>
      <dgm:t>
        <a:bodyPr/>
        <a:lstStyle/>
        <a:p>
          <a:r>
            <a:rPr lang="en-US" dirty="0"/>
            <a:t>Etude de Marché: PESTEL</a:t>
          </a:r>
          <a:r>
            <a:rPr lang="en-US" dirty="0" smtClean="0"/>
            <a:t>,</a:t>
          </a:r>
        </a:p>
        <a:p>
          <a:r>
            <a:rPr lang="en-US" dirty="0" smtClean="0"/>
            <a:t> </a:t>
          </a:r>
          <a:r>
            <a:rPr lang="en-US" dirty="0"/>
            <a:t>Force de PORTER, </a:t>
          </a:r>
          <a:endParaRPr lang="en-US" dirty="0" smtClean="0"/>
        </a:p>
        <a:p>
          <a:r>
            <a:rPr lang="en-US" smtClean="0"/>
            <a:t>SWOT, </a:t>
          </a:r>
          <a:r>
            <a:rPr lang="en-US" dirty="0"/>
            <a:t>mapping </a:t>
          </a:r>
          <a:r>
            <a:rPr lang="en-US" dirty="0" err="1"/>
            <a:t>concurrentiel</a:t>
          </a:r>
          <a:r>
            <a:rPr lang="en-US" dirty="0"/>
            <a:t>, Marketing Mix.</a:t>
          </a:r>
        </a:p>
      </dgm:t>
    </dgm:pt>
    <dgm:pt modelId="{4BB0F893-A4B6-46C0-93DB-00E5664EAD49}" type="parTrans" cxnId="{C156EC03-7C1C-431E-A9AD-0B9518DB8D4A}">
      <dgm:prSet/>
      <dgm:spPr/>
      <dgm:t>
        <a:bodyPr/>
        <a:lstStyle/>
        <a:p>
          <a:endParaRPr lang="en-US"/>
        </a:p>
      </dgm:t>
    </dgm:pt>
    <dgm:pt modelId="{9A03B354-E103-4A1B-9342-478E4343667B}" type="sibTrans" cxnId="{C156EC03-7C1C-431E-A9AD-0B9518DB8D4A}">
      <dgm:prSet/>
      <dgm:spPr/>
      <dgm:t>
        <a:bodyPr/>
        <a:lstStyle/>
        <a:p>
          <a:endParaRPr lang="en-US"/>
        </a:p>
      </dgm:t>
    </dgm:pt>
    <dgm:pt modelId="{9E71473B-C241-4DCB-8DD6-E7BA1D94C394}">
      <dgm:prSet/>
      <dgm:spPr/>
      <dgm:t>
        <a:bodyPr/>
        <a:lstStyle/>
        <a:p>
          <a:r>
            <a:rPr lang="en-US"/>
            <a:t>Analyses de communication des concurrent, ligne editoriales.</a:t>
          </a:r>
        </a:p>
      </dgm:t>
    </dgm:pt>
    <dgm:pt modelId="{DD123CDA-08F2-4E26-ADAB-C4C059CEA21F}" type="parTrans" cxnId="{2881D029-0CC2-42C4-95A6-BB0775D9267C}">
      <dgm:prSet/>
      <dgm:spPr/>
      <dgm:t>
        <a:bodyPr/>
        <a:lstStyle/>
        <a:p>
          <a:endParaRPr lang="en-US"/>
        </a:p>
      </dgm:t>
    </dgm:pt>
    <dgm:pt modelId="{68DB0821-7232-4D4C-9690-8876DF93603E}" type="sibTrans" cxnId="{2881D029-0CC2-42C4-95A6-BB0775D9267C}">
      <dgm:prSet/>
      <dgm:spPr/>
      <dgm:t>
        <a:bodyPr/>
        <a:lstStyle/>
        <a:p>
          <a:endParaRPr lang="en-US"/>
        </a:p>
      </dgm:t>
    </dgm:pt>
    <dgm:pt modelId="{D204D18F-02D4-4ABB-9945-DFBC1B93B833}">
      <dgm:prSet/>
      <dgm:spPr/>
      <dgm:t>
        <a:bodyPr/>
        <a:lstStyle/>
        <a:p>
          <a:r>
            <a:rPr lang="en-US" dirty="0"/>
            <a:t>Identification des </a:t>
          </a:r>
          <a:r>
            <a:rPr lang="en-US" dirty="0" err="1"/>
            <a:t>cibles</a:t>
          </a:r>
          <a:r>
            <a:rPr lang="en-US" dirty="0"/>
            <a:t>(persona).</a:t>
          </a:r>
        </a:p>
      </dgm:t>
    </dgm:pt>
    <dgm:pt modelId="{110714D8-292B-451D-ADB2-EE3273BCEE58}" type="parTrans" cxnId="{DB370F78-34B8-4473-8420-B11848D9452F}">
      <dgm:prSet/>
      <dgm:spPr/>
      <dgm:t>
        <a:bodyPr/>
        <a:lstStyle/>
        <a:p>
          <a:endParaRPr lang="en-US"/>
        </a:p>
      </dgm:t>
    </dgm:pt>
    <dgm:pt modelId="{1166F525-A5FE-4EE4-A759-3B2DBC795DAB}" type="sibTrans" cxnId="{DB370F78-34B8-4473-8420-B11848D9452F}">
      <dgm:prSet/>
      <dgm:spPr/>
      <dgm:t>
        <a:bodyPr/>
        <a:lstStyle/>
        <a:p>
          <a:endParaRPr lang="en-US"/>
        </a:p>
      </dgm:t>
    </dgm:pt>
    <dgm:pt modelId="{94CFFFE8-9855-453B-854F-C1458E8631AB}" type="pres">
      <dgm:prSet presAssocID="{F4000D0D-B112-4D8F-BB3B-77448A19E938}" presName="hierChild1" presStyleCnt="0">
        <dgm:presLayoutVars>
          <dgm:chPref val="1"/>
          <dgm:dir/>
          <dgm:animOne val="branch"/>
          <dgm:animLvl val="lvl"/>
          <dgm:resizeHandles/>
        </dgm:presLayoutVars>
      </dgm:prSet>
      <dgm:spPr/>
      <dgm:t>
        <a:bodyPr/>
        <a:lstStyle/>
        <a:p>
          <a:endParaRPr lang="fr-FR"/>
        </a:p>
      </dgm:t>
    </dgm:pt>
    <dgm:pt modelId="{197221E8-31E2-41AD-B96E-7079EE5EE542}" type="pres">
      <dgm:prSet presAssocID="{4D881768-B12C-43BD-B1E8-2FBD71549EC8}" presName="hierRoot1" presStyleCnt="0"/>
      <dgm:spPr/>
    </dgm:pt>
    <dgm:pt modelId="{FE0FD7CE-93EB-48A4-AA62-9CEF5EF86B6E}" type="pres">
      <dgm:prSet presAssocID="{4D881768-B12C-43BD-B1E8-2FBD71549EC8}" presName="composite" presStyleCnt="0"/>
      <dgm:spPr/>
    </dgm:pt>
    <dgm:pt modelId="{744E8BC6-F94A-4211-BD06-DF0DCF594947}" type="pres">
      <dgm:prSet presAssocID="{4D881768-B12C-43BD-B1E8-2FBD71549EC8}" presName="background" presStyleLbl="node0" presStyleIdx="0" presStyleCnt="1"/>
      <dgm:spPr/>
    </dgm:pt>
    <dgm:pt modelId="{E5C6F32F-49B2-474C-98F9-56E90595C9D9}" type="pres">
      <dgm:prSet presAssocID="{4D881768-B12C-43BD-B1E8-2FBD71549EC8}" presName="text" presStyleLbl="fgAcc0" presStyleIdx="0" presStyleCnt="1">
        <dgm:presLayoutVars>
          <dgm:chPref val="3"/>
        </dgm:presLayoutVars>
      </dgm:prSet>
      <dgm:spPr/>
      <dgm:t>
        <a:bodyPr/>
        <a:lstStyle/>
        <a:p>
          <a:endParaRPr lang="fr-FR"/>
        </a:p>
      </dgm:t>
    </dgm:pt>
    <dgm:pt modelId="{75502303-E52E-468A-8A33-65256775C79F}" type="pres">
      <dgm:prSet presAssocID="{4D881768-B12C-43BD-B1E8-2FBD71549EC8}" presName="hierChild2" presStyleCnt="0"/>
      <dgm:spPr/>
    </dgm:pt>
    <dgm:pt modelId="{721A881E-02A5-4F35-99A7-E2ADE9752AE1}" type="pres">
      <dgm:prSet presAssocID="{4BB0F893-A4B6-46C0-93DB-00E5664EAD49}" presName="Name10" presStyleLbl="parChTrans1D2" presStyleIdx="0" presStyleCnt="3"/>
      <dgm:spPr/>
      <dgm:t>
        <a:bodyPr/>
        <a:lstStyle/>
        <a:p>
          <a:endParaRPr lang="fr-FR"/>
        </a:p>
      </dgm:t>
    </dgm:pt>
    <dgm:pt modelId="{AF8798A8-3FB8-4540-AF4D-848F69FB0F3A}" type="pres">
      <dgm:prSet presAssocID="{F44CD355-97CD-4F32-944A-23D8EB330DFC}" presName="hierRoot2" presStyleCnt="0"/>
      <dgm:spPr/>
    </dgm:pt>
    <dgm:pt modelId="{1BBB32E9-D6E1-40C4-B3FB-439EF9551653}" type="pres">
      <dgm:prSet presAssocID="{F44CD355-97CD-4F32-944A-23D8EB330DFC}" presName="composite2" presStyleCnt="0"/>
      <dgm:spPr/>
    </dgm:pt>
    <dgm:pt modelId="{474C3D70-1EA0-4A25-AE14-81FF6CF653D7}" type="pres">
      <dgm:prSet presAssocID="{F44CD355-97CD-4F32-944A-23D8EB330DFC}" presName="background2" presStyleLbl="node2" presStyleIdx="0" presStyleCnt="3"/>
      <dgm:spPr/>
    </dgm:pt>
    <dgm:pt modelId="{9E089762-581C-4FB6-964A-3CD04309DAD1}" type="pres">
      <dgm:prSet presAssocID="{F44CD355-97CD-4F32-944A-23D8EB330DFC}" presName="text2" presStyleLbl="fgAcc2" presStyleIdx="0" presStyleCnt="3">
        <dgm:presLayoutVars>
          <dgm:chPref val="3"/>
        </dgm:presLayoutVars>
      </dgm:prSet>
      <dgm:spPr/>
      <dgm:t>
        <a:bodyPr/>
        <a:lstStyle/>
        <a:p>
          <a:endParaRPr lang="fr-FR"/>
        </a:p>
      </dgm:t>
    </dgm:pt>
    <dgm:pt modelId="{097E0740-0515-471B-AF11-D42DD8E6BF5A}" type="pres">
      <dgm:prSet presAssocID="{F44CD355-97CD-4F32-944A-23D8EB330DFC}" presName="hierChild3" presStyleCnt="0"/>
      <dgm:spPr/>
    </dgm:pt>
    <dgm:pt modelId="{C2C43040-E9D4-4107-A983-A911855843D6}" type="pres">
      <dgm:prSet presAssocID="{DD123CDA-08F2-4E26-ADAB-C4C059CEA21F}" presName="Name10" presStyleLbl="parChTrans1D2" presStyleIdx="1" presStyleCnt="3"/>
      <dgm:spPr/>
      <dgm:t>
        <a:bodyPr/>
        <a:lstStyle/>
        <a:p>
          <a:endParaRPr lang="fr-FR"/>
        </a:p>
      </dgm:t>
    </dgm:pt>
    <dgm:pt modelId="{C9D19F19-A2E5-495C-970C-AAE80A1ED271}" type="pres">
      <dgm:prSet presAssocID="{9E71473B-C241-4DCB-8DD6-E7BA1D94C394}" presName="hierRoot2" presStyleCnt="0"/>
      <dgm:spPr/>
    </dgm:pt>
    <dgm:pt modelId="{D2984289-8EDF-4467-8147-E5A1A3C1B6CE}" type="pres">
      <dgm:prSet presAssocID="{9E71473B-C241-4DCB-8DD6-E7BA1D94C394}" presName="composite2" presStyleCnt="0"/>
      <dgm:spPr/>
    </dgm:pt>
    <dgm:pt modelId="{481B4698-873D-4136-A1C4-E8B9FE4142AB}" type="pres">
      <dgm:prSet presAssocID="{9E71473B-C241-4DCB-8DD6-E7BA1D94C394}" presName="background2" presStyleLbl="node2" presStyleIdx="1" presStyleCnt="3"/>
      <dgm:spPr/>
    </dgm:pt>
    <dgm:pt modelId="{230F7261-E17E-4130-B1FB-A2D76A3A6FEC}" type="pres">
      <dgm:prSet presAssocID="{9E71473B-C241-4DCB-8DD6-E7BA1D94C394}" presName="text2" presStyleLbl="fgAcc2" presStyleIdx="1" presStyleCnt="3">
        <dgm:presLayoutVars>
          <dgm:chPref val="3"/>
        </dgm:presLayoutVars>
      </dgm:prSet>
      <dgm:spPr/>
      <dgm:t>
        <a:bodyPr/>
        <a:lstStyle/>
        <a:p>
          <a:endParaRPr lang="fr-FR"/>
        </a:p>
      </dgm:t>
    </dgm:pt>
    <dgm:pt modelId="{8659E770-16D8-4851-BB95-E3564856136F}" type="pres">
      <dgm:prSet presAssocID="{9E71473B-C241-4DCB-8DD6-E7BA1D94C394}" presName="hierChild3" presStyleCnt="0"/>
      <dgm:spPr/>
    </dgm:pt>
    <dgm:pt modelId="{582697DD-A04B-4288-BEB4-E2E0FB769D28}" type="pres">
      <dgm:prSet presAssocID="{110714D8-292B-451D-ADB2-EE3273BCEE58}" presName="Name10" presStyleLbl="parChTrans1D2" presStyleIdx="2" presStyleCnt="3"/>
      <dgm:spPr/>
      <dgm:t>
        <a:bodyPr/>
        <a:lstStyle/>
        <a:p>
          <a:endParaRPr lang="fr-FR"/>
        </a:p>
      </dgm:t>
    </dgm:pt>
    <dgm:pt modelId="{191D21F4-8044-45A0-B98E-E05C1CA7BFCF}" type="pres">
      <dgm:prSet presAssocID="{D204D18F-02D4-4ABB-9945-DFBC1B93B833}" presName="hierRoot2" presStyleCnt="0"/>
      <dgm:spPr/>
    </dgm:pt>
    <dgm:pt modelId="{D82E19E9-C1F0-4FE5-9844-47B2128B8270}" type="pres">
      <dgm:prSet presAssocID="{D204D18F-02D4-4ABB-9945-DFBC1B93B833}" presName="composite2" presStyleCnt="0"/>
      <dgm:spPr/>
    </dgm:pt>
    <dgm:pt modelId="{89943DC2-2306-4552-981E-240A2A2D2FF3}" type="pres">
      <dgm:prSet presAssocID="{D204D18F-02D4-4ABB-9945-DFBC1B93B833}" presName="background2" presStyleLbl="node2" presStyleIdx="2" presStyleCnt="3"/>
      <dgm:spPr/>
    </dgm:pt>
    <dgm:pt modelId="{4CD5ED42-A3F0-4A3B-AB44-22E3EB3EB430}" type="pres">
      <dgm:prSet presAssocID="{D204D18F-02D4-4ABB-9945-DFBC1B93B833}" presName="text2" presStyleLbl="fgAcc2" presStyleIdx="2" presStyleCnt="3">
        <dgm:presLayoutVars>
          <dgm:chPref val="3"/>
        </dgm:presLayoutVars>
      </dgm:prSet>
      <dgm:spPr/>
      <dgm:t>
        <a:bodyPr/>
        <a:lstStyle/>
        <a:p>
          <a:endParaRPr lang="fr-FR"/>
        </a:p>
      </dgm:t>
    </dgm:pt>
    <dgm:pt modelId="{BB5FCA20-9831-4323-B760-CEDD3F21C5DF}" type="pres">
      <dgm:prSet presAssocID="{D204D18F-02D4-4ABB-9945-DFBC1B93B833}" presName="hierChild3" presStyleCnt="0"/>
      <dgm:spPr/>
    </dgm:pt>
  </dgm:ptLst>
  <dgm:cxnLst>
    <dgm:cxn modelId="{3B2F7301-6110-4AD3-B77B-5F12FEBFF54E}" type="presOf" srcId="{F4000D0D-B112-4D8F-BB3B-77448A19E938}" destId="{94CFFFE8-9855-453B-854F-C1458E8631AB}" srcOrd="0" destOrd="0" presId="urn:microsoft.com/office/officeart/2005/8/layout/hierarchy1"/>
    <dgm:cxn modelId="{812D9273-6BC9-426D-BF71-DA1FA02258B2}" type="presOf" srcId="{9E71473B-C241-4DCB-8DD6-E7BA1D94C394}" destId="{230F7261-E17E-4130-B1FB-A2D76A3A6FEC}" srcOrd="0" destOrd="0" presId="urn:microsoft.com/office/officeart/2005/8/layout/hierarchy1"/>
    <dgm:cxn modelId="{C156EC03-7C1C-431E-A9AD-0B9518DB8D4A}" srcId="{4D881768-B12C-43BD-B1E8-2FBD71549EC8}" destId="{F44CD355-97CD-4F32-944A-23D8EB330DFC}" srcOrd="0" destOrd="0" parTransId="{4BB0F893-A4B6-46C0-93DB-00E5664EAD49}" sibTransId="{9A03B354-E103-4A1B-9342-478E4343667B}"/>
    <dgm:cxn modelId="{7B10F4DB-9193-4AAF-9226-E02DD1CF398C}" type="presOf" srcId="{4D881768-B12C-43BD-B1E8-2FBD71549EC8}" destId="{E5C6F32F-49B2-474C-98F9-56E90595C9D9}" srcOrd="0" destOrd="0" presId="urn:microsoft.com/office/officeart/2005/8/layout/hierarchy1"/>
    <dgm:cxn modelId="{6C35678E-85CD-4E1A-9ED1-6A562933DFB6}" type="presOf" srcId="{F44CD355-97CD-4F32-944A-23D8EB330DFC}" destId="{9E089762-581C-4FB6-964A-3CD04309DAD1}" srcOrd="0" destOrd="0" presId="urn:microsoft.com/office/officeart/2005/8/layout/hierarchy1"/>
    <dgm:cxn modelId="{DB370F78-34B8-4473-8420-B11848D9452F}" srcId="{4D881768-B12C-43BD-B1E8-2FBD71549EC8}" destId="{D204D18F-02D4-4ABB-9945-DFBC1B93B833}" srcOrd="2" destOrd="0" parTransId="{110714D8-292B-451D-ADB2-EE3273BCEE58}" sibTransId="{1166F525-A5FE-4EE4-A759-3B2DBC795DAB}"/>
    <dgm:cxn modelId="{B27B62A1-7986-4563-B2A3-F36E6228B4F3}" type="presOf" srcId="{4BB0F893-A4B6-46C0-93DB-00E5664EAD49}" destId="{721A881E-02A5-4F35-99A7-E2ADE9752AE1}" srcOrd="0" destOrd="0" presId="urn:microsoft.com/office/officeart/2005/8/layout/hierarchy1"/>
    <dgm:cxn modelId="{2ACB2534-0522-4C6F-8A1B-AF25B5DDD64E}" type="presOf" srcId="{DD123CDA-08F2-4E26-ADAB-C4C059CEA21F}" destId="{C2C43040-E9D4-4107-A983-A911855843D6}" srcOrd="0" destOrd="0" presId="urn:microsoft.com/office/officeart/2005/8/layout/hierarchy1"/>
    <dgm:cxn modelId="{E49E8B4D-FAD9-450C-82E3-5961B663382F}" type="presOf" srcId="{D204D18F-02D4-4ABB-9945-DFBC1B93B833}" destId="{4CD5ED42-A3F0-4A3B-AB44-22E3EB3EB430}" srcOrd="0" destOrd="0" presId="urn:microsoft.com/office/officeart/2005/8/layout/hierarchy1"/>
    <dgm:cxn modelId="{3638D742-7FD1-4F71-9882-651DC9CC9B4A}" srcId="{F4000D0D-B112-4D8F-BB3B-77448A19E938}" destId="{4D881768-B12C-43BD-B1E8-2FBD71549EC8}" srcOrd="0" destOrd="0" parTransId="{BDE31FB7-32A3-4BCF-87D8-B06C03765434}" sibTransId="{76184AFB-97F0-4F91-9776-C2F11E306E71}"/>
    <dgm:cxn modelId="{2881D029-0CC2-42C4-95A6-BB0775D9267C}" srcId="{4D881768-B12C-43BD-B1E8-2FBD71549EC8}" destId="{9E71473B-C241-4DCB-8DD6-E7BA1D94C394}" srcOrd="1" destOrd="0" parTransId="{DD123CDA-08F2-4E26-ADAB-C4C059CEA21F}" sibTransId="{68DB0821-7232-4D4C-9690-8876DF93603E}"/>
    <dgm:cxn modelId="{CBC98E71-1AE1-469F-BF72-35C76CB92034}" type="presOf" srcId="{110714D8-292B-451D-ADB2-EE3273BCEE58}" destId="{582697DD-A04B-4288-BEB4-E2E0FB769D28}" srcOrd="0" destOrd="0" presId="urn:microsoft.com/office/officeart/2005/8/layout/hierarchy1"/>
    <dgm:cxn modelId="{E2117930-1F7A-45A0-A915-8E1F8320A0EC}" type="presParOf" srcId="{94CFFFE8-9855-453B-854F-C1458E8631AB}" destId="{197221E8-31E2-41AD-B96E-7079EE5EE542}" srcOrd="0" destOrd="0" presId="urn:microsoft.com/office/officeart/2005/8/layout/hierarchy1"/>
    <dgm:cxn modelId="{1B1DDED0-C4D2-4F5D-90C7-DC9F41B12DE1}" type="presParOf" srcId="{197221E8-31E2-41AD-B96E-7079EE5EE542}" destId="{FE0FD7CE-93EB-48A4-AA62-9CEF5EF86B6E}" srcOrd="0" destOrd="0" presId="urn:microsoft.com/office/officeart/2005/8/layout/hierarchy1"/>
    <dgm:cxn modelId="{DCFCAFBF-903E-47AB-9B49-F31AA2F10075}" type="presParOf" srcId="{FE0FD7CE-93EB-48A4-AA62-9CEF5EF86B6E}" destId="{744E8BC6-F94A-4211-BD06-DF0DCF594947}" srcOrd="0" destOrd="0" presId="urn:microsoft.com/office/officeart/2005/8/layout/hierarchy1"/>
    <dgm:cxn modelId="{36EC4B48-0A27-41B4-89E5-83D4A69FEA01}" type="presParOf" srcId="{FE0FD7CE-93EB-48A4-AA62-9CEF5EF86B6E}" destId="{E5C6F32F-49B2-474C-98F9-56E90595C9D9}" srcOrd="1" destOrd="0" presId="urn:microsoft.com/office/officeart/2005/8/layout/hierarchy1"/>
    <dgm:cxn modelId="{1865B5B5-FB70-49C6-8A69-9E860B3D9317}" type="presParOf" srcId="{197221E8-31E2-41AD-B96E-7079EE5EE542}" destId="{75502303-E52E-468A-8A33-65256775C79F}" srcOrd="1" destOrd="0" presId="urn:microsoft.com/office/officeart/2005/8/layout/hierarchy1"/>
    <dgm:cxn modelId="{1433EB5C-14C5-408D-9B73-F858CFF047C5}" type="presParOf" srcId="{75502303-E52E-468A-8A33-65256775C79F}" destId="{721A881E-02A5-4F35-99A7-E2ADE9752AE1}" srcOrd="0" destOrd="0" presId="urn:microsoft.com/office/officeart/2005/8/layout/hierarchy1"/>
    <dgm:cxn modelId="{B9794621-800B-4986-A421-5FA3F8984C09}" type="presParOf" srcId="{75502303-E52E-468A-8A33-65256775C79F}" destId="{AF8798A8-3FB8-4540-AF4D-848F69FB0F3A}" srcOrd="1" destOrd="0" presId="urn:microsoft.com/office/officeart/2005/8/layout/hierarchy1"/>
    <dgm:cxn modelId="{C88500E3-59D5-4F7C-B880-EB83395D78D7}" type="presParOf" srcId="{AF8798A8-3FB8-4540-AF4D-848F69FB0F3A}" destId="{1BBB32E9-D6E1-40C4-B3FB-439EF9551653}" srcOrd="0" destOrd="0" presId="urn:microsoft.com/office/officeart/2005/8/layout/hierarchy1"/>
    <dgm:cxn modelId="{F517C248-0FB4-4088-852B-E16AAC1AAA75}" type="presParOf" srcId="{1BBB32E9-D6E1-40C4-B3FB-439EF9551653}" destId="{474C3D70-1EA0-4A25-AE14-81FF6CF653D7}" srcOrd="0" destOrd="0" presId="urn:microsoft.com/office/officeart/2005/8/layout/hierarchy1"/>
    <dgm:cxn modelId="{7A83AD76-8843-427E-BB17-85D9C86A9F85}" type="presParOf" srcId="{1BBB32E9-D6E1-40C4-B3FB-439EF9551653}" destId="{9E089762-581C-4FB6-964A-3CD04309DAD1}" srcOrd="1" destOrd="0" presId="urn:microsoft.com/office/officeart/2005/8/layout/hierarchy1"/>
    <dgm:cxn modelId="{18D1BA74-932C-487D-A59D-3C9EAD8E21C1}" type="presParOf" srcId="{AF8798A8-3FB8-4540-AF4D-848F69FB0F3A}" destId="{097E0740-0515-471B-AF11-D42DD8E6BF5A}" srcOrd="1" destOrd="0" presId="urn:microsoft.com/office/officeart/2005/8/layout/hierarchy1"/>
    <dgm:cxn modelId="{4776123C-1A31-4CEF-AE11-891DBDE2403E}" type="presParOf" srcId="{75502303-E52E-468A-8A33-65256775C79F}" destId="{C2C43040-E9D4-4107-A983-A911855843D6}" srcOrd="2" destOrd="0" presId="urn:microsoft.com/office/officeart/2005/8/layout/hierarchy1"/>
    <dgm:cxn modelId="{CFE8774A-544B-44A2-84AA-A87DBC0DEDFB}" type="presParOf" srcId="{75502303-E52E-468A-8A33-65256775C79F}" destId="{C9D19F19-A2E5-495C-970C-AAE80A1ED271}" srcOrd="3" destOrd="0" presId="urn:microsoft.com/office/officeart/2005/8/layout/hierarchy1"/>
    <dgm:cxn modelId="{E589BF2F-937A-43CF-A7FA-E56C3823C6F5}" type="presParOf" srcId="{C9D19F19-A2E5-495C-970C-AAE80A1ED271}" destId="{D2984289-8EDF-4467-8147-E5A1A3C1B6CE}" srcOrd="0" destOrd="0" presId="urn:microsoft.com/office/officeart/2005/8/layout/hierarchy1"/>
    <dgm:cxn modelId="{5B3D0439-A845-44B1-A7E9-EED0A86CCF70}" type="presParOf" srcId="{D2984289-8EDF-4467-8147-E5A1A3C1B6CE}" destId="{481B4698-873D-4136-A1C4-E8B9FE4142AB}" srcOrd="0" destOrd="0" presId="urn:microsoft.com/office/officeart/2005/8/layout/hierarchy1"/>
    <dgm:cxn modelId="{E0F78F78-2DE4-4929-9272-D2599708763F}" type="presParOf" srcId="{D2984289-8EDF-4467-8147-E5A1A3C1B6CE}" destId="{230F7261-E17E-4130-B1FB-A2D76A3A6FEC}" srcOrd="1" destOrd="0" presId="urn:microsoft.com/office/officeart/2005/8/layout/hierarchy1"/>
    <dgm:cxn modelId="{9F2C6EEB-9B23-4F46-9F2E-3303CDD3E278}" type="presParOf" srcId="{C9D19F19-A2E5-495C-970C-AAE80A1ED271}" destId="{8659E770-16D8-4851-BB95-E3564856136F}" srcOrd="1" destOrd="0" presId="urn:microsoft.com/office/officeart/2005/8/layout/hierarchy1"/>
    <dgm:cxn modelId="{E1C98A02-790F-4AE9-95EB-502DA06A33A8}" type="presParOf" srcId="{75502303-E52E-468A-8A33-65256775C79F}" destId="{582697DD-A04B-4288-BEB4-E2E0FB769D28}" srcOrd="4" destOrd="0" presId="urn:microsoft.com/office/officeart/2005/8/layout/hierarchy1"/>
    <dgm:cxn modelId="{54EF53D4-EC37-4D3A-815D-F97046B7B420}" type="presParOf" srcId="{75502303-E52E-468A-8A33-65256775C79F}" destId="{191D21F4-8044-45A0-B98E-E05C1CA7BFCF}" srcOrd="5" destOrd="0" presId="urn:microsoft.com/office/officeart/2005/8/layout/hierarchy1"/>
    <dgm:cxn modelId="{7FA098DB-0B6D-4858-8363-1630C05B519B}" type="presParOf" srcId="{191D21F4-8044-45A0-B98E-E05C1CA7BFCF}" destId="{D82E19E9-C1F0-4FE5-9844-47B2128B8270}" srcOrd="0" destOrd="0" presId="urn:microsoft.com/office/officeart/2005/8/layout/hierarchy1"/>
    <dgm:cxn modelId="{05B9D4EC-B0E5-44BA-8B71-622DFC1DD3AD}" type="presParOf" srcId="{D82E19E9-C1F0-4FE5-9844-47B2128B8270}" destId="{89943DC2-2306-4552-981E-240A2A2D2FF3}" srcOrd="0" destOrd="0" presId="urn:microsoft.com/office/officeart/2005/8/layout/hierarchy1"/>
    <dgm:cxn modelId="{3A9ABB2D-0DD5-46E4-B333-FE5CC23B89C5}" type="presParOf" srcId="{D82E19E9-C1F0-4FE5-9844-47B2128B8270}" destId="{4CD5ED42-A3F0-4A3B-AB44-22E3EB3EB430}" srcOrd="1" destOrd="0" presId="urn:microsoft.com/office/officeart/2005/8/layout/hierarchy1"/>
    <dgm:cxn modelId="{743A94F4-5A86-434C-B239-E65424C8AA8F}" type="presParOf" srcId="{191D21F4-8044-45A0-B98E-E05C1CA7BFCF}" destId="{BB5FCA20-9831-4323-B760-CEDD3F21C5DF}"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6C57B-F2A3-456E-824A-EEA7BF759F68}">
      <dsp:nvSpPr>
        <dsp:cNvPr id="0" name=""/>
        <dsp:cNvSpPr/>
      </dsp:nvSpPr>
      <dsp:spPr>
        <a:xfrm>
          <a:off x="0" y="33354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E5C561-ADCD-4E66-9201-56505B34D40C}">
      <dsp:nvSpPr>
        <dsp:cNvPr id="0" name=""/>
        <dsp:cNvSpPr/>
      </dsp:nvSpPr>
      <dsp:spPr>
        <a:xfrm>
          <a:off x="280749" y="17118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Nos motivations</a:t>
          </a:r>
          <a:endParaRPr lang="en-US" sz="1100" kern="1200"/>
        </a:p>
      </dsp:txBody>
      <dsp:txXfrm>
        <a:off x="296601" y="187038"/>
        <a:ext cx="3898786" cy="293016"/>
      </dsp:txXfrm>
    </dsp:sp>
    <dsp:sp modelId="{E0B50484-7D8E-4141-972F-51D1DD239391}">
      <dsp:nvSpPr>
        <dsp:cNvPr id="0" name=""/>
        <dsp:cNvSpPr/>
      </dsp:nvSpPr>
      <dsp:spPr>
        <a:xfrm>
          <a:off x="0" y="83250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05AB23-DFC3-4248-BFCB-56D62266C3FA}">
      <dsp:nvSpPr>
        <dsp:cNvPr id="0" name=""/>
        <dsp:cNvSpPr/>
      </dsp:nvSpPr>
      <dsp:spPr>
        <a:xfrm>
          <a:off x="280749" y="67014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Identification   clientèle</a:t>
          </a:r>
          <a:endParaRPr lang="en-US" sz="1100" kern="1200"/>
        </a:p>
      </dsp:txBody>
      <dsp:txXfrm>
        <a:off x="296601" y="685998"/>
        <a:ext cx="3898786" cy="293016"/>
      </dsp:txXfrm>
    </dsp:sp>
    <dsp:sp modelId="{007F5E4C-311F-43DB-AD0E-338DBF574480}">
      <dsp:nvSpPr>
        <dsp:cNvPr id="0" name=""/>
        <dsp:cNvSpPr/>
      </dsp:nvSpPr>
      <dsp:spPr>
        <a:xfrm>
          <a:off x="0" y="133146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65C65F-3C67-4EE4-A945-D2B8DBF829A1}">
      <dsp:nvSpPr>
        <dsp:cNvPr id="0" name=""/>
        <dsp:cNvSpPr/>
      </dsp:nvSpPr>
      <dsp:spPr>
        <a:xfrm>
          <a:off x="280749" y="116910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Le problème du client</a:t>
          </a:r>
          <a:endParaRPr lang="en-US" sz="1100" kern="1200"/>
        </a:p>
      </dsp:txBody>
      <dsp:txXfrm>
        <a:off x="296601" y="1184958"/>
        <a:ext cx="3898786" cy="293016"/>
      </dsp:txXfrm>
    </dsp:sp>
    <dsp:sp modelId="{B6A0AF3C-3E9F-403A-A66F-FBBE061E8204}">
      <dsp:nvSpPr>
        <dsp:cNvPr id="0" name=""/>
        <dsp:cNvSpPr/>
      </dsp:nvSpPr>
      <dsp:spPr>
        <a:xfrm>
          <a:off x="0" y="183042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D927FE-B443-4130-BE0D-0641C3CF1228}">
      <dsp:nvSpPr>
        <dsp:cNvPr id="0" name=""/>
        <dsp:cNvSpPr/>
      </dsp:nvSpPr>
      <dsp:spPr>
        <a:xfrm>
          <a:off x="280749" y="166806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Présentation des solutions</a:t>
          </a:r>
          <a:endParaRPr lang="en-US" sz="1100" kern="1200"/>
        </a:p>
      </dsp:txBody>
      <dsp:txXfrm>
        <a:off x="296601" y="1683918"/>
        <a:ext cx="3898786" cy="293016"/>
      </dsp:txXfrm>
    </dsp:sp>
    <dsp:sp modelId="{011B1AA4-7A31-4D1C-B8E6-379A3825B9B2}">
      <dsp:nvSpPr>
        <dsp:cNvPr id="0" name=""/>
        <dsp:cNvSpPr/>
      </dsp:nvSpPr>
      <dsp:spPr>
        <a:xfrm>
          <a:off x="0" y="232938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682116-F55B-400D-82DA-BFA5FF8204CE}">
      <dsp:nvSpPr>
        <dsp:cNvPr id="0" name=""/>
        <dsp:cNvSpPr/>
      </dsp:nvSpPr>
      <dsp:spPr>
        <a:xfrm>
          <a:off x="280749" y="216702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La performance de notre solution</a:t>
          </a:r>
          <a:endParaRPr lang="en-US" sz="1100" kern="1200"/>
        </a:p>
      </dsp:txBody>
      <dsp:txXfrm>
        <a:off x="296601" y="2182878"/>
        <a:ext cx="3898786" cy="293016"/>
      </dsp:txXfrm>
    </dsp:sp>
    <dsp:sp modelId="{01D84E39-0B85-4DB9-93AF-12705FE8E22C}">
      <dsp:nvSpPr>
        <dsp:cNvPr id="0" name=""/>
        <dsp:cNvSpPr/>
      </dsp:nvSpPr>
      <dsp:spPr>
        <a:xfrm>
          <a:off x="0" y="282834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249A3-4EB2-473C-A685-B5B73B5C2E6B}">
      <dsp:nvSpPr>
        <dsp:cNvPr id="0" name=""/>
        <dsp:cNvSpPr/>
      </dsp:nvSpPr>
      <dsp:spPr>
        <a:xfrm>
          <a:off x="280749" y="266598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Notre avantage compétitif</a:t>
          </a:r>
          <a:endParaRPr lang="en-US" sz="1100" kern="1200"/>
        </a:p>
      </dsp:txBody>
      <dsp:txXfrm>
        <a:off x="296601" y="2681838"/>
        <a:ext cx="3898786" cy="293016"/>
      </dsp:txXfrm>
    </dsp:sp>
    <dsp:sp modelId="{D5E97EC4-AEBD-4007-AF90-E389B3D9D852}">
      <dsp:nvSpPr>
        <dsp:cNvPr id="0" name=""/>
        <dsp:cNvSpPr/>
      </dsp:nvSpPr>
      <dsp:spPr>
        <a:xfrm>
          <a:off x="0" y="332730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20001B-D83D-4003-9FBD-8A7681F4AF82}">
      <dsp:nvSpPr>
        <dsp:cNvPr id="0" name=""/>
        <dsp:cNvSpPr/>
      </dsp:nvSpPr>
      <dsp:spPr>
        <a:xfrm>
          <a:off x="280749" y="316494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Notre stratégie markéting actuelle</a:t>
          </a:r>
          <a:endParaRPr lang="en-US" sz="1100" kern="1200"/>
        </a:p>
      </dsp:txBody>
      <dsp:txXfrm>
        <a:off x="296601" y="3180798"/>
        <a:ext cx="3898786" cy="293016"/>
      </dsp:txXfrm>
    </dsp:sp>
    <dsp:sp modelId="{687BC96D-EDC4-48DB-AE60-9B122890AE64}">
      <dsp:nvSpPr>
        <dsp:cNvPr id="0" name=""/>
        <dsp:cNvSpPr/>
      </dsp:nvSpPr>
      <dsp:spPr>
        <a:xfrm>
          <a:off x="0" y="382626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69B98-3BD7-45D4-AEBB-F76925168454}">
      <dsp:nvSpPr>
        <dsp:cNvPr id="0" name=""/>
        <dsp:cNvSpPr/>
      </dsp:nvSpPr>
      <dsp:spPr>
        <a:xfrm>
          <a:off x="280749" y="366390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dirty="0" err="1"/>
            <a:t>L'efficacité</a:t>
          </a:r>
          <a:r>
            <a:rPr lang="en-US" sz="1100" b="0" i="0" kern="1200" dirty="0"/>
            <a:t> de </a:t>
          </a:r>
          <a:r>
            <a:rPr lang="en-US" sz="1100" b="0" i="0" kern="1200" dirty="0" err="1"/>
            <a:t>notre</a:t>
          </a:r>
          <a:r>
            <a:rPr lang="en-US" sz="1100" b="0" i="0" kern="1200" dirty="0"/>
            <a:t> </a:t>
          </a:r>
          <a:r>
            <a:rPr lang="en-US" sz="1100" b="0" i="0" kern="1200" dirty="0" err="1"/>
            <a:t>markéting</a:t>
          </a:r>
          <a:r>
            <a:rPr lang="en-US" sz="1100" b="0" i="0" kern="1200" dirty="0"/>
            <a:t>.</a:t>
          </a:r>
          <a:endParaRPr lang="en-US" sz="1100" kern="1200" dirty="0"/>
        </a:p>
      </dsp:txBody>
      <dsp:txXfrm>
        <a:off x="296601" y="3679758"/>
        <a:ext cx="3898786" cy="293016"/>
      </dsp:txXfrm>
    </dsp:sp>
    <dsp:sp modelId="{8275E2EE-FAA6-4E4C-AEC6-D9492D366C16}">
      <dsp:nvSpPr>
        <dsp:cNvPr id="0" name=""/>
        <dsp:cNvSpPr/>
      </dsp:nvSpPr>
      <dsp:spPr>
        <a:xfrm>
          <a:off x="0" y="432522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CD911C-5083-4847-9EC7-A9C4CE1F14F1}">
      <dsp:nvSpPr>
        <dsp:cNvPr id="0" name=""/>
        <dsp:cNvSpPr/>
      </dsp:nvSpPr>
      <dsp:spPr>
        <a:xfrm>
          <a:off x="280749" y="416286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lvl="0" algn="l" defTabSz="488950">
            <a:lnSpc>
              <a:spcPct val="90000"/>
            </a:lnSpc>
            <a:spcBef>
              <a:spcPct val="0"/>
            </a:spcBef>
            <a:spcAft>
              <a:spcPct val="35000"/>
            </a:spcAft>
          </a:pPr>
          <a:r>
            <a:rPr lang="en-US" sz="1100" b="0" i="0" kern="1200"/>
            <a:t>Conclusions</a:t>
          </a:r>
          <a:endParaRPr lang="en-US" sz="1100" kern="1200"/>
        </a:p>
      </dsp:txBody>
      <dsp:txXfrm>
        <a:off x="296601" y="4178718"/>
        <a:ext cx="389878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9ACE5-543B-4A87-B1DF-CE78FBA7AFA9}">
      <dsp:nvSpPr>
        <dsp:cNvPr id="0" name=""/>
        <dsp:cNvSpPr/>
      </dsp:nvSpPr>
      <dsp:spPr>
        <a:xfrm>
          <a:off x="0" y="21077"/>
          <a:ext cx="5614987" cy="556152"/>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CA" sz="1400" b="0" i="0" kern="1200" dirty="0"/>
            <a:t>LA REUSSITE</a:t>
          </a:r>
          <a:endParaRPr lang="en-US" sz="1400" kern="1200" dirty="0"/>
        </a:p>
      </dsp:txBody>
      <dsp:txXfrm>
        <a:off x="27149" y="48226"/>
        <a:ext cx="5560689" cy="501854"/>
      </dsp:txXfrm>
    </dsp:sp>
    <dsp:sp modelId="{7DFD1B0C-A959-4E28-B694-4333F3346814}">
      <dsp:nvSpPr>
        <dsp:cNvPr id="0" name=""/>
        <dsp:cNvSpPr/>
      </dsp:nvSpPr>
      <dsp:spPr>
        <a:xfrm>
          <a:off x="0" y="617549"/>
          <a:ext cx="5614987" cy="556152"/>
        </a:xfrm>
        <a:prstGeom prst="roundRect">
          <a:avLst/>
        </a:prstGeom>
        <a:solidFill>
          <a:schemeClr val="accent5">
            <a:hueOff val="891034"/>
            <a:satOff val="-573"/>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i="0" kern="1200" dirty="0"/>
            <a:t>Mélange de compétences techniques (logiciels, outils d’optimisation)</a:t>
          </a:r>
          <a:endParaRPr lang="en-US" sz="1400" kern="1200" dirty="0"/>
        </a:p>
      </dsp:txBody>
      <dsp:txXfrm>
        <a:off x="27149" y="644698"/>
        <a:ext cx="5560689" cy="501854"/>
      </dsp:txXfrm>
    </dsp:sp>
    <dsp:sp modelId="{0E021DBA-BB64-472F-A714-7DFDCBA06E10}">
      <dsp:nvSpPr>
        <dsp:cNvPr id="0" name=""/>
        <dsp:cNvSpPr/>
      </dsp:nvSpPr>
      <dsp:spPr>
        <a:xfrm>
          <a:off x="0" y="1214022"/>
          <a:ext cx="5614987" cy="556152"/>
        </a:xfrm>
        <a:prstGeom prst="roundRect">
          <a:avLst/>
        </a:prstGeom>
        <a:solidFill>
          <a:schemeClr val="accent5">
            <a:hueOff val="1782068"/>
            <a:satOff val="-1147"/>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i="0" kern="1200" dirty="0"/>
            <a:t>Capacité à travailler en équipe</a:t>
          </a:r>
          <a:endParaRPr lang="en-US" sz="1400" kern="1200" dirty="0"/>
        </a:p>
      </dsp:txBody>
      <dsp:txXfrm>
        <a:off x="27149" y="1241171"/>
        <a:ext cx="5560689" cy="501854"/>
      </dsp:txXfrm>
    </dsp:sp>
    <dsp:sp modelId="{768EC47F-C448-4FA2-B362-D66DD09BE72F}">
      <dsp:nvSpPr>
        <dsp:cNvPr id="0" name=""/>
        <dsp:cNvSpPr/>
      </dsp:nvSpPr>
      <dsp:spPr>
        <a:xfrm>
          <a:off x="0" y="1810494"/>
          <a:ext cx="5614987" cy="556152"/>
        </a:xfrm>
        <a:prstGeom prst="roundRect">
          <a:avLst/>
        </a:prstGeom>
        <a:solidFill>
          <a:schemeClr val="accent5">
            <a:hueOff val="2673102"/>
            <a:satOff val="-1720"/>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kern="1200" dirty="0"/>
            <a:t>Aisance relationnelle</a:t>
          </a:r>
          <a:endParaRPr lang="en-US" sz="1400" kern="1200" dirty="0"/>
        </a:p>
      </dsp:txBody>
      <dsp:txXfrm>
        <a:off x="27149" y="1837643"/>
        <a:ext cx="5560689" cy="501854"/>
      </dsp:txXfrm>
    </dsp:sp>
    <dsp:sp modelId="{F5999870-F1E3-48EF-BA18-9010BE0A469A}">
      <dsp:nvSpPr>
        <dsp:cNvPr id="0" name=""/>
        <dsp:cNvSpPr/>
      </dsp:nvSpPr>
      <dsp:spPr>
        <a:xfrm>
          <a:off x="0" y="2406966"/>
          <a:ext cx="5614987" cy="556152"/>
        </a:xfrm>
        <a:prstGeom prst="roundRect">
          <a:avLst/>
        </a:prstGeom>
        <a:solidFill>
          <a:schemeClr val="accent5">
            <a:hueOff val="3564136"/>
            <a:satOff val="-229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kern="1200" dirty="0"/>
            <a:t>Professionnalisme</a:t>
          </a:r>
          <a:endParaRPr lang="en-US" sz="1400" kern="1200" dirty="0"/>
        </a:p>
      </dsp:txBody>
      <dsp:txXfrm>
        <a:off x="27149" y="2434115"/>
        <a:ext cx="5560689" cy="501854"/>
      </dsp:txXfrm>
    </dsp:sp>
    <dsp:sp modelId="{CDD593AB-24C1-446D-8021-F8BB8D468896}">
      <dsp:nvSpPr>
        <dsp:cNvPr id="0" name=""/>
        <dsp:cNvSpPr/>
      </dsp:nvSpPr>
      <dsp:spPr>
        <a:xfrm>
          <a:off x="0" y="3003438"/>
          <a:ext cx="5614987" cy="556152"/>
        </a:xfrm>
        <a:prstGeom prst="roundRect">
          <a:avLst/>
        </a:prstGeom>
        <a:solidFill>
          <a:schemeClr val="accent5">
            <a:hueOff val="4455170"/>
            <a:satOff val="-2866"/>
            <a:lumOff val="196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kern="1200" dirty="0"/>
            <a:t>Augmentation de visibilité</a:t>
          </a:r>
          <a:endParaRPr lang="en-US" sz="1400" kern="1200" dirty="0"/>
        </a:p>
      </dsp:txBody>
      <dsp:txXfrm>
        <a:off x="27149" y="3030587"/>
        <a:ext cx="5560689" cy="501854"/>
      </dsp:txXfrm>
    </dsp:sp>
    <dsp:sp modelId="{473F04D7-5751-4057-ACF8-4D6C2CF22343}">
      <dsp:nvSpPr>
        <dsp:cNvPr id="0" name=""/>
        <dsp:cNvSpPr/>
      </dsp:nvSpPr>
      <dsp:spPr>
        <a:xfrm>
          <a:off x="0" y="3599910"/>
          <a:ext cx="5614987" cy="556152"/>
        </a:xfrm>
        <a:prstGeom prst="roundRect">
          <a:avLst/>
        </a:prstGeom>
        <a:solidFill>
          <a:schemeClr val="accent5">
            <a:hueOff val="5346204"/>
            <a:satOff val="-3440"/>
            <a:lumOff val="23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kern="1200" dirty="0"/>
            <a:t>Générer  des nouveaux clients</a:t>
          </a:r>
          <a:endParaRPr lang="en-US" sz="1400" kern="1200" dirty="0"/>
        </a:p>
      </dsp:txBody>
      <dsp:txXfrm>
        <a:off x="27149" y="3627059"/>
        <a:ext cx="5560689" cy="501854"/>
      </dsp:txXfrm>
    </dsp:sp>
    <dsp:sp modelId="{FF4501E3-A0A3-40B6-8D59-62465C85CB98}">
      <dsp:nvSpPr>
        <dsp:cNvPr id="0" name=""/>
        <dsp:cNvSpPr/>
      </dsp:nvSpPr>
      <dsp:spPr>
        <a:xfrm>
          <a:off x="0" y="4196383"/>
          <a:ext cx="5614987" cy="556152"/>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CA" sz="1400" i="0" kern="1200" dirty="0"/>
            <a:t>Créer de la valeur en haut de compte de résultat : sur le chiffre d’affaires et les marges d’une entreprise</a:t>
          </a:r>
          <a:endParaRPr lang="en-US" sz="1400" kern="1200" dirty="0"/>
        </a:p>
      </dsp:txBody>
      <dsp:txXfrm>
        <a:off x="27149" y="4223532"/>
        <a:ext cx="5560689" cy="501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809E5-E3A4-4327-AEB1-F606206D5E6A}">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F76FB6-0BB4-4467-A8AF-6F7DE3D514B6}">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CA" sz="1900" kern="1200"/>
            <a:t>Donner</a:t>
          </a:r>
          <a:r>
            <a:rPr lang="fr-CA" sz="1900" b="0" i="0" kern="1200"/>
            <a:t> un produit facile à préparer. Cette offre constitue un facteur clé de succès, un atout stratégique.</a:t>
          </a:r>
          <a:endParaRPr lang="en-US" sz="1900" kern="1200"/>
        </a:p>
      </dsp:txBody>
      <dsp:txXfrm>
        <a:off x="397472" y="947936"/>
        <a:ext cx="2950338" cy="1831860"/>
      </dsp:txXfrm>
    </dsp:sp>
    <dsp:sp modelId="{F88B50D3-3B0C-419C-80FC-CB7DC2AAFCD0}">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DC43C-DDA5-4543-A7F4-CF5C0731FCA0}">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CA" sz="1900" i="0" kern="1200"/>
            <a:t>Booster la notoriété et Améliorer l’image de l’entreprise.</a:t>
          </a:r>
          <a:endParaRPr lang="en-US" sz="1900" kern="1200"/>
        </a:p>
      </dsp:txBody>
      <dsp:txXfrm>
        <a:off x="4142755" y="947936"/>
        <a:ext cx="2950338" cy="1831860"/>
      </dsp:txXfrm>
    </dsp:sp>
    <dsp:sp modelId="{6C1FC3A4-080D-4A73-8674-741DF6F41F78}">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7774B-FAD2-49A7-8774-ADC773DC5EF6}">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CA" sz="1900" i="0" kern="1200"/>
            <a:t>augmenter le maillage de liens internes et exposer la  dynamisme</a:t>
          </a:r>
          <a:endParaRPr lang="en-US" sz="1900" kern="1200"/>
        </a:p>
      </dsp:txBody>
      <dsp:txXfrm>
        <a:off x="7888039" y="947936"/>
        <a:ext cx="2950338" cy="183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697DD-A04B-4288-BEB4-E2E0FB769D28}">
      <dsp:nvSpPr>
        <dsp:cNvPr id="0" name=""/>
        <dsp:cNvSpPr/>
      </dsp:nvSpPr>
      <dsp:spPr>
        <a:xfrm>
          <a:off x="5307236" y="1607495"/>
          <a:ext cx="3089858" cy="735245"/>
        </a:xfrm>
        <a:custGeom>
          <a:avLst/>
          <a:gdLst/>
          <a:ahLst/>
          <a:cxnLst/>
          <a:rect l="0" t="0" r="0" b="0"/>
          <a:pathLst>
            <a:path>
              <a:moveTo>
                <a:pt x="0" y="0"/>
              </a:moveTo>
              <a:lnTo>
                <a:pt x="0" y="501048"/>
              </a:lnTo>
              <a:lnTo>
                <a:pt x="3089858" y="501048"/>
              </a:lnTo>
              <a:lnTo>
                <a:pt x="3089858" y="7352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43040-E9D4-4107-A983-A911855843D6}">
      <dsp:nvSpPr>
        <dsp:cNvPr id="0" name=""/>
        <dsp:cNvSpPr/>
      </dsp:nvSpPr>
      <dsp:spPr>
        <a:xfrm>
          <a:off x="5261516" y="1607495"/>
          <a:ext cx="91440" cy="735245"/>
        </a:xfrm>
        <a:custGeom>
          <a:avLst/>
          <a:gdLst/>
          <a:ahLst/>
          <a:cxnLst/>
          <a:rect l="0" t="0" r="0" b="0"/>
          <a:pathLst>
            <a:path>
              <a:moveTo>
                <a:pt x="45720" y="0"/>
              </a:moveTo>
              <a:lnTo>
                <a:pt x="45720" y="7352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A881E-02A5-4F35-99A7-E2ADE9752AE1}">
      <dsp:nvSpPr>
        <dsp:cNvPr id="0" name=""/>
        <dsp:cNvSpPr/>
      </dsp:nvSpPr>
      <dsp:spPr>
        <a:xfrm>
          <a:off x="2217378" y="1607495"/>
          <a:ext cx="3089858" cy="735245"/>
        </a:xfrm>
        <a:custGeom>
          <a:avLst/>
          <a:gdLst/>
          <a:ahLst/>
          <a:cxnLst/>
          <a:rect l="0" t="0" r="0" b="0"/>
          <a:pathLst>
            <a:path>
              <a:moveTo>
                <a:pt x="3089858" y="0"/>
              </a:moveTo>
              <a:lnTo>
                <a:pt x="3089858" y="501048"/>
              </a:lnTo>
              <a:lnTo>
                <a:pt x="0" y="501048"/>
              </a:lnTo>
              <a:lnTo>
                <a:pt x="0" y="7352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4E8BC6-F94A-4211-BD06-DF0DCF594947}">
      <dsp:nvSpPr>
        <dsp:cNvPr id="0" name=""/>
        <dsp:cNvSpPr/>
      </dsp:nvSpPr>
      <dsp:spPr>
        <a:xfrm>
          <a:off x="4043203" y="2173"/>
          <a:ext cx="2528066" cy="16053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6F32F-49B2-474C-98F9-56E90595C9D9}">
      <dsp:nvSpPr>
        <dsp:cNvPr id="0" name=""/>
        <dsp:cNvSpPr/>
      </dsp:nvSpPr>
      <dsp:spPr>
        <a:xfrm>
          <a:off x="4324099" y="269024"/>
          <a:ext cx="2528066" cy="16053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Notre strategies marketing actuelle</a:t>
          </a:r>
        </a:p>
      </dsp:txBody>
      <dsp:txXfrm>
        <a:off x="4371117" y="316042"/>
        <a:ext cx="2434030" cy="1511286"/>
      </dsp:txXfrm>
    </dsp:sp>
    <dsp:sp modelId="{474C3D70-1EA0-4A25-AE14-81FF6CF653D7}">
      <dsp:nvSpPr>
        <dsp:cNvPr id="0" name=""/>
        <dsp:cNvSpPr/>
      </dsp:nvSpPr>
      <dsp:spPr>
        <a:xfrm>
          <a:off x="953344" y="2342741"/>
          <a:ext cx="2528066" cy="16053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89762-581C-4FB6-964A-3CD04309DAD1}">
      <dsp:nvSpPr>
        <dsp:cNvPr id="0" name=""/>
        <dsp:cNvSpPr/>
      </dsp:nvSpPr>
      <dsp:spPr>
        <a:xfrm>
          <a:off x="1234241" y="2609592"/>
          <a:ext cx="2528066" cy="16053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Etude de Marché: PESTEL</a:t>
          </a:r>
          <a:r>
            <a:rPr lang="en-US" sz="1400" kern="1200" dirty="0" smtClean="0"/>
            <a:t>,</a:t>
          </a:r>
        </a:p>
        <a:p>
          <a:pPr lvl="0" algn="ctr" defTabSz="622300">
            <a:lnSpc>
              <a:spcPct val="90000"/>
            </a:lnSpc>
            <a:spcBef>
              <a:spcPct val="0"/>
            </a:spcBef>
            <a:spcAft>
              <a:spcPct val="35000"/>
            </a:spcAft>
          </a:pPr>
          <a:r>
            <a:rPr lang="en-US" sz="1400" kern="1200" dirty="0" smtClean="0"/>
            <a:t> </a:t>
          </a:r>
          <a:r>
            <a:rPr lang="en-US" sz="1400" kern="1200" dirty="0"/>
            <a:t>Force de PORTER, </a:t>
          </a:r>
          <a:endParaRPr lang="en-US" sz="1400" kern="1200" dirty="0" smtClean="0"/>
        </a:p>
        <a:p>
          <a:pPr lvl="0" algn="ctr" defTabSz="622300">
            <a:lnSpc>
              <a:spcPct val="90000"/>
            </a:lnSpc>
            <a:spcBef>
              <a:spcPct val="0"/>
            </a:spcBef>
            <a:spcAft>
              <a:spcPct val="35000"/>
            </a:spcAft>
          </a:pPr>
          <a:r>
            <a:rPr lang="en-US" sz="1400" kern="1200" smtClean="0"/>
            <a:t>SWOT, </a:t>
          </a:r>
          <a:r>
            <a:rPr lang="en-US" sz="1400" kern="1200" dirty="0"/>
            <a:t>mapping </a:t>
          </a:r>
          <a:r>
            <a:rPr lang="en-US" sz="1400" kern="1200" dirty="0" err="1"/>
            <a:t>concurrentiel</a:t>
          </a:r>
          <a:r>
            <a:rPr lang="en-US" sz="1400" kern="1200" dirty="0"/>
            <a:t>, Marketing Mix.</a:t>
          </a:r>
        </a:p>
      </dsp:txBody>
      <dsp:txXfrm>
        <a:off x="1281259" y="2656610"/>
        <a:ext cx="2434030" cy="1511286"/>
      </dsp:txXfrm>
    </dsp:sp>
    <dsp:sp modelId="{481B4698-873D-4136-A1C4-E8B9FE4142AB}">
      <dsp:nvSpPr>
        <dsp:cNvPr id="0" name=""/>
        <dsp:cNvSpPr/>
      </dsp:nvSpPr>
      <dsp:spPr>
        <a:xfrm>
          <a:off x="4043203" y="2342741"/>
          <a:ext cx="2528066" cy="16053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F7261-E17E-4130-B1FB-A2D76A3A6FEC}">
      <dsp:nvSpPr>
        <dsp:cNvPr id="0" name=""/>
        <dsp:cNvSpPr/>
      </dsp:nvSpPr>
      <dsp:spPr>
        <a:xfrm>
          <a:off x="4324099" y="2609592"/>
          <a:ext cx="2528066" cy="16053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Analyses de communication des concurrent, ligne editoriales.</a:t>
          </a:r>
        </a:p>
      </dsp:txBody>
      <dsp:txXfrm>
        <a:off x="4371117" y="2656610"/>
        <a:ext cx="2434030" cy="1511286"/>
      </dsp:txXfrm>
    </dsp:sp>
    <dsp:sp modelId="{89943DC2-2306-4552-981E-240A2A2D2FF3}">
      <dsp:nvSpPr>
        <dsp:cNvPr id="0" name=""/>
        <dsp:cNvSpPr/>
      </dsp:nvSpPr>
      <dsp:spPr>
        <a:xfrm>
          <a:off x="7133062" y="2342741"/>
          <a:ext cx="2528066" cy="16053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D5ED42-A3F0-4A3B-AB44-22E3EB3EB430}">
      <dsp:nvSpPr>
        <dsp:cNvPr id="0" name=""/>
        <dsp:cNvSpPr/>
      </dsp:nvSpPr>
      <dsp:spPr>
        <a:xfrm>
          <a:off x="7413958" y="2609592"/>
          <a:ext cx="2528066" cy="16053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Identification des </a:t>
          </a:r>
          <a:r>
            <a:rPr lang="en-US" sz="1400" kern="1200" dirty="0" err="1"/>
            <a:t>cibles</a:t>
          </a:r>
          <a:r>
            <a:rPr lang="en-US" sz="1400" kern="1200" dirty="0"/>
            <a:t>(persona).</a:t>
          </a:r>
        </a:p>
      </dsp:txBody>
      <dsp:txXfrm>
        <a:off x="7460976" y="2656610"/>
        <a:ext cx="2434030" cy="15112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49979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7DF339C-B57A-437B-B694-CDF21D363475}" type="datetimeFigureOut">
              <a:rPr lang="fr-CA" smtClean="0"/>
              <a:t>2022-08-01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2407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982609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5745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92990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58743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235446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380567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25286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64235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16227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DF339C-B57A-437B-B694-CDF21D363475}" type="datetimeFigureOut">
              <a:rPr lang="fr-CA" smtClean="0"/>
              <a:t>2022-08-01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42292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DF339C-B57A-437B-B694-CDF21D363475}" type="datetimeFigureOut">
              <a:rPr lang="fr-CA" smtClean="0"/>
              <a:t>2022-08-01</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03937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3"/>
          <p:cNvSpPr>
            <a:spLocks noGrp="1"/>
          </p:cNvSpPr>
          <p:nvPr>
            <p:ph type="ftr" sz="quarter" idx="11"/>
          </p:nvPr>
        </p:nvSpPr>
        <p:spPr/>
        <p:txBody>
          <a:bodyPr/>
          <a:lstStyle/>
          <a:p>
            <a:endParaRPr lang="fr-CA"/>
          </a:p>
        </p:txBody>
      </p:sp>
      <p:sp>
        <p:nvSpPr>
          <p:cNvPr id="6" name="Slide Number Placeholder 4"/>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83937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2"/>
          <p:cNvSpPr>
            <a:spLocks noGrp="1"/>
          </p:cNvSpPr>
          <p:nvPr>
            <p:ph type="ftr" sz="quarter" idx="11"/>
          </p:nvPr>
        </p:nvSpPr>
        <p:spPr/>
        <p:txBody>
          <a:bodyPr/>
          <a:lstStyle/>
          <a:p>
            <a:endParaRPr lang="fr-CA"/>
          </a:p>
        </p:txBody>
      </p:sp>
      <p:sp>
        <p:nvSpPr>
          <p:cNvPr id="6" name="Slide Number Placeholder 3"/>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1177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97DF339C-B57A-437B-B694-CDF21D363475}" type="datetimeFigureOut">
              <a:rPr lang="fr-CA" smtClean="0"/>
              <a:t>2022-08-01</a:t>
            </a:fld>
            <a:endParaRPr lang="fr-CA"/>
          </a:p>
        </p:txBody>
      </p:sp>
      <p:sp>
        <p:nvSpPr>
          <p:cNvPr id="5" name="Footer Placeholder 5"/>
          <p:cNvSpPr>
            <a:spLocks noGrp="1"/>
          </p:cNvSpPr>
          <p:nvPr>
            <p:ph type="ftr" sz="quarter" idx="11"/>
          </p:nvPr>
        </p:nvSpPr>
        <p:spPr/>
        <p:txBody>
          <a:bodyPr/>
          <a:lstStyle/>
          <a:p>
            <a:endParaRPr lang="fr-CA"/>
          </a:p>
        </p:txBody>
      </p:sp>
      <p:sp>
        <p:nvSpPr>
          <p:cNvPr id="6"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66539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7DF339C-B57A-437B-B694-CDF21D363475}" type="datetimeFigureOut">
              <a:rPr lang="fr-CA" smtClean="0"/>
              <a:t>2022-08-01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28954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DF339C-B57A-437B-B694-CDF21D363475}" type="datetimeFigureOut">
              <a:rPr lang="fr-CA" smtClean="0"/>
              <a:t>2022-08-01</a:t>
            </a:fld>
            <a:endParaRPr lang="fr-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50F894-DBF2-4FE5-8EC1-FD0E40CD0D24}" type="slidenum">
              <a:rPr lang="fr-CA" smtClean="0"/>
              <a:t>‹N°›</a:t>
            </a:fld>
            <a:endParaRPr lang="fr-CA"/>
          </a:p>
        </p:txBody>
      </p:sp>
    </p:spTree>
    <p:extLst>
      <p:ext uri="{BB962C8B-B14F-4D97-AF65-F5344CB8AC3E}">
        <p14:creationId xmlns:p14="http://schemas.microsoft.com/office/powerpoint/2010/main" val="36904710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4.xml"/><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8" Type="http://schemas.openxmlformats.org/officeDocument/2006/relationships/hyperlink" Target="mailto:resa@zomatel.com" TargetMode="External"/><Relationship Id="rId3" Type="http://schemas.openxmlformats.org/officeDocument/2006/relationships/image" Target="../media/image3.png"/><Relationship Id="rId7" Type="http://schemas.openxmlformats.org/officeDocument/2006/relationships/hyperlink" Target="https://zomatel-madagascar.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3.xml"/><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C6A81905-F480-46A4-BC10-215D24EA1A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90E056F7-10C7-9422-17EF-A04C12EA4940}"/>
              </a:ext>
            </a:extLst>
          </p:cNvPr>
          <p:cNvSpPr>
            <a:spLocks noGrp="1"/>
          </p:cNvSpPr>
          <p:nvPr>
            <p:ph type="ctrTitle"/>
          </p:nvPr>
        </p:nvSpPr>
        <p:spPr>
          <a:xfrm>
            <a:off x="4872012" y="1447800"/>
            <a:ext cx="5222325" cy="3329581"/>
          </a:xfrm>
        </p:spPr>
        <p:txBody>
          <a:bodyPr>
            <a:normAutofit/>
          </a:bodyPr>
          <a:lstStyle/>
          <a:p>
            <a:pPr>
              <a:lnSpc>
                <a:spcPct val="90000"/>
              </a:lnSpc>
            </a:pPr>
            <a:r>
              <a:rPr lang="fr-FR" sz="4500" dirty="0">
                <a:solidFill>
                  <a:srgbClr val="EBEBEB"/>
                </a:solidFill>
              </a:rPr>
              <a:t>      AGENCE         MARKETING</a:t>
            </a:r>
            <a:br>
              <a:rPr lang="fr-FR" sz="4500" dirty="0">
                <a:solidFill>
                  <a:srgbClr val="EBEBEB"/>
                </a:solidFill>
              </a:rPr>
            </a:br>
            <a:r>
              <a:rPr lang="fr-FR" sz="4500" dirty="0">
                <a:solidFill>
                  <a:srgbClr val="EBEBEB"/>
                </a:solidFill>
              </a:rPr>
              <a:t/>
            </a:r>
            <a:br>
              <a:rPr lang="fr-FR" sz="4500" dirty="0">
                <a:solidFill>
                  <a:srgbClr val="EBEBEB"/>
                </a:solidFill>
              </a:rPr>
            </a:br>
            <a:r>
              <a:rPr lang="fr-FR" sz="4500" dirty="0">
                <a:solidFill>
                  <a:srgbClr val="EBEBEB"/>
                </a:solidFill>
              </a:rPr>
              <a:t/>
            </a:r>
            <a:br>
              <a:rPr lang="fr-FR" sz="4500" dirty="0">
                <a:solidFill>
                  <a:srgbClr val="EBEBEB"/>
                </a:solidFill>
              </a:rPr>
            </a:br>
            <a:r>
              <a:rPr lang="fr-FR" sz="4500" dirty="0">
                <a:solidFill>
                  <a:srgbClr val="EBEBEB"/>
                </a:solidFill>
              </a:rPr>
              <a:t>      LA REUSSITE</a:t>
            </a:r>
            <a:endParaRPr lang="fr-CA" sz="4500" dirty="0">
              <a:solidFill>
                <a:srgbClr val="EBEBEB"/>
              </a:solidFill>
            </a:endParaRPr>
          </a:p>
        </p:txBody>
      </p:sp>
      <p:sp>
        <p:nvSpPr>
          <p:cNvPr id="3" name="Sous-titre 2">
            <a:extLst>
              <a:ext uri="{FF2B5EF4-FFF2-40B4-BE49-F238E27FC236}">
                <a16:creationId xmlns:a16="http://schemas.microsoft.com/office/drawing/2014/main" xmlns="" id="{0D5B7A29-0C49-F865-110D-8F1DF66ABBCC}"/>
              </a:ext>
            </a:extLst>
          </p:cNvPr>
          <p:cNvSpPr>
            <a:spLocks noGrp="1"/>
          </p:cNvSpPr>
          <p:nvPr>
            <p:ph type="subTitle" idx="1"/>
          </p:nvPr>
        </p:nvSpPr>
        <p:spPr>
          <a:xfrm>
            <a:off x="4872012" y="4777380"/>
            <a:ext cx="5714422" cy="1069628"/>
          </a:xfrm>
        </p:spPr>
        <p:txBody>
          <a:bodyPr>
            <a:normAutofit/>
          </a:bodyPr>
          <a:lstStyle/>
          <a:p>
            <a:pPr>
              <a:lnSpc>
                <a:spcPct val="90000"/>
              </a:lnSpc>
            </a:pPr>
            <a:r>
              <a:rPr lang="fr-FR" sz="1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Symbole </a:t>
            </a:r>
            <a:r>
              <a:rPr lang="fr-FR" sz="1100" dirty="0" smtClean="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signifie : la liberté. </a:t>
            </a:r>
            <a:r>
              <a:rPr lang="fr-FR" sz="1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on associe </a:t>
            </a:r>
            <a:r>
              <a:rPr lang="fr-FR" sz="1100" dirty="0" smtClean="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fr-FR" sz="1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à l’oiseau la notion de rêve. Un oiseau a la capacité de ses déplacer o</a:t>
            </a:r>
            <a:r>
              <a:rPr lang="fr-FR" sz="1100" dirty="0">
                <a:solidFill>
                  <a:schemeClr val="tx2">
                    <a:lumMod val="40000"/>
                    <a:lumOff val="60000"/>
                  </a:schemeClr>
                </a:solidFill>
                <a:effectLst/>
                <a:latin typeface="Segoe UI Historic" panose="020B0502040204020203" pitchFamily="34" charset="0"/>
                <a:ea typeface="Calibri" panose="020F0502020204030204" pitchFamily="34" charset="0"/>
                <a:cs typeface="Times New Roman" panose="02020603050405020304" pitchFamily="18" charset="0"/>
              </a:rPr>
              <a:t>ù</a:t>
            </a:r>
            <a:r>
              <a:rPr lang="fr-FR" sz="1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bon lui semble, dans les airs. Il a cette possibilité d’aller toujours plus loin et d’atteindre une hauteur de vole incroyable. L’oiseau est le symbole de la réussite de l’atteinte des objectifs. Et La Réussite C’est la réalisation de vos désirs »</a:t>
            </a:r>
            <a:endParaRPr lang="fr-CA" sz="1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fr-CA" sz="1100" dirty="0">
              <a:solidFill>
                <a:schemeClr val="tx2">
                  <a:lumMod val="40000"/>
                  <a:lumOff val="60000"/>
                </a:schemeClr>
              </a:solidFill>
            </a:endParaRPr>
          </a:p>
        </p:txBody>
      </p:sp>
      <p:sp>
        <p:nvSpPr>
          <p:cNvPr id="13" name="Freeform 8">
            <a:extLst>
              <a:ext uri="{FF2B5EF4-FFF2-40B4-BE49-F238E27FC236}">
                <a16:creationId xmlns:a16="http://schemas.microsoft.com/office/drawing/2014/main" xmlns=""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xmlns="" id="{09811DF6-66E4-43D5-B564-315179653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xmlns=""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1">
            <a:extLst>
              <a:ext uri="{FF2B5EF4-FFF2-40B4-BE49-F238E27FC236}">
                <a16:creationId xmlns:a16="http://schemas.microsoft.com/office/drawing/2014/main" xmlns="" id="{AC5C26F9-AA0D-6FC1-04E8-EA1F048B9E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240" y="2303057"/>
            <a:ext cx="2936836" cy="2480485"/>
          </a:xfrm>
          <a:prstGeom prst="rect">
            <a:avLst/>
          </a:prstGeom>
          <a:effectLst/>
        </p:spPr>
      </p:pic>
    </p:spTree>
    <p:extLst>
      <p:ext uri="{BB962C8B-B14F-4D97-AF65-F5344CB8AC3E}">
        <p14:creationId xmlns:p14="http://schemas.microsoft.com/office/powerpoint/2010/main" val="270483980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1B8F9CB-890B-4CB8-B503-188A763E2F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AA632AB4-3837-4FD0-8B62-0A18B573F4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C393B4A7-6ABF-423D-A762-3CDB4897A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9CD2319A-6FA9-4EFB-9EDF-7304467425E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D1692A93-3514-4486-8B67-CCA4E0259BC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01AD250C-F2EA-449F-9B14-DF5BB674C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ZoneTexte 1">
            <a:extLst>
              <a:ext uri="{FF2B5EF4-FFF2-40B4-BE49-F238E27FC236}">
                <a16:creationId xmlns:a16="http://schemas.microsoft.com/office/drawing/2014/main" xmlns="" id="{E8F31912-465F-AB56-B141-088405940F06}"/>
              </a:ext>
            </a:extLst>
          </p:cNvPr>
          <p:cNvGraphicFramePr/>
          <p:nvPr>
            <p:extLst>
              <p:ext uri="{D42A27DB-BD31-4B8C-83A1-F6EECF244321}">
                <p14:modId xmlns:p14="http://schemas.microsoft.com/office/powerpoint/2010/main" val="1682696149"/>
              </p:ext>
            </p:extLst>
          </p:nvPr>
        </p:nvGraphicFramePr>
        <p:xfrm>
          <a:off x="643708" y="1762067"/>
          <a:ext cx="10895370" cy="42170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 name="Imag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121" y="201066"/>
            <a:ext cx="2607322" cy="1743644"/>
          </a:xfrm>
          <a:prstGeom prst="rect">
            <a:avLst/>
          </a:prstGeom>
        </p:spPr>
      </p:pic>
    </p:spTree>
    <p:extLst>
      <p:ext uri="{BB962C8B-B14F-4D97-AF65-F5344CB8AC3E}">
        <p14:creationId xmlns:p14="http://schemas.microsoft.com/office/powerpoint/2010/main" val="32496081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01187A1F-5C5E-4676-2345-DE99083D0CA5}"/>
              </a:ext>
            </a:extLst>
          </p:cNvPr>
          <p:cNvSpPr txBox="1"/>
          <p:nvPr/>
        </p:nvSpPr>
        <p:spPr>
          <a:xfrm>
            <a:off x="3865232" y="1240299"/>
            <a:ext cx="4181707" cy="669073"/>
          </a:xfrm>
          <a:prstGeom prst="rect">
            <a:avLst/>
          </a:prstGeom>
          <a:noFill/>
        </p:spPr>
        <p:txBody>
          <a:bodyPr wrap="square" rtlCol="0">
            <a:spAutoFit/>
          </a:bodyPr>
          <a:lstStyle/>
          <a:p>
            <a:r>
              <a:rPr lang="en-US" b="0" i="0" dirty="0" err="1"/>
              <a:t>L’éfficacité</a:t>
            </a:r>
            <a:r>
              <a:rPr lang="en-US" b="0" i="0" dirty="0"/>
              <a:t> de </a:t>
            </a:r>
            <a:r>
              <a:rPr lang="en-US" b="0" i="0" dirty="0" err="1"/>
              <a:t>notre</a:t>
            </a:r>
            <a:r>
              <a:rPr lang="en-US" b="0" i="0" dirty="0"/>
              <a:t> marketing.</a:t>
            </a:r>
            <a:endParaRPr lang="en-US" dirty="0"/>
          </a:p>
          <a:p>
            <a:endParaRPr lang="fr-CA" dirty="0"/>
          </a:p>
        </p:txBody>
      </p:sp>
      <p:sp>
        <p:nvSpPr>
          <p:cNvPr id="4" name="ZoneTexte 3">
            <a:extLst>
              <a:ext uri="{FF2B5EF4-FFF2-40B4-BE49-F238E27FC236}">
                <a16:creationId xmlns:a16="http://schemas.microsoft.com/office/drawing/2014/main" xmlns="" id="{4E793777-A489-9734-66A6-632A5628D3B5}"/>
              </a:ext>
            </a:extLst>
          </p:cNvPr>
          <p:cNvSpPr txBox="1"/>
          <p:nvPr/>
        </p:nvSpPr>
        <p:spPr>
          <a:xfrm>
            <a:off x="2142787" y="2102555"/>
            <a:ext cx="8476488" cy="2308324"/>
          </a:xfrm>
          <a:prstGeom prst="rect">
            <a:avLst/>
          </a:prstGeom>
          <a:noFill/>
        </p:spPr>
        <p:txBody>
          <a:bodyPr wrap="square" rtlCol="0">
            <a:spAutoFit/>
          </a:bodyPr>
          <a:lstStyle/>
          <a:p>
            <a:r>
              <a:rPr lang="fr-CA" i="0" dirty="0">
                <a:effectLst/>
                <a:latin typeface="Roboto" panose="02000000000000000000" pitchFamily="2" charset="0"/>
              </a:rPr>
              <a:t>L’étude de marché vous donne la possibilité d’obtenir des informations indispensables, qui peuvent vous aider à planifier une bonne stratégie en matière de marketing digital, en fait l’étude de marché vous aide à trouver des moyens pour commercialiser votre business plus efficacement</a:t>
            </a:r>
            <a:r>
              <a:rPr lang="fr-CA" b="0" i="0" dirty="0">
                <a:effectLst/>
                <a:latin typeface="Roboto" panose="02000000000000000000" pitchFamily="2" charset="0"/>
              </a:rPr>
              <a:t>.</a:t>
            </a:r>
          </a:p>
          <a:p>
            <a:endParaRPr lang="fr-CA" dirty="0">
              <a:latin typeface="Roboto" panose="02000000000000000000" pitchFamily="2" charset="0"/>
            </a:endParaRPr>
          </a:p>
          <a:p>
            <a:r>
              <a:rPr lang="fr-CA" i="0" dirty="0">
                <a:effectLst/>
                <a:latin typeface="Lato" panose="020B0604020202020204" pitchFamily="34" charset="0"/>
              </a:rPr>
              <a:t>Le but est de connaître les actions que les concurrents effectuent, qu’elles soient faites de la bonne façon ou pas, et donc de comprendre ce qui fonctionne réellement. Il est bien de voir quelles méthodes ils utilisent.</a:t>
            </a:r>
            <a:r>
              <a:rPr lang="fr-CA" b="0" i="0" dirty="0">
                <a:solidFill>
                  <a:srgbClr val="666D7E"/>
                </a:solidFill>
                <a:effectLst/>
                <a:latin typeface="Lato" panose="020B0604020202020204" pitchFamily="34" charset="0"/>
              </a:rPr>
              <a:t>.  </a:t>
            </a:r>
            <a:endParaRPr lang="fr-CA" dirty="0"/>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30" y="210921"/>
            <a:ext cx="2067567" cy="1698451"/>
          </a:xfrm>
          <a:prstGeom prst="rect">
            <a:avLst/>
          </a:prstGeom>
        </p:spPr>
      </p:pic>
    </p:spTree>
    <p:extLst>
      <p:ext uri="{BB962C8B-B14F-4D97-AF65-F5344CB8AC3E}">
        <p14:creationId xmlns:p14="http://schemas.microsoft.com/office/powerpoint/2010/main" val="146356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ZoneTexte 1">
            <a:extLst>
              <a:ext uri="{FF2B5EF4-FFF2-40B4-BE49-F238E27FC236}">
                <a16:creationId xmlns:a16="http://schemas.microsoft.com/office/drawing/2014/main" xmlns="" id="{C43349ED-FCD1-6169-B259-70A5555486DE}"/>
              </a:ext>
            </a:extLst>
          </p:cNvPr>
          <p:cNvSpPr txBox="1"/>
          <p:nvPr/>
        </p:nvSpPr>
        <p:spPr>
          <a:xfrm>
            <a:off x="591018" y="804672"/>
            <a:ext cx="3811093" cy="5248656"/>
          </a:xfrm>
          <a:prstGeom prst="rect">
            <a:avLst/>
          </a:prstGeom>
        </p:spPr>
        <p:txBody>
          <a:bodyPr vert="horz" lIns="91440" tIns="45720" rIns="91440" bIns="45720" rtlCol="0" anchor="ctr">
            <a:normAutofit/>
          </a:bodyPr>
          <a:lstStyle/>
          <a:p>
            <a:pPr algn="ctr">
              <a:spcBef>
                <a:spcPct val="0"/>
              </a:spcBef>
              <a:spcAft>
                <a:spcPts val="600"/>
              </a:spcAft>
            </a:pPr>
            <a:r>
              <a:rPr lang="en-US" sz="4200" b="0" i="0" kern="1200" dirty="0">
                <a:solidFill>
                  <a:schemeClr val="tx2"/>
                </a:solidFill>
                <a:latin typeface="+mj-lt"/>
                <a:ea typeface="+mj-ea"/>
                <a:cs typeface="+mj-cs"/>
              </a:rPr>
              <a:t>CONCLUSION</a:t>
            </a:r>
          </a:p>
        </p:txBody>
      </p:sp>
      <p:sp>
        <p:nvSpPr>
          <p:cNvPr id="3" name="ZoneTexte 2">
            <a:extLst>
              <a:ext uri="{FF2B5EF4-FFF2-40B4-BE49-F238E27FC236}">
                <a16:creationId xmlns:a16="http://schemas.microsoft.com/office/drawing/2014/main" xmlns="" id="{21D2D064-CAE9-255D-AFA2-635A5CF0A184}"/>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a:lnSpc>
                <a:spcPct val="90000"/>
              </a:lnSpc>
              <a:spcBef>
                <a:spcPts val="1000"/>
              </a:spcBef>
              <a:buClr>
                <a:schemeClr val="bg2">
                  <a:lumMod val="40000"/>
                  <a:lumOff val="60000"/>
                </a:schemeClr>
              </a:buClr>
              <a:buSzPct val="80000"/>
            </a:pPr>
            <a:r>
              <a:rPr lang="en-US" sz="1500" dirty="0" err="1">
                <a:effectLst/>
                <a:latin typeface="+mj-lt"/>
                <a:ea typeface="+mj-ea"/>
                <a:cs typeface="+mj-cs"/>
              </a:rPr>
              <a:t>En</a:t>
            </a:r>
            <a:r>
              <a:rPr lang="en-US" sz="1500" dirty="0">
                <a:effectLst/>
                <a:latin typeface="+mj-lt"/>
                <a:ea typeface="+mj-ea"/>
                <a:cs typeface="+mj-cs"/>
              </a:rPr>
              <a:t> </a:t>
            </a:r>
            <a:r>
              <a:rPr lang="en-US" sz="1500" dirty="0" err="1">
                <a:effectLst/>
                <a:latin typeface="+mj-lt"/>
                <a:ea typeface="+mj-ea"/>
                <a:cs typeface="+mj-cs"/>
              </a:rPr>
              <a:t>définitive</a:t>
            </a:r>
            <a:r>
              <a:rPr lang="en-US" sz="1500" dirty="0">
                <a:effectLst/>
                <a:latin typeface="+mj-lt"/>
                <a:ea typeface="+mj-ea"/>
                <a:cs typeface="+mj-cs"/>
              </a:rPr>
              <a:t> , nous </a:t>
            </a:r>
            <a:r>
              <a:rPr lang="en-US" sz="1500" dirty="0" err="1">
                <a:effectLst/>
                <a:latin typeface="+mj-lt"/>
                <a:ea typeface="+mj-ea"/>
                <a:cs typeface="+mj-cs"/>
              </a:rPr>
              <a:t>avons</a:t>
            </a:r>
            <a:r>
              <a:rPr lang="en-US" sz="1500" dirty="0">
                <a:effectLst/>
                <a:latin typeface="+mj-lt"/>
                <a:ea typeface="+mj-ea"/>
                <a:cs typeface="+mj-cs"/>
              </a:rPr>
              <a:t> </a:t>
            </a:r>
            <a:r>
              <a:rPr lang="en-US" sz="1500" dirty="0" err="1">
                <a:effectLst/>
                <a:latin typeface="+mj-lt"/>
                <a:ea typeface="+mj-ea"/>
                <a:cs typeface="+mj-cs"/>
              </a:rPr>
              <a:t>pu</a:t>
            </a:r>
            <a:r>
              <a:rPr lang="en-US" sz="1500" dirty="0">
                <a:effectLst/>
                <a:latin typeface="+mj-lt"/>
                <a:ea typeface="+mj-ea"/>
                <a:cs typeface="+mj-cs"/>
              </a:rPr>
              <a:t> </a:t>
            </a:r>
            <a:r>
              <a:rPr lang="en-US" sz="1500" dirty="0" err="1">
                <a:effectLst/>
                <a:latin typeface="+mj-lt"/>
                <a:ea typeface="+mj-ea"/>
                <a:cs typeface="+mj-cs"/>
              </a:rPr>
              <a:t>constater</a:t>
            </a:r>
            <a:r>
              <a:rPr lang="en-US" sz="1500" dirty="0">
                <a:effectLst/>
                <a:latin typeface="+mj-lt"/>
                <a:ea typeface="+mj-ea"/>
                <a:cs typeface="+mj-cs"/>
              </a:rPr>
              <a:t> que </a:t>
            </a:r>
            <a:r>
              <a:rPr lang="en-US" sz="1500" dirty="0" err="1">
                <a:effectLst/>
                <a:latin typeface="+mj-lt"/>
                <a:ea typeface="+mj-ea"/>
                <a:cs typeface="+mj-cs"/>
              </a:rPr>
              <a:t>l'expertise</a:t>
            </a:r>
            <a:r>
              <a:rPr lang="en-US" sz="1500" dirty="0">
                <a:effectLst/>
                <a:latin typeface="+mj-lt"/>
                <a:ea typeface="+mj-ea"/>
                <a:cs typeface="+mj-cs"/>
              </a:rPr>
              <a:t> de </a:t>
            </a:r>
            <a:r>
              <a:rPr lang="en-US" sz="1500" dirty="0" err="1">
                <a:effectLst/>
                <a:latin typeface="+mj-lt"/>
                <a:ea typeface="+mj-ea"/>
                <a:cs typeface="+mj-cs"/>
              </a:rPr>
              <a:t>l'entreprise</a:t>
            </a:r>
            <a:r>
              <a:rPr lang="en-US" sz="1500" dirty="0">
                <a:effectLst/>
                <a:latin typeface="+mj-lt"/>
                <a:ea typeface="+mj-ea"/>
                <a:cs typeface="+mj-cs"/>
              </a:rPr>
              <a:t> </a:t>
            </a:r>
            <a:r>
              <a:rPr lang="en-US" sz="1500" dirty="0">
                <a:latin typeface="+mj-lt"/>
                <a:ea typeface="+mj-ea"/>
                <a:cs typeface="+mj-cs"/>
              </a:rPr>
              <a:t>ZOMATEL </a:t>
            </a:r>
            <a:r>
              <a:rPr lang="en-US" sz="1500" dirty="0" err="1">
                <a:effectLst/>
                <a:latin typeface="+mj-lt"/>
                <a:ea typeface="+mj-ea"/>
                <a:cs typeface="+mj-cs"/>
              </a:rPr>
              <a:t>est</a:t>
            </a:r>
            <a:r>
              <a:rPr lang="en-US" sz="1500" dirty="0">
                <a:effectLst/>
                <a:latin typeface="+mj-lt"/>
                <a:ea typeface="+mj-ea"/>
                <a:cs typeface="+mj-cs"/>
              </a:rPr>
              <a:t> </a:t>
            </a:r>
            <a:r>
              <a:rPr lang="en-US" sz="1500" dirty="0" err="1">
                <a:effectLst/>
                <a:latin typeface="+mj-lt"/>
                <a:ea typeface="+mj-ea"/>
                <a:cs typeface="+mj-cs"/>
              </a:rPr>
              <a:t>reconnue</a:t>
            </a:r>
            <a:r>
              <a:rPr lang="en-US" sz="1500" dirty="0">
                <a:effectLst/>
                <a:latin typeface="+mj-lt"/>
                <a:ea typeface="+mj-ea"/>
                <a:cs typeface="+mj-cs"/>
              </a:rPr>
              <a:t>.</a:t>
            </a:r>
            <a:r>
              <a:rPr lang="en-US" sz="1500" dirty="0">
                <a:latin typeface="+mj-lt"/>
                <a:ea typeface="+mj-ea"/>
                <a:cs typeface="+mj-cs"/>
              </a:rPr>
              <a:t/>
            </a:r>
            <a:br>
              <a:rPr lang="en-US" sz="1500" dirty="0">
                <a:latin typeface="+mj-lt"/>
                <a:ea typeface="+mj-ea"/>
                <a:cs typeface="+mj-cs"/>
              </a:rPr>
            </a:br>
            <a:r>
              <a:rPr lang="en-US" sz="1500" dirty="0">
                <a:effectLst/>
                <a:latin typeface="+mj-lt"/>
                <a:ea typeface="+mj-ea"/>
                <a:cs typeface="+mj-cs"/>
              </a:rPr>
              <a:t>En </a:t>
            </a:r>
            <a:r>
              <a:rPr lang="en-US" sz="1500" dirty="0" err="1">
                <a:effectLst/>
                <a:latin typeface="+mj-lt"/>
                <a:ea typeface="+mj-ea"/>
                <a:cs typeface="+mj-cs"/>
              </a:rPr>
              <a:t>effet</a:t>
            </a:r>
            <a:r>
              <a:rPr lang="en-US" sz="1500" dirty="0">
                <a:effectLst/>
                <a:latin typeface="+mj-lt"/>
                <a:ea typeface="+mj-ea"/>
                <a:cs typeface="+mj-cs"/>
              </a:rPr>
              <a:t>, </a:t>
            </a:r>
            <a:r>
              <a:rPr lang="en-US" sz="1500" dirty="0" err="1">
                <a:effectLst/>
                <a:latin typeface="+mj-lt"/>
                <a:ea typeface="+mj-ea"/>
                <a:cs typeface="+mj-cs"/>
              </a:rPr>
              <a:t>celle</a:t>
            </a:r>
            <a:r>
              <a:rPr lang="en-US" sz="1500" dirty="0">
                <a:effectLst/>
                <a:latin typeface="+mj-lt"/>
                <a:ea typeface="+mj-ea"/>
                <a:cs typeface="+mj-cs"/>
              </a:rPr>
              <a:t>-ci </a:t>
            </a:r>
            <a:r>
              <a:rPr lang="en-US" sz="1500" dirty="0" err="1">
                <a:effectLst/>
                <a:latin typeface="+mj-lt"/>
                <a:ea typeface="+mj-ea"/>
                <a:cs typeface="+mj-cs"/>
              </a:rPr>
              <a:t>reposant</a:t>
            </a:r>
            <a:r>
              <a:rPr lang="en-US" sz="1500" dirty="0">
                <a:effectLst/>
                <a:latin typeface="+mj-lt"/>
                <a:ea typeface="+mj-ea"/>
                <a:cs typeface="+mj-cs"/>
              </a:rPr>
              <a:t> sur </a:t>
            </a:r>
            <a:r>
              <a:rPr lang="en-US" sz="1500" dirty="0" err="1">
                <a:effectLst/>
                <a:latin typeface="+mj-lt"/>
                <a:ea typeface="+mj-ea"/>
                <a:cs typeface="+mj-cs"/>
              </a:rPr>
              <a:t>quelques</a:t>
            </a:r>
            <a:r>
              <a:rPr lang="en-US" sz="1500" dirty="0">
                <a:effectLst/>
                <a:latin typeface="+mj-lt"/>
                <a:ea typeface="+mj-ea"/>
                <a:cs typeface="+mj-cs"/>
              </a:rPr>
              <a:t> </a:t>
            </a:r>
            <a:r>
              <a:rPr lang="en-US" sz="1500" dirty="0" err="1">
                <a:effectLst/>
                <a:latin typeface="+mj-lt"/>
                <a:ea typeface="+mj-ea"/>
                <a:cs typeface="+mj-cs"/>
              </a:rPr>
              <a:t>années</a:t>
            </a:r>
            <a:r>
              <a:rPr lang="en-US" sz="1500" dirty="0">
                <a:effectLst/>
                <a:latin typeface="+mj-lt"/>
                <a:ea typeface="+mj-ea"/>
                <a:cs typeface="+mj-cs"/>
              </a:rPr>
              <a:t> </a:t>
            </a:r>
            <a:r>
              <a:rPr lang="en-US" sz="1500" dirty="0" err="1">
                <a:effectLst/>
                <a:latin typeface="+mj-lt"/>
                <a:ea typeface="+mj-ea"/>
                <a:cs typeface="+mj-cs"/>
              </a:rPr>
              <a:t>d'expérience</a:t>
            </a:r>
            <a:r>
              <a:rPr lang="en-US" sz="1500" dirty="0">
                <a:effectLst/>
                <a:latin typeface="+mj-lt"/>
                <a:ea typeface="+mj-ea"/>
                <a:cs typeface="+mj-cs"/>
              </a:rPr>
              <a:t>, se </a:t>
            </a:r>
            <a:r>
              <a:rPr lang="en-US" sz="1500" dirty="0" err="1">
                <a:effectLst/>
                <a:latin typeface="+mj-lt"/>
                <a:ea typeface="+mj-ea"/>
                <a:cs typeface="+mj-cs"/>
              </a:rPr>
              <a:t>fonde</a:t>
            </a:r>
            <a:r>
              <a:rPr lang="en-US" sz="1500" dirty="0">
                <a:effectLst/>
                <a:latin typeface="+mj-lt"/>
                <a:ea typeface="+mj-ea"/>
                <a:cs typeface="+mj-cs"/>
              </a:rPr>
              <a:t> sur des points </a:t>
            </a:r>
            <a:r>
              <a:rPr lang="en-US" sz="1500" dirty="0" err="1">
                <a:effectLst/>
                <a:latin typeface="+mj-lt"/>
                <a:ea typeface="+mj-ea"/>
                <a:cs typeface="+mj-cs"/>
              </a:rPr>
              <a:t>importants</a:t>
            </a:r>
            <a:r>
              <a:rPr lang="en-US" sz="1500" dirty="0">
                <a:effectLst/>
                <a:latin typeface="+mj-lt"/>
                <a:ea typeface="+mj-ea"/>
                <a:cs typeface="+mj-cs"/>
              </a:rPr>
              <a:t> que </a:t>
            </a:r>
            <a:r>
              <a:rPr lang="en-US" sz="1500" dirty="0" err="1">
                <a:effectLst/>
                <a:latin typeface="+mj-lt"/>
                <a:ea typeface="+mj-ea"/>
                <a:cs typeface="+mj-cs"/>
              </a:rPr>
              <a:t>sont</a:t>
            </a:r>
            <a:r>
              <a:rPr lang="en-US" sz="1500" dirty="0">
                <a:effectLst/>
                <a:latin typeface="+mj-lt"/>
                <a:ea typeface="+mj-ea"/>
                <a:cs typeface="+mj-cs"/>
              </a:rPr>
              <a:t> la cuisine </a:t>
            </a:r>
            <a:r>
              <a:rPr lang="en-US" sz="1500" dirty="0" err="1">
                <a:effectLst/>
                <a:latin typeface="+mj-lt"/>
                <a:ea typeface="+mj-ea"/>
                <a:cs typeface="+mj-cs"/>
              </a:rPr>
              <a:t>gastronomique</a:t>
            </a:r>
            <a:r>
              <a:rPr lang="en-US" sz="1500" dirty="0">
                <a:effectLst/>
                <a:latin typeface="+mj-lt"/>
                <a:ea typeface="+mj-ea"/>
                <a:cs typeface="+mj-cs"/>
              </a:rPr>
              <a:t> avec </a:t>
            </a:r>
            <a:r>
              <a:rPr lang="en-US" sz="1500" dirty="0" err="1">
                <a:effectLst/>
                <a:latin typeface="+mj-lt"/>
                <a:ea typeface="+mj-ea"/>
                <a:cs typeface="+mj-cs"/>
              </a:rPr>
              <a:t>diverses</a:t>
            </a:r>
            <a:r>
              <a:rPr lang="en-US" sz="1500" dirty="0">
                <a:effectLst/>
                <a:latin typeface="+mj-lt"/>
                <a:ea typeface="+mj-ea"/>
                <a:cs typeface="+mj-cs"/>
              </a:rPr>
              <a:t> </a:t>
            </a:r>
            <a:r>
              <a:rPr lang="en-US" sz="1500" dirty="0" err="1">
                <a:effectLst/>
                <a:latin typeface="+mj-lt"/>
                <a:ea typeface="+mj-ea"/>
                <a:cs typeface="+mj-cs"/>
              </a:rPr>
              <a:t>spécialité</a:t>
            </a:r>
            <a:r>
              <a:rPr lang="en-US" sz="1500" dirty="0">
                <a:effectLst/>
                <a:latin typeface="+mj-lt"/>
                <a:ea typeface="+mj-ea"/>
                <a:cs typeface="+mj-cs"/>
              </a:rPr>
              <a:t>, </a:t>
            </a:r>
            <a:r>
              <a:rPr lang="en-US" sz="1500" dirty="0" err="1">
                <a:effectLst/>
                <a:latin typeface="+mj-lt"/>
                <a:ea typeface="+mj-ea"/>
                <a:cs typeface="+mj-cs"/>
              </a:rPr>
              <a:t>différents</a:t>
            </a:r>
            <a:r>
              <a:rPr lang="en-US" sz="1500" dirty="0">
                <a:effectLst/>
                <a:latin typeface="+mj-lt"/>
                <a:ea typeface="+mj-ea"/>
                <a:cs typeface="+mj-cs"/>
              </a:rPr>
              <a:t> plats au snack </a:t>
            </a:r>
            <a:r>
              <a:rPr lang="en-US" sz="1500" dirty="0">
                <a:latin typeface="+mj-lt"/>
                <a:ea typeface="+mj-ea"/>
                <a:cs typeface="+mj-cs"/>
              </a:rPr>
              <a:t>,</a:t>
            </a:r>
            <a:r>
              <a:rPr lang="en-US" sz="1500" dirty="0" smtClean="0">
                <a:effectLst/>
                <a:latin typeface="+mj-lt"/>
                <a:ea typeface="+mj-ea"/>
                <a:cs typeface="+mj-cs"/>
              </a:rPr>
              <a:t>Bar, </a:t>
            </a:r>
            <a:r>
              <a:rPr lang="en-US" sz="1500" dirty="0" err="1">
                <a:effectLst/>
                <a:latin typeface="+mj-lt"/>
                <a:ea typeface="+mj-ea"/>
                <a:cs typeface="+mj-cs"/>
              </a:rPr>
              <a:t>Zomagrill</a:t>
            </a:r>
            <a:r>
              <a:rPr lang="en-US" sz="1500" dirty="0">
                <a:effectLst/>
                <a:latin typeface="+mj-lt"/>
                <a:ea typeface="+mj-ea"/>
                <a:cs typeface="+mj-cs"/>
              </a:rPr>
              <a:t> ,la </a:t>
            </a:r>
            <a:r>
              <a:rPr lang="en-US" sz="1500" dirty="0" err="1">
                <a:effectLst/>
                <a:latin typeface="+mj-lt"/>
                <a:ea typeface="+mj-ea"/>
                <a:cs typeface="+mj-cs"/>
              </a:rPr>
              <a:t>sécurité</a:t>
            </a:r>
            <a:r>
              <a:rPr lang="en-US" sz="1500" dirty="0">
                <a:effectLst/>
                <a:latin typeface="+mj-lt"/>
                <a:ea typeface="+mj-ea"/>
                <a:cs typeface="+mj-cs"/>
              </a:rPr>
              <a:t> des </a:t>
            </a:r>
            <a:r>
              <a:rPr lang="en-US" sz="1500" dirty="0" err="1">
                <a:effectLst/>
                <a:latin typeface="+mj-lt"/>
                <a:ea typeface="+mj-ea"/>
                <a:cs typeface="+mj-cs"/>
              </a:rPr>
              <a:t>paiements</a:t>
            </a:r>
            <a:r>
              <a:rPr lang="en-US" sz="1500" dirty="0">
                <a:effectLst/>
                <a:latin typeface="+mj-lt"/>
                <a:ea typeface="+mj-ea"/>
                <a:cs typeface="+mj-cs"/>
              </a:rPr>
              <a:t> </a:t>
            </a:r>
            <a:r>
              <a:rPr lang="en-US" sz="1500" dirty="0" err="1">
                <a:effectLst/>
                <a:latin typeface="+mj-lt"/>
                <a:ea typeface="+mj-ea"/>
                <a:cs typeface="+mj-cs"/>
              </a:rPr>
              <a:t>ainsi</a:t>
            </a:r>
            <a:r>
              <a:rPr lang="en-US" sz="1500" dirty="0">
                <a:effectLst/>
                <a:latin typeface="+mj-lt"/>
                <a:ea typeface="+mj-ea"/>
                <a:cs typeface="+mj-cs"/>
              </a:rPr>
              <a:t> que la </a:t>
            </a:r>
            <a:r>
              <a:rPr lang="en-US" sz="1500" dirty="0" err="1">
                <a:effectLst/>
                <a:latin typeface="+mj-lt"/>
                <a:ea typeface="+mj-ea"/>
                <a:cs typeface="+mj-cs"/>
              </a:rPr>
              <a:t>réactivité</a:t>
            </a:r>
            <a:r>
              <a:rPr lang="en-US" sz="1500" dirty="0">
                <a:effectLst/>
                <a:latin typeface="+mj-lt"/>
                <a:ea typeface="+mj-ea"/>
                <a:cs typeface="+mj-cs"/>
              </a:rPr>
              <a:t>, jacuzzi et sauna </a:t>
            </a:r>
            <a:r>
              <a:rPr lang="en-US" sz="1500" dirty="0" err="1">
                <a:effectLst/>
                <a:latin typeface="+mj-lt"/>
                <a:ea typeface="+mj-ea"/>
                <a:cs typeface="+mj-cs"/>
              </a:rPr>
              <a:t>ou</a:t>
            </a:r>
            <a:r>
              <a:rPr lang="en-US" sz="1500" dirty="0">
                <a:effectLst/>
                <a:latin typeface="+mj-lt"/>
                <a:ea typeface="+mj-ea"/>
                <a:cs typeface="+mj-cs"/>
              </a:rPr>
              <a:t> bien </a:t>
            </a:r>
            <a:r>
              <a:rPr lang="en-US" sz="1500" dirty="0" err="1">
                <a:effectLst/>
                <a:latin typeface="+mj-lt"/>
                <a:ea typeface="+mj-ea"/>
                <a:cs typeface="+mj-cs"/>
              </a:rPr>
              <a:t>vous</a:t>
            </a:r>
            <a:r>
              <a:rPr lang="en-US" sz="1500" dirty="0">
                <a:effectLst/>
                <a:latin typeface="+mj-lt"/>
                <a:ea typeface="+mj-ea"/>
                <a:cs typeface="+mj-cs"/>
              </a:rPr>
              <a:t> </a:t>
            </a:r>
            <a:r>
              <a:rPr lang="en-US" sz="1500" dirty="0" err="1">
                <a:effectLst/>
                <a:latin typeface="+mj-lt"/>
                <a:ea typeface="+mj-ea"/>
                <a:cs typeface="+mj-cs"/>
              </a:rPr>
              <a:t>détendre</a:t>
            </a:r>
            <a:r>
              <a:rPr lang="en-US" sz="1500" dirty="0">
                <a:effectLst/>
                <a:latin typeface="+mj-lt"/>
                <a:ea typeface="+mj-ea"/>
                <a:cs typeface="+mj-cs"/>
              </a:rPr>
              <a:t> en </a:t>
            </a:r>
            <a:r>
              <a:rPr lang="en-US" sz="1500" dirty="0" err="1" smtClean="0">
                <a:effectLst/>
                <a:latin typeface="+mj-lt"/>
                <a:ea typeface="+mj-ea"/>
                <a:cs typeface="+mj-cs"/>
              </a:rPr>
              <a:t>sortant</a:t>
            </a:r>
            <a:r>
              <a:rPr lang="en-US" sz="1500" dirty="0" smtClean="0">
                <a:effectLst/>
                <a:latin typeface="+mj-lt"/>
                <a:ea typeface="+mj-ea"/>
                <a:cs typeface="+mj-cs"/>
              </a:rPr>
              <a:t> </a:t>
            </a:r>
            <a:r>
              <a:rPr lang="en-US" sz="1500" dirty="0">
                <a:effectLst/>
                <a:latin typeface="+mj-lt"/>
                <a:ea typeface="+mj-ea"/>
                <a:cs typeface="+mj-cs"/>
              </a:rPr>
              <a:t>un cocktail de fruit frais dans </a:t>
            </a:r>
            <a:r>
              <a:rPr lang="en-US" sz="1500" dirty="0" err="1">
                <a:effectLst/>
                <a:latin typeface="+mj-lt"/>
                <a:ea typeface="+mj-ea"/>
                <a:cs typeface="+mj-cs"/>
              </a:rPr>
              <a:t>notre</a:t>
            </a:r>
            <a:r>
              <a:rPr lang="en-US" sz="1500" dirty="0">
                <a:effectLst/>
                <a:latin typeface="+mj-lt"/>
                <a:ea typeface="+mj-ea"/>
                <a:cs typeface="+mj-cs"/>
              </a:rPr>
              <a:t> </a:t>
            </a:r>
            <a:r>
              <a:rPr lang="en-US" sz="1500" dirty="0" err="1">
                <a:effectLst/>
                <a:latin typeface="+mj-lt"/>
                <a:ea typeface="+mj-ea"/>
                <a:cs typeface="+mj-cs"/>
              </a:rPr>
              <a:t>jardin</a:t>
            </a:r>
            <a:r>
              <a:rPr lang="en-US" sz="1500" dirty="0">
                <a:effectLst/>
                <a:latin typeface="+mj-lt"/>
                <a:ea typeface="+mj-ea"/>
                <a:cs typeface="+mj-cs"/>
              </a:rPr>
              <a:t> </a:t>
            </a:r>
            <a:r>
              <a:rPr lang="en-US" sz="1500" dirty="0" err="1">
                <a:effectLst/>
                <a:latin typeface="+mj-lt"/>
                <a:ea typeface="+mj-ea"/>
                <a:cs typeface="+mj-cs"/>
              </a:rPr>
              <a:t>verdoyant</a:t>
            </a:r>
            <a:r>
              <a:rPr lang="en-US" sz="1500" dirty="0">
                <a:effectLst/>
                <a:latin typeface="+mj-lt"/>
                <a:ea typeface="+mj-ea"/>
                <a:cs typeface="+mj-cs"/>
              </a:rPr>
              <a:t>..</a:t>
            </a:r>
            <a:r>
              <a:rPr lang="en-US" sz="1500" dirty="0">
                <a:latin typeface="+mj-lt"/>
                <a:ea typeface="+mj-ea"/>
                <a:cs typeface="+mj-cs"/>
              </a:rPr>
              <a:t/>
            </a:r>
            <a:br>
              <a:rPr lang="en-US" sz="1500" dirty="0">
                <a:latin typeface="+mj-lt"/>
                <a:ea typeface="+mj-ea"/>
                <a:cs typeface="+mj-cs"/>
              </a:rPr>
            </a:br>
            <a:r>
              <a:rPr lang="en-US" sz="1500" dirty="0">
                <a:effectLst/>
                <a:latin typeface="+mj-lt"/>
                <a:ea typeface="+mj-ea"/>
                <a:cs typeface="+mj-cs"/>
              </a:rPr>
              <a:t>Les </a:t>
            </a:r>
            <a:r>
              <a:rPr lang="en-US" sz="1500" dirty="0" err="1">
                <a:effectLst/>
                <a:latin typeface="+mj-lt"/>
                <a:ea typeface="+mj-ea"/>
                <a:cs typeface="+mj-cs"/>
              </a:rPr>
              <a:t>offres</a:t>
            </a:r>
            <a:r>
              <a:rPr lang="en-US" sz="1500" dirty="0">
                <a:effectLst/>
                <a:latin typeface="+mj-lt"/>
                <a:ea typeface="+mj-ea"/>
                <a:cs typeface="+mj-cs"/>
              </a:rPr>
              <a:t> </a:t>
            </a:r>
            <a:r>
              <a:rPr lang="en-US" sz="1500" dirty="0" err="1">
                <a:effectLst/>
                <a:latin typeface="+mj-lt"/>
                <a:ea typeface="+mj-ea"/>
                <a:cs typeface="+mj-cs"/>
              </a:rPr>
              <a:t>proposées</a:t>
            </a:r>
            <a:r>
              <a:rPr lang="en-US" sz="1500" dirty="0">
                <a:effectLst/>
                <a:latin typeface="+mj-lt"/>
                <a:ea typeface="+mj-ea"/>
                <a:cs typeface="+mj-cs"/>
              </a:rPr>
              <a:t> par ZOMATEL </a:t>
            </a:r>
            <a:r>
              <a:rPr lang="en-US" sz="1500" dirty="0" err="1">
                <a:effectLst/>
                <a:latin typeface="+mj-lt"/>
                <a:ea typeface="+mj-ea"/>
                <a:cs typeface="+mj-cs"/>
              </a:rPr>
              <a:t>sont</a:t>
            </a:r>
            <a:r>
              <a:rPr lang="en-US" sz="1500" dirty="0">
                <a:effectLst/>
                <a:latin typeface="+mj-lt"/>
                <a:ea typeface="+mj-ea"/>
                <a:cs typeface="+mj-cs"/>
              </a:rPr>
              <a:t> </a:t>
            </a:r>
            <a:r>
              <a:rPr lang="en-US" sz="1500" dirty="0" err="1">
                <a:effectLst/>
                <a:latin typeface="+mj-lt"/>
                <a:ea typeface="+mj-ea"/>
                <a:cs typeface="+mj-cs"/>
              </a:rPr>
              <a:t>conçues</a:t>
            </a:r>
            <a:r>
              <a:rPr lang="en-US" sz="1500" dirty="0">
                <a:effectLst/>
                <a:latin typeface="+mj-lt"/>
                <a:ea typeface="+mj-ea"/>
                <a:cs typeface="+mj-cs"/>
              </a:rPr>
              <a:t> pour </a:t>
            </a:r>
            <a:r>
              <a:rPr lang="en-US" sz="1500" dirty="0" err="1">
                <a:effectLst/>
                <a:latin typeface="+mj-lt"/>
                <a:ea typeface="+mj-ea"/>
                <a:cs typeface="+mj-cs"/>
              </a:rPr>
              <a:t>répondre</a:t>
            </a:r>
            <a:r>
              <a:rPr lang="en-US" sz="1500" dirty="0">
                <a:effectLst/>
                <a:latin typeface="+mj-lt"/>
                <a:ea typeface="+mj-ea"/>
                <a:cs typeface="+mj-cs"/>
              </a:rPr>
              <a:t> avec </a:t>
            </a:r>
            <a:r>
              <a:rPr lang="en-US" sz="1500" dirty="0" err="1">
                <a:effectLst/>
                <a:latin typeface="+mj-lt"/>
                <a:ea typeface="+mj-ea"/>
                <a:cs typeface="+mj-cs"/>
              </a:rPr>
              <a:t>efficacité</a:t>
            </a:r>
            <a:r>
              <a:rPr lang="en-US" sz="1500" dirty="0">
                <a:effectLst/>
                <a:latin typeface="+mj-lt"/>
                <a:ea typeface="+mj-ea"/>
                <a:cs typeface="+mj-cs"/>
              </a:rPr>
              <a:t> aux </a:t>
            </a:r>
            <a:r>
              <a:rPr lang="en-US" sz="1500" dirty="0" err="1">
                <a:effectLst/>
                <a:latin typeface="+mj-lt"/>
                <a:ea typeface="+mj-ea"/>
                <a:cs typeface="+mj-cs"/>
              </a:rPr>
              <a:t>problématiques</a:t>
            </a:r>
            <a:r>
              <a:rPr lang="en-US" sz="1500" dirty="0">
                <a:effectLst/>
                <a:latin typeface="+mj-lt"/>
                <a:ea typeface="+mj-ea"/>
                <a:cs typeface="+mj-cs"/>
              </a:rPr>
              <a:t> des clients</a:t>
            </a:r>
            <a:r>
              <a:rPr lang="en-US" sz="1500" dirty="0" smtClean="0">
                <a:effectLst/>
                <a:latin typeface="+mj-lt"/>
                <a:ea typeface="+mj-ea"/>
                <a:cs typeface="+mj-cs"/>
              </a:rPr>
              <a:t>.</a:t>
            </a:r>
            <a:r>
              <a:rPr lang="en-US" sz="1500" dirty="0">
                <a:latin typeface="+mj-lt"/>
                <a:ea typeface="+mj-ea"/>
                <a:cs typeface="+mj-cs"/>
              </a:rPr>
              <a:t/>
            </a:r>
            <a:br>
              <a:rPr lang="en-US" sz="1500" dirty="0">
                <a:latin typeface="+mj-lt"/>
                <a:ea typeface="+mj-ea"/>
                <a:cs typeface="+mj-cs"/>
              </a:rPr>
            </a:br>
            <a:r>
              <a:rPr lang="en-US" sz="1500" dirty="0" err="1">
                <a:effectLst/>
                <a:latin typeface="+mj-lt"/>
                <a:ea typeface="+mj-ea"/>
                <a:cs typeface="+mj-cs"/>
              </a:rPr>
              <a:t>Cette</a:t>
            </a:r>
            <a:r>
              <a:rPr lang="en-US" sz="1500" dirty="0">
                <a:effectLst/>
                <a:latin typeface="+mj-lt"/>
                <a:ea typeface="+mj-ea"/>
                <a:cs typeface="+mj-cs"/>
              </a:rPr>
              <a:t> </a:t>
            </a:r>
            <a:r>
              <a:rPr lang="en-US" sz="1500" dirty="0" err="1">
                <a:effectLst/>
                <a:latin typeface="+mj-lt"/>
                <a:ea typeface="+mj-ea"/>
                <a:cs typeface="+mj-cs"/>
              </a:rPr>
              <a:t>entreprise</a:t>
            </a:r>
            <a:r>
              <a:rPr lang="en-US" sz="1500" dirty="0">
                <a:effectLst/>
                <a:latin typeface="+mj-lt"/>
                <a:ea typeface="+mj-ea"/>
                <a:cs typeface="+mj-cs"/>
              </a:rPr>
              <a:t> dispose à Madagascar d'un </a:t>
            </a:r>
            <a:r>
              <a:rPr lang="en-US" sz="1500" dirty="0" err="1">
                <a:effectLst/>
                <a:latin typeface="+mj-lt"/>
                <a:ea typeface="+mj-ea"/>
                <a:cs typeface="+mj-cs"/>
              </a:rPr>
              <a:t>positionnement</a:t>
            </a:r>
            <a:r>
              <a:rPr lang="en-US" sz="1500" dirty="0">
                <a:effectLst/>
                <a:latin typeface="+mj-lt"/>
                <a:ea typeface="+mj-ea"/>
                <a:cs typeface="+mj-cs"/>
              </a:rPr>
              <a:t> unique ( </a:t>
            </a:r>
            <a:r>
              <a:rPr lang="en-US" sz="1500" dirty="0" err="1">
                <a:effectLst/>
                <a:latin typeface="+mj-lt"/>
                <a:ea typeface="+mj-ea"/>
                <a:cs typeface="+mj-cs"/>
              </a:rPr>
              <a:t>correspondant</a:t>
            </a:r>
            <a:r>
              <a:rPr lang="en-US" sz="1500" dirty="0">
                <a:effectLst/>
                <a:latin typeface="+mj-lt"/>
                <a:ea typeface="+mj-ea"/>
                <a:cs typeface="+mj-cs"/>
              </a:rPr>
              <a:t> au savoir-faire et </a:t>
            </a:r>
            <a:r>
              <a:rPr lang="en-US" sz="1500" dirty="0" err="1">
                <a:effectLst/>
                <a:latin typeface="+mj-lt"/>
                <a:ea typeface="+mj-ea"/>
                <a:cs typeface="+mj-cs"/>
              </a:rPr>
              <a:t>l'expérience</a:t>
            </a:r>
            <a:r>
              <a:rPr lang="en-US" sz="1500" dirty="0">
                <a:effectLst/>
                <a:latin typeface="+mj-lt"/>
                <a:ea typeface="+mj-ea"/>
                <a:cs typeface="+mj-cs"/>
              </a:rPr>
              <a:t> d'un </a:t>
            </a:r>
            <a:r>
              <a:rPr lang="en-US" sz="1500" dirty="0" err="1">
                <a:effectLst/>
                <a:latin typeface="+mj-lt"/>
                <a:ea typeface="+mj-ea"/>
                <a:cs typeface="+mj-cs"/>
              </a:rPr>
              <a:t>spécialiste</a:t>
            </a:r>
            <a:r>
              <a:rPr lang="en-US" sz="1500" dirty="0">
                <a:effectLst/>
                <a:latin typeface="+mj-lt"/>
                <a:ea typeface="+mj-ea"/>
                <a:cs typeface="+mj-cs"/>
              </a:rPr>
              <a:t> des transactions </a:t>
            </a:r>
            <a:r>
              <a:rPr lang="en-US" sz="1500" dirty="0" err="1">
                <a:effectLst/>
                <a:latin typeface="+mj-lt"/>
                <a:ea typeface="+mj-ea"/>
                <a:cs typeface="+mj-cs"/>
              </a:rPr>
              <a:t>électroniques</a:t>
            </a:r>
            <a:r>
              <a:rPr lang="en-US" sz="1500" dirty="0">
                <a:effectLst/>
                <a:latin typeface="+mj-lt"/>
                <a:ea typeface="+mj-ea"/>
                <a:cs typeface="+mj-cs"/>
              </a:rPr>
              <a:t> qui combine technologies et services de </a:t>
            </a:r>
            <a:r>
              <a:rPr lang="en-US" sz="1500" dirty="0" err="1">
                <a:effectLst/>
                <a:latin typeface="+mj-lt"/>
                <a:ea typeface="+mj-ea"/>
                <a:cs typeface="+mj-cs"/>
              </a:rPr>
              <a:t>paiement</a:t>
            </a:r>
            <a:r>
              <a:rPr lang="en-US" sz="1500" dirty="0">
                <a:effectLst/>
                <a:latin typeface="+mj-lt"/>
                <a:ea typeface="+mj-ea"/>
                <a:cs typeface="+mj-cs"/>
              </a:rPr>
              <a:t> </a:t>
            </a:r>
            <a:r>
              <a:rPr lang="en-US" sz="1500" dirty="0" err="1">
                <a:effectLst/>
                <a:latin typeface="+mj-lt"/>
                <a:ea typeface="+mj-ea"/>
                <a:cs typeface="+mj-cs"/>
              </a:rPr>
              <a:t>ainsi</a:t>
            </a:r>
            <a:r>
              <a:rPr lang="en-US" sz="1500" dirty="0">
                <a:effectLst/>
                <a:latin typeface="+mj-lt"/>
                <a:ea typeface="+mj-ea"/>
                <a:cs typeface="+mj-cs"/>
              </a:rPr>
              <a:t> que des </a:t>
            </a:r>
            <a:r>
              <a:rPr lang="en-US" sz="1500" dirty="0" err="1">
                <a:effectLst/>
                <a:latin typeface="+mj-lt"/>
                <a:ea typeface="+mj-ea"/>
                <a:cs typeface="+mj-cs"/>
              </a:rPr>
              <a:t>prestations</a:t>
            </a:r>
            <a:r>
              <a:rPr lang="en-US" sz="1500" dirty="0">
                <a:effectLst/>
                <a:latin typeface="+mj-lt"/>
                <a:ea typeface="+mj-ea"/>
                <a:cs typeface="+mj-cs"/>
              </a:rPr>
              <a:t> 24/24h et 7/7j avec des engagements forts en </a:t>
            </a:r>
            <a:r>
              <a:rPr lang="en-US" sz="1500" dirty="0" err="1">
                <a:effectLst/>
                <a:latin typeface="+mj-lt"/>
                <a:ea typeface="+mj-ea"/>
                <a:cs typeface="+mj-cs"/>
              </a:rPr>
              <a:t>termes</a:t>
            </a:r>
            <a:r>
              <a:rPr lang="en-US" sz="1500" dirty="0">
                <a:effectLst/>
                <a:latin typeface="+mj-lt"/>
                <a:ea typeface="+mj-ea"/>
                <a:cs typeface="+mj-cs"/>
              </a:rPr>
              <a:t> de </a:t>
            </a:r>
            <a:r>
              <a:rPr lang="en-US" sz="1500" dirty="0" err="1">
                <a:effectLst/>
                <a:latin typeface="+mj-lt"/>
                <a:ea typeface="+mj-ea"/>
                <a:cs typeface="+mj-cs"/>
              </a:rPr>
              <a:t>qualité</a:t>
            </a:r>
            <a:r>
              <a:rPr lang="en-US" sz="1500" dirty="0">
                <a:effectLst/>
                <a:latin typeface="+mj-lt"/>
                <a:ea typeface="+mj-ea"/>
                <a:cs typeface="+mj-cs"/>
              </a:rPr>
              <a:t> de service ) qui </a:t>
            </a:r>
            <a:r>
              <a:rPr lang="en-US" sz="1500" dirty="0" err="1">
                <a:effectLst/>
                <a:latin typeface="+mj-lt"/>
                <a:ea typeface="+mj-ea"/>
                <a:cs typeface="+mj-cs"/>
              </a:rPr>
              <a:t>offre</a:t>
            </a:r>
            <a:r>
              <a:rPr lang="en-US" sz="1500" dirty="0">
                <a:effectLst/>
                <a:latin typeface="+mj-lt"/>
                <a:ea typeface="+mj-ea"/>
                <a:cs typeface="+mj-cs"/>
              </a:rPr>
              <a:t> </a:t>
            </a:r>
            <a:r>
              <a:rPr lang="en-US" sz="1500" dirty="0" err="1">
                <a:effectLst/>
                <a:latin typeface="+mj-lt"/>
                <a:ea typeface="+mj-ea"/>
                <a:cs typeface="+mj-cs"/>
              </a:rPr>
              <a:t>une</a:t>
            </a:r>
            <a:r>
              <a:rPr lang="en-US" sz="1500" dirty="0">
                <a:effectLst/>
                <a:latin typeface="+mj-lt"/>
                <a:ea typeface="+mj-ea"/>
                <a:cs typeface="+mj-cs"/>
              </a:rPr>
              <a:t> couverture </a:t>
            </a:r>
            <a:r>
              <a:rPr lang="en-US" sz="1500" dirty="0" err="1">
                <a:effectLst/>
                <a:latin typeface="+mj-lt"/>
                <a:ea typeface="+mj-ea"/>
                <a:cs typeface="+mj-cs"/>
              </a:rPr>
              <a:t>complète</a:t>
            </a:r>
            <a:r>
              <a:rPr lang="en-US" sz="1500" dirty="0">
                <a:effectLst/>
                <a:latin typeface="+mj-lt"/>
                <a:ea typeface="+mj-ea"/>
                <a:cs typeface="+mj-cs"/>
              </a:rPr>
              <a:t> des </a:t>
            </a:r>
            <a:r>
              <a:rPr lang="en-US" sz="1500" dirty="0" err="1">
                <a:effectLst/>
                <a:latin typeface="+mj-lt"/>
                <a:ea typeface="+mj-ea"/>
                <a:cs typeface="+mj-cs"/>
              </a:rPr>
              <a:t>prestations</a:t>
            </a:r>
            <a:r>
              <a:rPr lang="en-US" sz="1500" dirty="0">
                <a:effectLst/>
                <a:latin typeface="+mj-lt"/>
                <a:ea typeface="+mj-ea"/>
                <a:cs typeface="+mj-cs"/>
              </a:rPr>
              <a:t> </a:t>
            </a:r>
            <a:r>
              <a:rPr lang="en-US" sz="1500" dirty="0" err="1">
                <a:effectLst/>
                <a:latin typeface="+mj-lt"/>
                <a:ea typeface="+mj-ea"/>
                <a:cs typeface="+mj-cs"/>
              </a:rPr>
              <a:t>monétiques</a:t>
            </a:r>
            <a:r>
              <a:rPr lang="en-US" sz="1500" dirty="0">
                <a:effectLst/>
                <a:latin typeface="+mj-lt"/>
                <a:ea typeface="+mj-ea"/>
                <a:cs typeface="+mj-cs"/>
              </a:rPr>
              <a:t> </a:t>
            </a:r>
            <a:r>
              <a:rPr lang="en-US" sz="1500" dirty="0" err="1">
                <a:effectLst/>
                <a:latin typeface="+mj-lt"/>
                <a:ea typeface="+mj-ea"/>
                <a:cs typeface="+mj-cs"/>
              </a:rPr>
              <a:t>allant</a:t>
            </a:r>
            <a:r>
              <a:rPr lang="en-US" sz="1500" dirty="0">
                <a:effectLst/>
                <a:latin typeface="+mj-lt"/>
                <a:ea typeface="+mj-ea"/>
                <a:cs typeface="+mj-cs"/>
              </a:rPr>
              <a:t> du processing au servicing</a:t>
            </a:r>
            <a:r>
              <a:rPr lang="en-US" sz="1500" dirty="0" smtClean="0">
                <a:effectLst/>
                <a:latin typeface="+mj-lt"/>
                <a:ea typeface="+mj-ea"/>
                <a:cs typeface="+mj-cs"/>
              </a:rPr>
              <a:t>.</a:t>
            </a:r>
            <a:r>
              <a:rPr lang="en-US" sz="1500" dirty="0">
                <a:latin typeface="+mj-lt"/>
                <a:ea typeface="+mj-ea"/>
                <a:cs typeface="+mj-cs"/>
              </a:rPr>
              <a:t/>
            </a:r>
            <a:br>
              <a:rPr lang="en-US" sz="1500" dirty="0">
                <a:latin typeface="+mj-lt"/>
                <a:ea typeface="+mj-ea"/>
                <a:cs typeface="+mj-cs"/>
              </a:rPr>
            </a:br>
            <a:r>
              <a:rPr lang="en-US" sz="1500" dirty="0">
                <a:effectLst/>
                <a:latin typeface="+mj-lt"/>
                <a:ea typeface="+mj-ea"/>
                <a:cs typeface="+mj-cs"/>
              </a:rPr>
              <a:t>Au </a:t>
            </a:r>
            <a:r>
              <a:rPr lang="en-US" sz="1500" dirty="0" err="1">
                <a:effectLst/>
                <a:latin typeface="+mj-lt"/>
                <a:ea typeface="+mj-ea"/>
                <a:cs typeface="+mj-cs"/>
              </a:rPr>
              <a:t>niveau</a:t>
            </a:r>
            <a:r>
              <a:rPr lang="en-US" sz="1500" dirty="0">
                <a:effectLst/>
                <a:latin typeface="+mj-lt"/>
                <a:ea typeface="+mj-ea"/>
                <a:cs typeface="+mj-cs"/>
              </a:rPr>
              <a:t> du diagnostic </a:t>
            </a:r>
            <a:r>
              <a:rPr lang="en-US" sz="1500" dirty="0" err="1">
                <a:effectLst/>
                <a:latin typeface="+mj-lt"/>
                <a:ea typeface="+mj-ea"/>
                <a:cs typeface="+mj-cs"/>
              </a:rPr>
              <a:t>externe</a:t>
            </a:r>
            <a:r>
              <a:rPr lang="en-US" sz="1500" dirty="0">
                <a:effectLst/>
                <a:latin typeface="+mj-lt"/>
                <a:ea typeface="+mj-ea"/>
                <a:cs typeface="+mj-cs"/>
              </a:rPr>
              <a:t>, </a:t>
            </a:r>
            <a:r>
              <a:rPr lang="en-US" sz="1500" dirty="0" err="1">
                <a:effectLst/>
                <a:latin typeface="+mj-lt"/>
                <a:ea typeface="+mj-ea"/>
                <a:cs typeface="+mj-cs"/>
              </a:rPr>
              <a:t>l'entreprise</a:t>
            </a:r>
            <a:r>
              <a:rPr lang="en-US" sz="1500" dirty="0">
                <a:effectLst/>
                <a:latin typeface="+mj-lt"/>
                <a:ea typeface="+mj-ea"/>
                <a:cs typeface="+mj-cs"/>
              </a:rPr>
              <a:t> ZOMATEL doit </a:t>
            </a:r>
            <a:r>
              <a:rPr lang="en-US" sz="1500" dirty="0" err="1">
                <a:effectLst/>
                <a:latin typeface="+mj-lt"/>
                <a:ea typeface="+mj-ea"/>
                <a:cs typeface="+mj-cs"/>
              </a:rPr>
              <a:t>s'adapter</a:t>
            </a:r>
            <a:r>
              <a:rPr lang="en-US" sz="1500" dirty="0">
                <a:effectLst/>
                <a:latin typeface="+mj-lt"/>
                <a:ea typeface="+mj-ea"/>
                <a:cs typeface="+mj-cs"/>
              </a:rPr>
              <a:t> au </a:t>
            </a:r>
            <a:r>
              <a:rPr lang="en-US" sz="1500" dirty="0" err="1">
                <a:effectLst/>
                <a:latin typeface="+mj-lt"/>
                <a:ea typeface="+mj-ea"/>
                <a:cs typeface="+mj-cs"/>
              </a:rPr>
              <a:t>marché</a:t>
            </a:r>
            <a:r>
              <a:rPr lang="en-US" sz="1500" dirty="0">
                <a:effectLst/>
                <a:latin typeface="+mj-lt"/>
                <a:ea typeface="+mj-ea"/>
                <a:cs typeface="+mj-cs"/>
              </a:rPr>
              <a:t> qui </a:t>
            </a:r>
            <a:r>
              <a:rPr lang="en-US" sz="1500" dirty="0" err="1" smtClean="0">
                <a:effectLst/>
                <a:latin typeface="+mj-lt"/>
                <a:ea typeface="+mj-ea"/>
                <a:cs typeface="+mj-cs"/>
              </a:rPr>
              <a:t>l'entour</a:t>
            </a:r>
            <a:r>
              <a:rPr lang="en-US" sz="1500" dirty="0">
                <a:latin typeface="+mj-lt"/>
                <a:ea typeface="+mj-ea"/>
                <a:cs typeface="+mj-cs"/>
              </a:rPr>
              <a:t> </a:t>
            </a:r>
            <a:r>
              <a:rPr lang="en-US" sz="1500" dirty="0" smtClean="0">
                <a:latin typeface="+mj-lt"/>
                <a:ea typeface="+mj-ea"/>
                <a:cs typeface="+mj-cs"/>
              </a:rPr>
              <a:t>et </a:t>
            </a:r>
            <a:r>
              <a:rPr lang="en-US" sz="1500" dirty="0" err="1" smtClean="0">
                <a:latin typeface="+mj-lt"/>
                <a:ea typeface="+mj-ea"/>
                <a:cs typeface="+mj-cs"/>
              </a:rPr>
              <a:t>doit</a:t>
            </a:r>
            <a:r>
              <a:rPr lang="en-US" sz="1500" dirty="0" smtClean="0">
                <a:latin typeface="+mj-lt"/>
                <a:ea typeface="+mj-ea"/>
                <a:cs typeface="+mj-cs"/>
              </a:rPr>
              <a:t> </a:t>
            </a:r>
            <a:r>
              <a:rPr lang="en-US" sz="1500" dirty="0" err="1" smtClean="0">
                <a:latin typeface="+mj-lt"/>
                <a:ea typeface="+mj-ea"/>
                <a:cs typeface="+mj-cs"/>
              </a:rPr>
              <a:t>être</a:t>
            </a:r>
            <a:r>
              <a:rPr lang="en-US" sz="1500" dirty="0" smtClean="0">
                <a:latin typeface="+mj-lt"/>
                <a:ea typeface="+mj-ea"/>
                <a:cs typeface="+mj-cs"/>
              </a:rPr>
              <a:t> </a:t>
            </a:r>
            <a:r>
              <a:rPr lang="en-US" sz="1500" dirty="0" err="1" smtClean="0">
                <a:latin typeface="+mj-lt"/>
                <a:ea typeface="+mj-ea"/>
                <a:cs typeface="+mj-cs"/>
              </a:rPr>
              <a:t>mise</a:t>
            </a:r>
            <a:r>
              <a:rPr lang="en-US" sz="1500" dirty="0" smtClean="0">
                <a:latin typeface="+mj-lt"/>
                <a:ea typeface="+mj-ea"/>
                <a:cs typeface="+mj-cs"/>
              </a:rPr>
              <a:t> au </a:t>
            </a:r>
            <a:r>
              <a:rPr lang="en-US" sz="1500" dirty="0" err="1" smtClean="0">
                <a:latin typeface="+mj-lt"/>
                <a:ea typeface="+mj-ea"/>
                <a:cs typeface="+mj-cs"/>
              </a:rPr>
              <a:t>niveu</a:t>
            </a:r>
            <a:r>
              <a:rPr lang="en-US" sz="1500" dirty="0" smtClean="0">
                <a:latin typeface="+mj-lt"/>
                <a:ea typeface="+mj-ea"/>
                <a:cs typeface="+mj-cs"/>
              </a:rPr>
              <a:t> en </a:t>
            </a:r>
            <a:r>
              <a:rPr lang="en-US" sz="1500" dirty="0" err="1" smtClean="0">
                <a:latin typeface="+mj-lt"/>
                <a:ea typeface="+mj-ea"/>
                <a:cs typeface="+mj-cs"/>
              </a:rPr>
              <a:t>matière</a:t>
            </a:r>
            <a:r>
              <a:rPr lang="en-US" sz="1500" dirty="0" smtClean="0">
                <a:latin typeface="+mj-lt"/>
                <a:ea typeface="+mj-ea"/>
                <a:cs typeface="+mj-cs"/>
              </a:rPr>
              <a:t> </a:t>
            </a:r>
            <a:r>
              <a:rPr lang="en-US" sz="1500" dirty="0" err="1" smtClean="0">
                <a:latin typeface="+mj-lt"/>
                <a:ea typeface="+mj-ea"/>
                <a:cs typeface="+mj-cs"/>
              </a:rPr>
              <a:t>numérique</a:t>
            </a:r>
            <a:r>
              <a:rPr lang="en-US" sz="1500" dirty="0">
                <a:latin typeface="+mj-lt"/>
                <a:ea typeface="+mj-ea"/>
                <a:cs typeface="+mj-cs"/>
              </a:rPr>
              <a:t/>
            </a:r>
            <a:br>
              <a:rPr lang="en-US" sz="1500" dirty="0">
                <a:latin typeface="+mj-lt"/>
                <a:ea typeface="+mj-ea"/>
                <a:cs typeface="+mj-cs"/>
              </a:rPr>
            </a:br>
            <a:r>
              <a:rPr lang="en-US" sz="1500" dirty="0">
                <a:effectLst/>
                <a:latin typeface="+mj-lt"/>
                <a:ea typeface="+mj-ea"/>
                <a:cs typeface="+mj-cs"/>
              </a:rPr>
              <a:t>Au </a:t>
            </a:r>
            <a:r>
              <a:rPr lang="en-US" sz="1500" dirty="0" err="1">
                <a:effectLst/>
                <a:latin typeface="+mj-lt"/>
                <a:ea typeface="+mj-ea"/>
                <a:cs typeface="+mj-cs"/>
              </a:rPr>
              <a:t>niveau</a:t>
            </a:r>
            <a:r>
              <a:rPr lang="en-US" sz="1500" dirty="0">
                <a:effectLst/>
                <a:latin typeface="+mj-lt"/>
                <a:ea typeface="+mj-ea"/>
                <a:cs typeface="+mj-cs"/>
              </a:rPr>
              <a:t> des </a:t>
            </a:r>
            <a:r>
              <a:rPr lang="en-US" sz="1500" dirty="0" err="1">
                <a:effectLst/>
                <a:latin typeface="+mj-lt"/>
                <a:ea typeface="+mj-ea"/>
                <a:cs typeface="+mj-cs"/>
              </a:rPr>
              <a:t>opportunités</a:t>
            </a:r>
            <a:r>
              <a:rPr lang="en-US" sz="1500" dirty="0">
                <a:effectLst/>
                <a:latin typeface="+mj-lt"/>
                <a:ea typeface="+mj-ea"/>
                <a:cs typeface="+mj-cs"/>
              </a:rPr>
              <a:t>, ZOMATEL </a:t>
            </a:r>
            <a:r>
              <a:rPr lang="en-US" sz="1500" dirty="0" err="1">
                <a:effectLst/>
                <a:latin typeface="+mj-lt"/>
                <a:ea typeface="+mj-ea"/>
                <a:cs typeface="+mj-cs"/>
              </a:rPr>
              <a:t>cherche</a:t>
            </a:r>
            <a:r>
              <a:rPr lang="en-US" sz="1500" dirty="0">
                <a:effectLst/>
                <a:latin typeface="+mj-lt"/>
                <a:ea typeface="+mj-ea"/>
                <a:cs typeface="+mj-cs"/>
              </a:rPr>
              <a:t> à </a:t>
            </a:r>
            <a:r>
              <a:rPr lang="en-US" sz="1500" dirty="0" err="1">
                <a:effectLst/>
                <a:latin typeface="+mj-lt"/>
                <a:ea typeface="+mj-ea"/>
                <a:cs typeface="+mj-cs"/>
              </a:rPr>
              <a:t>communiquer</a:t>
            </a:r>
            <a:r>
              <a:rPr lang="en-US" sz="1500" dirty="0">
                <a:effectLst/>
                <a:latin typeface="+mj-lt"/>
                <a:ea typeface="+mj-ea"/>
                <a:cs typeface="+mj-cs"/>
              </a:rPr>
              <a:t> à </a:t>
            </a:r>
            <a:r>
              <a:rPr lang="en-US" sz="1500" dirty="0" err="1">
                <a:effectLst/>
                <a:latin typeface="+mj-lt"/>
                <a:ea typeface="+mj-ea"/>
                <a:cs typeface="+mj-cs"/>
              </a:rPr>
              <a:t>l'extérieur</a:t>
            </a:r>
            <a:r>
              <a:rPr lang="en-US" sz="1500" dirty="0">
                <a:effectLst/>
                <a:latin typeface="+mj-lt"/>
                <a:ea typeface="+mj-ea"/>
                <a:cs typeface="+mj-cs"/>
              </a:rPr>
              <a:t> de son </a:t>
            </a:r>
            <a:r>
              <a:rPr lang="en-US" sz="1500" dirty="0" err="1">
                <a:effectLst/>
                <a:latin typeface="+mj-lt"/>
                <a:ea typeface="+mj-ea"/>
                <a:cs typeface="+mj-cs"/>
              </a:rPr>
              <a:t>entreprise</a:t>
            </a:r>
            <a:r>
              <a:rPr lang="en-US" sz="1500" dirty="0">
                <a:effectLst/>
                <a:latin typeface="+mj-lt"/>
                <a:ea typeface="+mj-ea"/>
                <a:cs typeface="+mj-cs"/>
              </a:rPr>
              <a:t> en </a:t>
            </a:r>
            <a:r>
              <a:rPr lang="en-US" sz="1500" dirty="0" err="1">
                <a:effectLst/>
                <a:latin typeface="+mj-lt"/>
                <a:ea typeface="+mj-ea"/>
                <a:cs typeface="+mj-cs"/>
              </a:rPr>
              <a:t>entretenant</a:t>
            </a:r>
            <a:r>
              <a:rPr lang="en-US" sz="1500" dirty="0">
                <a:effectLst/>
                <a:latin typeface="+mj-lt"/>
                <a:ea typeface="+mj-ea"/>
                <a:cs typeface="+mj-cs"/>
              </a:rPr>
              <a:t> des relations</a:t>
            </a: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p:txBody>
      </p:sp>
      <p:pic>
        <p:nvPicPr>
          <p:cNvPr id="4" name="Imag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411" y="570704"/>
            <a:ext cx="2067567" cy="1526116"/>
          </a:xfrm>
          <a:prstGeom prst="rect">
            <a:avLst/>
          </a:prstGeom>
        </p:spPr>
      </p:pic>
    </p:spTree>
    <p:extLst>
      <p:ext uri="{BB962C8B-B14F-4D97-AF65-F5344CB8AC3E}">
        <p14:creationId xmlns:p14="http://schemas.microsoft.com/office/powerpoint/2010/main" val="343494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8EB7C9E-E1E1-E33B-2433-DB3B8E29E517}"/>
              </a:ext>
            </a:extLst>
          </p:cNvPr>
          <p:cNvSpPr>
            <a:spLocks noGrp="1"/>
          </p:cNvSpPr>
          <p:nvPr>
            <p:ph type="title"/>
          </p:nvPr>
        </p:nvSpPr>
        <p:spPr>
          <a:xfrm>
            <a:off x="3932522" y="173736"/>
            <a:ext cx="3932237" cy="2057400"/>
          </a:xfrm>
        </p:spPr>
        <p:txBody>
          <a:bodyPr>
            <a:normAutofit fontScale="90000"/>
          </a:bodyPr>
          <a:lstStyle/>
          <a:p>
            <a:pPr algn="ctr"/>
            <a:r>
              <a:rPr lang="fr-FR" dirty="0"/>
              <a:t/>
            </a:r>
            <a:br>
              <a:rPr lang="fr-FR" dirty="0"/>
            </a:br>
            <a:r>
              <a:rPr lang="fr-FR" dirty="0"/>
              <a:t/>
            </a:r>
            <a:br>
              <a:rPr lang="fr-FR" dirty="0"/>
            </a:br>
            <a:r>
              <a:rPr lang="fr-FR" dirty="0"/>
              <a:t/>
            </a:r>
            <a:br>
              <a:rPr lang="fr-FR" dirty="0"/>
            </a:br>
            <a:r>
              <a:rPr lang="fr-FR" dirty="0"/>
              <a:t/>
            </a:r>
            <a:br>
              <a:rPr lang="fr-FR" dirty="0"/>
            </a:br>
            <a:r>
              <a:rPr lang="fr-FR" dirty="0"/>
              <a:t/>
            </a:r>
            <a:br>
              <a:rPr lang="fr-FR" dirty="0"/>
            </a:br>
            <a:r>
              <a:rPr lang="fr-FR" dirty="0"/>
              <a:t/>
            </a:r>
            <a:br>
              <a:rPr lang="fr-FR" dirty="0"/>
            </a:br>
            <a:r>
              <a:rPr lang="fr-FR" dirty="0"/>
              <a:t>LA REUSSITE</a:t>
            </a:r>
            <a:endParaRPr lang="fr-CA" dirty="0"/>
          </a:p>
        </p:txBody>
      </p:sp>
      <p:sp>
        <p:nvSpPr>
          <p:cNvPr id="4" name="Espace réservé du texte 3">
            <a:extLst>
              <a:ext uri="{FF2B5EF4-FFF2-40B4-BE49-F238E27FC236}">
                <a16:creationId xmlns:a16="http://schemas.microsoft.com/office/drawing/2014/main" xmlns="" id="{1862F2B1-37BD-97D1-84F0-F4E229803089}"/>
              </a:ext>
            </a:extLst>
          </p:cNvPr>
          <p:cNvSpPr>
            <a:spLocks noGrp="1"/>
          </p:cNvSpPr>
          <p:nvPr>
            <p:ph type="body" sz="half" idx="2"/>
          </p:nvPr>
        </p:nvSpPr>
        <p:spPr>
          <a:xfrm>
            <a:off x="3511252" y="3519153"/>
            <a:ext cx="3932237" cy="1563624"/>
          </a:xfrm>
        </p:spPr>
        <p:txBody>
          <a:bodyPr/>
          <a:lstStyle/>
          <a:p>
            <a:r>
              <a:rPr lang="fr-FR" dirty="0"/>
              <a:t>-</a:t>
            </a:r>
            <a:r>
              <a:rPr lang="fr-FR" dirty="0" err="1"/>
              <a:t>Diamondra</a:t>
            </a:r>
            <a:endParaRPr lang="fr-FR" dirty="0"/>
          </a:p>
          <a:p>
            <a:r>
              <a:rPr lang="fr-CA" dirty="0"/>
              <a:t>-Hermann</a:t>
            </a:r>
          </a:p>
          <a:p>
            <a:r>
              <a:rPr lang="fr-CA" dirty="0"/>
              <a:t>-Sidonie</a:t>
            </a:r>
          </a:p>
          <a:p>
            <a:r>
              <a:rPr lang="fr-CA" dirty="0"/>
              <a:t>-Jean Aimé</a:t>
            </a:r>
          </a:p>
        </p:txBody>
      </p:sp>
      <p:pic>
        <p:nvPicPr>
          <p:cNvPr id="5" name="Picture 1">
            <a:extLst>
              <a:ext uri="{FF2B5EF4-FFF2-40B4-BE49-F238E27FC236}">
                <a16:creationId xmlns:a16="http://schemas.microsoft.com/office/drawing/2014/main" xmlns="" id="{1D233B33-E9E7-58E4-52D4-38FA32EC98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0284" y="295275"/>
            <a:ext cx="1656715" cy="1403350"/>
          </a:xfrm>
          <a:prstGeom prst="rect">
            <a:avLst/>
          </a:prstGeom>
        </p:spPr>
      </p:pic>
      <p:sp>
        <p:nvSpPr>
          <p:cNvPr id="6" name="ZoneTexte 5">
            <a:extLst>
              <a:ext uri="{FF2B5EF4-FFF2-40B4-BE49-F238E27FC236}">
                <a16:creationId xmlns:a16="http://schemas.microsoft.com/office/drawing/2014/main" xmlns="" id="{B8761C31-E8BA-9D14-2A5F-7AAAA7B5801C}"/>
              </a:ext>
            </a:extLst>
          </p:cNvPr>
          <p:cNvSpPr txBox="1"/>
          <p:nvPr/>
        </p:nvSpPr>
        <p:spPr>
          <a:xfrm>
            <a:off x="2837216" y="2750284"/>
            <a:ext cx="6890068" cy="523220"/>
          </a:xfrm>
          <a:prstGeom prst="rect">
            <a:avLst/>
          </a:prstGeom>
          <a:noFill/>
        </p:spPr>
        <p:txBody>
          <a:bodyPr wrap="square" rtlCol="0">
            <a:spAutoFit/>
          </a:bodyPr>
          <a:lstStyle/>
          <a:p>
            <a:r>
              <a:rPr lang="fr-FR" sz="2800" dirty="0"/>
              <a:t>Les membres de l’agences</a:t>
            </a:r>
            <a:endParaRPr lang="fr-CA" sz="2800" dirty="0"/>
          </a:p>
        </p:txBody>
      </p:sp>
    </p:spTree>
    <p:extLst>
      <p:ext uri="{BB962C8B-B14F-4D97-AF65-F5344CB8AC3E}">
        <p14:creationId xmlns:p14="http://schemas.microsoft.com/office/powerpoint/2010/main" val="44238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31">
            <a:extLst>
              <a:ext uri="{FF2B5EF4-FFF2-40B4-BE49-F238E27FC236}">
                <a16:creationId xmlns:a16="http://schemas.microsoft.com/office/drawing/2014/main" xmlns="" id="{F1B8F9CB-890B-4CB8-B503-188A763E2F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33">
            <a:extLst>
              <a:ext uri="{FF2B5EF4-FFF2-40B4-BE49-F238E27FC236}">
                <a16:creationId xmlns:a16="http://schemas.microsoft.com/office/drawing/2014/main" xmlns="" id="{AA632AB4-3837-4FD0-8B62-0A18B573F4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35">
            <a:extLst>
              <a:ext uri="{FF2B5EF4-FFF2-40B4-BE49-F238E27FC236}">
                <a16:creationId xmlns:a16="http://schemas.microsoft.com/office/drawing/2014/main" xmlns="" id="{C393B4A7-6ABF-423D-A762-3CDB4897A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37">
            <a:extLst>
              <a:ext uri="{FF2B5EF4-FFF2-40B4-BE49-F238E27FC236}">
                <a16:creationId xmlns:a16="http://schemas.microsoft.com/office/drawing/2014/main" xmlns="" id="{9CD2319A-6FA9-4EFB-9EDF-7304467425E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39">
            <a:extLst>
              <a:ext uri="{FF2B5EF4-FFF2-40B4-BE49-F238E27FC236}">
                <a16:creationId xmlns:a16="http://schemas.microsoft.com/office/drawing/2014/main" xmlns="" id="{D1692A93-3514-4486-8B67-CCA4E0259BC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41">
            <a:extLst>
              <a:ext uri="{FF2B5EF4-FFF2-40B4-BE49-F238E27FC236}">
                <a16:creationId xmlns:a16="http://schemas.microsoft.com/office/drawing/2014/main" xmlns="" id="{01AD250C-F2EA-449F-9B14-DF5BB674C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xmlns="" id="{ABE6F9A3-300E-47F5-B41C-C8C5E758D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8ECDF8A7-522E-7D5F-CCDF-A8035A3AF0A3}"/>
              </a:ext>
            </a:extLst>
          </p:cNvPr>
          <p:cNvSpPr>
            <a:spLocks noGrp="1"/>
          </p:cNvSpPr>
          <p:nvPr>
            <p:ph type="title" idx="4294967295"/>
          </p:nvPr>
        </p:nvSpPr>
        <p:spPr>
          <a:xfrm>
            <a:off x="648929" y="1063417"/>
            <a:ext cx="3505495" cy="4675396"/>
          </a:xfrm>
        </p:spPr>
        <p:txBody>
          <a:bodyPr vert="horz" lIns="91440" tIns="45720" rIns="91440" bIns="45720" rtlCol="0" anchor="ctr">
            <a:normAutofit/>
          </a:bodyPr>
          <a:lstStyle/>
          <a:p>
            <a:r>
              <a:rPr lang="en-US" dirty="0">
                <a:solidFill>
                  <a:srgbClr val="F2F2F2"/>
                </a:solidFill>
              </a:rPr>
              <a:t>PLAN</a:t>
            </a:r>
          </a:p>
        </p:txBody>
      </p:sp>
      <p:sp>
        <p:nvSpPr>
          <p:cNvPr id="46" name="Rectangle 45">
            <a:extLst>
              <a:ext uri="{FF2B5EF4-FFF2-40B4-BE49-F238E27FC236}">
                <a16:creationId xmlns:a16="http://schemas.microsoft.com/office/drawing/2014/main" xmlns="" id="{61B4701B-39FE-43B8-86AA-D6B8789C2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ounded Rectangle 9">
            <a:extLst>
              <a:ext uri="{FF2B5EF4-FFF2-40B4-BE49-F238E27FC236}">
                <a16:creationId xmlns:a16="http://schemas.microsoft.com/office/drawing/2014/main" xmlns="" id="{E9A7EF13-49FA-4355-971A-34B065F35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92CF3C3E-0F7B-4F0C-8EBD-BDD38E9C66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4" name="Espace réservé du contenu 2">
            <a:extLst>
              <a:ext uri="{FF2B5EF4-FFF2-40B4-BE49-F238E27FC236}">
                <a16:creationId xmlns:a16="http://schemas.microsoft.com/office/drawing/2014/main" xmlns="" id="{2FC724D8-F579-38CF-0694-1BD13D98FFA4}"/>
              </a:ext>
            </a:extLst>
          </p:cNvPr>
          <p:cNvGraphicFramePr>
            <a:graphicFrameLocks noGrp="1"/>
          </p:cNvGraphicFramePr>
          <p:nvPr>
            <p:ph idx="4294967295"/>
            <p:extLst>
              <p:ext uri="{D42A27DB-BD31-4B8C-83A1-F6EECF244321}">
                <p14:modId xmlns:p14="http://schemas.microsoft.com/office/powerpoint/2010/main" val="398432378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Imag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5344" y="245839"/>
            <a:ext cx="2266332" cy="1690118"/>
          </a:xfrm>
          <a:prstGeom prst="rect">
            <a:avLst/>
          </a:prstGeom>
        </p:spPr>
      </p:pic>
    </p:spTree>
    <p:extLst>
      <p:ext uri="{BB962C8B-B14F-4D97-AF65-F5344CB8AC3E}">
        <p14:creationId xmlns:p14="http://schemas.microsoft.com/office/powerpoint/2010/main" val="193402197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F1B8F9CB-890B-4CB8-B503-188A763E2F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AA632AB4-3837-4FD0-8B62-0A18B573F4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C393B4A7-6ABF-423D-A762-3CDB4897A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9CD2319A-6FA9-4EFB-9EDF-7304467425E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D1692A93-3514-4486-8B67-CCA4E0259BC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01AD250C-F2EA-449F-9B14-DF5BB674C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ABE6F9A3-300E-47F5-B41C-C8C5E758D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xmlns="" id="{5D5EE9FE-2814-3599-CB5D-82FCC840287A}"/>
              </a:ext>
            </a:extLst>
          </p:cNvPr>
          <p:cNvSpPr txBox="1"/>
          <p:nvPr/>
        </p:nvSpPr>
        <p:spPr>
          <a:xfrm>
            <a:off x="648929" y="1063417"/>
            <a:ext cx="3505495" cy="4675396"/>
          </a:xfrm>
          <a:prstGeom prst="rect">
            <a:avLst/>
          </a:prstGeom>
        </p:spPr>
        <p:txBody>
          <a:bodyPr vert="horz" lIns="91440" tIns="45720" rIns="91440" bIns="45720" rtlCol="0" anchor="ctr">
            <a:normAutofit/>
          </a:bodyPr>
          <a:lstStyle/>
          <a:p>
            <a:pPr>
              <a:spcBef>
                <a:spcPct val="0"/>
              </a:spcBef>
              <a:spcAft>
                <a:spcPts val="600"/>
              </a:spcAft>
            </a:pPr>
            <a:r>
              <a:rPr lang="en-US" sz="4200">
                <a:solidFill>
                  <a:srgbClr val="F2F2F2"/>
                </a:solidFill>
                <a:latin typeface="+mj-lt"/>
                <a:ea typeface="+mj-ea"/>
                <a:cs typeface="+mj-cs"/>
              </a:rPr>
              <a:t>Nos motivation:</a:t>
            </a:r>
          </a:p>
        </p:txBody>
      </p:sp>
      <p:sp>
        <p:nvSpPr>
          <p:cNvPr id="23" name="Rectangle 22">
            <a:extLst>
              <a:ext uri="{FF2B5EF4-FFF2-40B4-BE49-F238E27FC236}">
                <a16:creationId xmlns:a16="http://schemas.microsoft.com/office/drawing/2014/main" xmlns="" id="{61B4701B-39FE-43B8-86AA-D6B8789C2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xmlns="" id="{E9A7EF13-49FA-4355-971A-34B065F35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92CF3C3E-0F7B-4F0C-8EBD-BDD38E9C66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ZoneTexte 2">
            <a:extLst>
              <a:ext uri="{FF2B5EF4-FFF2-40B4-BE49-F238E27FC236}">
                <a16:creationId xmlns:a16="http://schemas.microsoft.com/office/drawing/2014/main" xmlns="" id="{8B23E826-09C1-1E2B-3F62-A376DEBEE46D}"/>
              </a:ext>
            </a:extLst>
          </p:cNvPr>
          <p:cNvGraphicFramePr/>
          <p:nvPr>
            <p:extLst>
              <p:ext uri="{D42A27DB-BD31-4B8C-83A1-F6EECF244321}">
                <p14:modId xmlns:p14="http://schemas.microsoft.com/office/powerpoint/2010/main" val="112270114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Imag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4187" y="203272"/>
            <a:ext cx="2292439" cy="2177749"/>
          </a:xfrm>
          <a:prstGeom prst="rect">
            <a:avLst/>
          </a:prstGeom>
        </p:spPr>
      </p:pic>
    </p:spTree>
    <p:extLst>
      <p:ext uri="{BB962C8B-B14F-4D97-AF65-F5344CB8AC3E}">
        <p14:creationId xmlns:p14="http://schemas.microsoft.com/office/powerpoint/2010/main" val="23642074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xmlns="" id="{D27CF008-4B18-436D-B2D5-C1346C124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E22DAD8-5F67-4B73-ADA9-06EF381F7A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xmlns="" id="{E4F17063-EDA4-417B-946F-BA357F3B3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3" name="Image 2">
            <a:extLst>
              <a:ext uri="{FF2B5EF4-FFF2-40B4-BE49-F238E27FC236}">
                <a16:creationId xmlns:a16="http://schemas.microsoft.com/office/drawing/2014/main" xmlns="" id="{3248CD54-B0F4-ABD3-B3DC-9389887E25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134" y="1385262"/>
            <a:ext cx="2819400" cy="1284239"/>
          </a:xfrm>
          <a:prstGeom prst="rect">
            <a:avLst/>
          </a:prstGeom>
          <a:effectLst/>
        </p:spPr>
      </p:pic>
      <p:sp>
        <p:nvSpPr>
          <p:cNvPr id="27" name="Freeform: Shape 26">
            <a:extLst>
              <a:ext uri="{FF2B5EF4-FFF2-40B4-BE49-F238E27FC236}">
                <a16:creationId xmlns:a16="http://schemas.microsoft.com/office/drawing/2014/main" xmlns="" id="{D36F3EEA-55D4-4677-80E7-92D00B8F34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xmlns="" id="{46692D65-50D0-0379-80C9-226E72B6D264}"/>
              </a:ext>
            </a:extLst>
          </p:cNvPr>
          <p:cNvSpPr txBox="1"/>
          <p:nvPr/>
        </p:nvSpPr>
        <p:spPr>
          <a:xfrm>
            <a:off x="636916" y="4854346"/>
            <a:ext cx="9149350" cy="868026"/>
          </a:xfrm>
          <a:prstGeom prst="rect">
            <a:avLst/>
          </a:prstGeom>
        </p:spPr>
        <p:txBody>
          <a:bodyPr vert="horz" lIns="91440" tIns="45720" rIns="91440" bIns="45720" rtlCol="0" anchor="b">
            <a:normAutofit/>
          </a:bodyPr>
          <a:lstStyle/>
          <a:p>
            <a:pPr>
              <a:spcBef>
                <a:spcPct val="0"/>
              </a:spcBef>
              <a:spcAft>
                <a:spcPts val="600"/>
              </a:spcAft>
            </a:pPr>
            <a:r>
              <a:rPr lang="en-US" sz="4800" b="0" i="0" kern="1200">
                <a:solidFill>
                  <a:srgbClr val="EBEBEB"/>
                </a:solidFill>
                <a:latin typeface="+mj-lt"/>
                <a:ea typeface="+mj-ea"/>
                <a:cs typeface="+mj-cs"/>
              </a:rPr>
              <a:t>Notre client</a:t>
            </a:r>
          </a:p>
        </p:txBody>
      </p:sp>
      <p:sp>
        <p:nvSpPr>
          <p:cNvPr id="16" name="ZoneTexte 15">
            <a:extLst>
              <a:ext uri="{FF2B5EF4-FFF2-40B4-BE49-F238E27FC236}">
                <a16:creationId xmlns:a16="http://schemas.microsoft.com/office/drawing/2014/main" xmlns="" id="{C4249E3E-A0C9-8E6C-DEA1-0F3512332F0D}"/>
              </a:ext>
            </a:extLst>
          </p:cNvPr>
          <p:cNvSpPr txBox="1"/>
          <p:nvPr/>
        </p:nvSpPr>
        <p:spPr>
          <a:xfrm>
            <a:off x="8296656" y="1149339"/>
            <a:ext cx="3265868" cy="2031325"/>
          </a:xfrm>
          <a:prstGeom prst="rect">
            <a:avLst/>
          </a:prstGeom>
          <a:noFill/>
        </p:spPr>
        <p:txBody>
          <a:bodyPr wrap="square" rtlCol="0">
            <a:spAutoFit/>
          </a:bodyPr>
          <a:lstStyle/>
          <a:p>
            <a:pPr algn="l"/>
            <a:r>
              <a:rPr lang="fr-CA" dirty="0">
                <a:solidFill>
                  <a:srgbClr val="8B8B92"/>
                </a:solidFill>
                <a:latin typeface="Muli"/>
              </a:rPr>
              <a:t>H</a:t>
            </a:r>
            <a:r>
              <a:rPr lang="fr-CA" b="0" i="0" dirty="0">
                <a:solidFill>
                  <a:srgbClr val="8B8B92"/>
                </a:solidFill>
                <a:effectLst/>
                <a:latin typeface="Muli"/>
              </a:rPr>
              <a:t>ôtel-restaurant ZOMATEL </a:t>
            </a:r>
            <a:endParaRPr lang="fr-CA" b="0" i="0" u="none" strike="noStrike" dirty="0">
              <a:solidFill>
                <a:srgbClr val="58C1BA"/>
              </a:solidFill>
              <a:effectLst/>
              <a:latin typeface="Muli"/>
              <a:hlinkClick r:id="rId7">
                <a:extLst>
                  <a:ext uri="{A12FA001-AC4F-418D-AE19-62706E023703}">
                    <ahyp:hlinkClr xmlns:ahyp="http://schemas.microsoft.com/office/drawing/2018/hyperlinkcolor" xmlns="" val="tx"/>
                  </a:ext>
                </a:extLst>
              </a:hlinkClick>
            </a:endParaRPr>
          </a:p>
          <a:p>
            <a:pPr algn="l"/>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xmlns="" val="tx"/>
                    </a:ext>
                  </a:extLst>
                </a:hlinkClick>
              </a:rPr>
              <a:t>BP: 1367, Place du </a:t>
            </a:r>
            <a:r>
              <a:rPr lang="fr-CA" b="0" i="0" u="none" strike="noStrike" dirty="0" err="1">
                <a:solidFill>
                  <a:schemeClr val="tx1">
                    <a:lumMod val="50000"/>
                    <a:lumOff val="50000"/>
                  </a:schemeClr>
                </a:solidFill>
                <a:effectLst/>
                <a:latin typeface="Muli"/>
                <a:hlinkClick r:id="rId7">
                  <a:extLst>
                    <a:ext uri="{A12FA001-AC4F-418D-AE19-62706E023703}">
                      <ahyp:hlinkClr xmlns:ahyp="http://schemas.microsoft.com/office/drawing/2018/hyperlinkcolor" xmlns="" val="tx"/>
                    </a:ext>
                  </a:extLst>
                </a:hlinkClick>
              </a:rPr>
              <a:t>Zoma</a:t>
            </a:r>
            <a:endParaRPr lang="fr-CA" b="0" i="0" u="none" strike="noStrike" dirty="0">
              <a:solidFill>
                <a:schemeClr val="tx1">
                  <a:lumMod val="50000"/>
                  <a:lumOff val="50000"/>
                </a:schemeClr>
              </a:solidFill>
              <a:effectLst/>
              <a:latin typeface="Muli"/>
            </a:endParaRPr>
          </a:p>
          <a:p>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xmlns="" val="tx"/>
                    </a:ext>
                  </a:extLst>
                </a:hlinkClick>
              </a:rPr>
              <a:t>(261) 20 75 507 97</a:t>
            </a:r>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xmlns="" val="tx"/>
                    </a:ext>
                  </a:extLst>
                </a:hlinkClick>
              </a:rPr>
              <a:t/>
            </a:r>
            <a:b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xmlns="" val="tx"/>
                    </a:ext>
                  </a:extLst>
                </a:hlinkClick>
              </a:rPr>
            </a:br>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xmlns="" val="tx"/>
                    </a:ext>
                  </a:extLst>
                </a:hlinkClick>
              </a:rPr>
              <a:t>(261) 34 07 255 27</a:t>
            </a:r>
            <a:endParaRPr lang="fr-CA" b="0" i="0" u="none" strike="noStrike" dirty="0">
              <a:solidFill>
                <a:schemeClr val="tx1">
                  <a:lumMod val="50000"/>
                  <a:lumOff val="50000"/>
                </a:schemeClr>
              </a:solidFill>
              <a:effectLst/>
              <a:latin typeface="Muli"/>
            </a:endParaRPr>
          </a:p>
          <a:p>
            <a:r>
              <a:rPr lang="fr-CA" b="0" i="0" u="none" strike="noStrike" dirty="0">
                <a:solidFill>
                  <a:srgbClr val="8B8B92"/>
                </a:solidFill>
                <a:effectLst/>
                <a:latin typeface="Muli"/>
                <a:hlinkClick r:id="rId8"/>
              </a:rPr>
              <a:t>resa@zomatel.com</a:t>
            </a:r>
            <a:endParaRPr lang="fr-CA" b="0" i="0" dirty="0">
              <a:solidFill>
                <a:srgbClr val="8B8B92"/>
              </a:solidFill>
              <a:effectLst/>
              <a:latin typeface="Muli"/>
            </a:endParaRPr>
          </a:p>
          <a:p>
            <a:pPr>
              <a:buFont typeface="Arial" panose="020B0604020202020204" pitchFamily="34" charset="0"/>
              <a:buChar char="•"/>
            </a:pPr>
            <a:endParaRPr lang="fr-CA" b="0" i="0" dirty="0">
              <a:solidFill>
                <a:srgbClr val="8B8B92"/>
              </a:solidFill>
              <a:effectLst/>
              <a:latin typeface="Muli"/>
            </a:endParaRPr>
          </a:p>
          <a:p>
            <a:pPr algn="l">
              <a:buFont typeface="Arial" panose="020B0604020202020204" pitchFamily="34" charset="0"/>
              <a:buChar char="•"/>
            </a:pPr>
            <a:endParaRPr lang="fr-CA" b="0" i="0" dirty="0">
              <a:solidFill>
                <a:srgbClr val="8B8B92"/>
              </a:solidFill>
              <a:effectLst/>
              <a:latin typeface="Muli"/>
            </a:endParaRPr>
          </a:p>
        </p:txBody>
      </p:sp>
      <p:sp>
        <p:nvSpPr>
          <p:cNvPr id="18" name="Étoile : 5 branches 17">
            <a:extLst>
              <a:ext uri="{FF2B5EF4-FFF2-40B4-BE49-F238E27FC236}">
                <a16:creationId xmlns:a16="http://schemas.microsoft.com/office/drawing/2014/main" xmlns="" id="{2F663D6A-FE7C-A299-6C29-773C71F08F2D}"/>
              </a:ext>
            </a:extLst>
          </p:cNvPr>
          <p:cNvSpPr/>
          <p:nvPr/>
        </p:nvSpPr>
        <p:spPr>
          <a:xfrm>
            <a:off x="11572059" y="1263217"/>
            <a:ext cx="91440" cy="10058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Étoile : 5 branches 19">
            <a:extLst>
              <a:ext uri="{FF2B5EF4-FFF2-40B4-BE49-F238E27FC236}">
                <a16:creationId xmlns:a16="http://schemas.microsoft.com/office/drawing/2014/main" xmlns="" id="{5F2B36E4-2F81-21D8-91F6-784E827D421A}"/>
              </a:ext>
            </a:extLst>
          </p:cNvPr>
          <p:cNvSpPr/>
          <p:nvPr/>
        </p:nvSpPr>
        <p:spPr>
          <a:xfrm>
            <a:off x="11382692" y="1264440"/>
            <a:ext cx="91440" cy="10058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Étoile : 5 branches 25">
            <a:extLst>
              <a:ext uri="{FF2B5EF4-FFF2-40B4-BE49-F238E27FC236}">
                <a16:creationId xmlns:a16="http://schemas.microsoft.com/office/drawing/2014/main" xmlns="" id="{9DE82328-B020-B091-8EAD-DBA0C4B2D02E}"/>
              </a:ext>
            </a:extLst>
          </p:cNvPr>
          <p:cNvSpPr/>
          <p:nvPr/>
        </p:nvSpPr>
        <p:spPr>
          <a:xfrm>
            <a:off x="11235997" y="1263217"/>
            <a:ext cx="91440" cy="10058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 name="Imag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1244" y="108333"/>
            <a:ext cx="1960892" cy="1568067"/>
          </a:xfrm>
          <a:prstGeom prst="rect">
            <a:avLst/>
          </a:prstGeom>
        </p:spPr>
      </p:pic>
    </p:spTree>
    <p:extLst>
      <p:ext uri="{BB962C8B-B14F-4D97-AF65-F5344CB8AC3E}">
        <p14:creationId xmlns:p14="http://schemas.microsoft.com/office/powerpoint/2010/main" val="33140064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F19BAF3-7E20-4B9D-B544-BABAEEA1FA7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950648F4-ABCD-4DF0-8641-76CFB235472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989BE678-777B-482A-A616-FEDC47B16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CF1EB4BD-9C7E-4AA3-9681-C7EB0DA625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94AAE3AA-3759-4D28-B0EF-575F25A514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D28BE0C3-2102-4820-B88B-A448B1840D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C8A3C342-1D03-412F-8DD3-BF519E8E0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xmlns="" id="{C06ABC4D-DFD4-E5A9-0B80-067876716EAE}"/>
              </a:ext>
            </a:extLst>
          </p:cNvPr>
          <p:cNvSpPr txBox="1"/>
          <p:nvPr/>
        </p:nvSpPr>
        <p:spPr>
          <a:xfrm>
            <a:off x="707189" y="2438398"/>
            <a:ext cx="618818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dirty="0" err="1">
                <a:solidFill>
                  <a:srgbClr val="FFFFFF"/>
                </a:solidFill>
                <a:latin typeface="+mj-lt"/>
                <a:ea typeface="+mj-ea"/>
                <a:cs typeface="+mj-cs"/>
              </a:rPr>
              <a:t>Problème</a:t>
            </a:r>
            <a:r>
              <a:rPr lang="en-US" dirty="0">
                <a:solidFill>
                  <a:srgbClr val="FFFFFF"/>
                </a:solidFill>
                <a:latin typeface="+mj-lt"/>
                <a:ea typeface="+mj-ea"/>
                <a:cs typeface="+mj-cs"/>
              </a:rPr>
              <a:t> du client:</a:t>
            </a: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panose="05000000000000000000" pitchFamily="2" charset="2"/>
              <a:buChar char="v"/>
            </a:pPr>
            <a:r>
              <a:rPr lang="en-US" dirty="0">
                <a:solidFill>
                  <a:srgbClr val="FFFFFF"/>
                </a:solidFill>
                <a:latin typeface="+mj-lt"/>
                <a:ea typeface="+mj-ea"/>
                <a:cs typeface="+mj-cs"/>
              </a:rPr>
              <a:t>Communication digital</a:t>
            </a:r>
          </a:p>
          <a:p>
            <a:pPr marL="285750" indent="-285750">
              <a:spcBef>
                <a:spcPts val="1000"/>
              </a:spcBef>
              <a:buClr>
                <a:schemeClr val="bg2">
                  <a:lumMod val="40000"/>
                  <a:lumOff val="60000"/>
                </a:schemeClr>
              </a:buClr>
              <a:buSzPct val="80000"/>
              <a:buFont typeface="Wingdings" panose="05000000000000000000" pitchFamily="2" charset="2"/>
              <a:buChar char="v"/>
            </a:pPr>
            <a:r>
              <a:rPr lang="en-US" dirty="0" err="1">
                <a:solidFill>
                  <a:srgbClr val="FFFFFF"/>
                </a:solidFill>
                <a:latin typeface="+mj-lt"/>
                <a:ea typeface="+mj-ea"/>
                <a:cs typeface="+mj-cs"/>
              </a:rPr>
              <a:t>Visibilité</a:t>
            </a:r>
            <a:endParaRPr lang="en-US"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panose="05000000000000000000" pitchFamily="2" charset="2"/>
              <a:buChar char="v"/>
            </a:pPr>
            <a:r>
              <a:rPr lang="en-US" dirty="0">
                <a:solidFill>
                  <a:srgbClr val="FFFFFF"/>
                </a:solidFill>
                <a:latin typeface="+mj-lt"/>
                <a:ea typeface="+mj-ea"/>
                <a:cs typeface="+mj-cs"/>
              </a:rPr>
              <a:t>Services non </a:t>
            </a:r>
            <a:r>
              <a:rPr lang="en-US" dirty="0" err="1">
                <a:solidFill>
                  <a:srgbClr val="FFFFFF"/>
                </a:solidFill>
                <a:latin typeface="+mj-lt"/>
                <a:ea typeface="+mj-ea"/>
                <a:cs typeface="+mj-cs"/>
              </a:rPr>
              <a:t>optimisé</a:t>
            </a:r>
            <a:endParaRPr lang="en-US"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panose="05000000000000000000" pitchFamily="2" charset="2"/>
              <a:buChar char="v"/>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p:txBody>
      </p:sp>
      <p:sp>
        <p:nvSpPr>
          <p:cNvPr id="22" name="Freeform 31">
            <a:extLst>
              <a:ext uri="{FF2B5EF4-FFF2-40B4-BE49-F238E27FC236}">
                <a16:creationId xmlns:a16="http://schemas.microsoft.com/office/drawing/2014/main" xmlns="" id="{81CC9B02-E087-4350-AEBD-2C3CF001AF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Figure humaine en bois">
            <a:extLst>
              <a:ext uri="{FF2B5EF4-FFF2-40B4-BE49-F238E27FC236}">
                <a16:creationId xmlns:a16="http://schemas.microsoft.com/office/drawing/2014/main" xmlns="" id="{C6970F55-5B22-B017-71B0-CEBF9CAC44A7}"/>
              </a:ext>
            </a:extLst>
          </p:cNvPr>
          <p:cNvPicPr>
            <a:picLocks noChangeAspect="1"/>
          </p:cNvPicPr>
          <p:nvPr/>
        </p:nvPicPr>
        <p:blipFill rotWithShape="1">
          <a:blip r:embed="rId7"/>
          <a:srcRect l="559" r="51132"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pic>
        <p:nvPicPr>
          <p:cNvPr id="3" name="Imag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820" y="122115"/>
            <a:ext cx="2216180" cy="1804215"/>
          </a:xfrm>
          <a:prstGeom prst="rect">
            <a:avLst/>
          </a:prstGeom>
        </p:spPr>
      </p:pic>
    </p:spTree>
    <p:extLst>
      <p:ext uri="{BB962C8B-B14F-4D97-AF65-F5344CB8AC3E}">
        <p14:creationId xmlns:p14="http://schemas.microsoft.com/office/powerpoint/2010/main" val="227373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ZoneTexte 1">
            <a:extLst>
              <a:ext uri="{FF2B5EF4-FFF2-40B4-BE49-F238E27FC236}">
                <a16:creationId xmlns:a16="http://schemas.microsoft.com/office/drawing/2014/main" xmlns="" id="{A3B85FFC-0E5E-F511-1135-7D3C1DAC8A65}"/>
              </a:ext>
            </a:extLst>
          </p:cNvPr>
          <p:cNvSpPr txBox="1"/>
          <p:nvPr/>
        </p:nvSpPr>
        <p:spPr>
          <a:xfrm>
            <a:off x="806195" y="804672"/>
            <a:ext cx="3521359" cy="5248656"/>
          </a:xfrm>
          <a:prstGeom prst="rect">
            <a:avLst/>
          </a:prstGeom>
        </p:spPr>
        <p:txBody>
          <a:bodyPr vert="horz" lIns="91440" tIns="45720" rIns="91440" bIns="45720" rtlCol="0" anchor="ctr">
            <a:normAutofit/>
          </a:bodyPr>
          <a:lstStyle/>
          <a:p>
            <a:pPr algn="ctr">
              <a:spcBef>
                <a:spcPct val="0"/>
              </a:spcBef>
              <a:spcAft>
                <a:spcPts val="600"/>
              </a:spcAft>
            </a:pPr>
            <a:r>
              <a:rPr lang="en-US" sz="4200" b="0" i="0" kern="1200" dirty="0">
                <a:solidFill>
                  <a:schemeClr val="tx2"/>
                </a:solidFill>
                <a:latin typeface="+mj-lt"/>
                <a:ea typeface="+mj-ea"/>
                <a:cs typeface="+mj-cs"/>
              </a:rPr>
              <a:t>Solutions</a:t>
            </a:r>
          </a:p>
        </p:txBody>
      </p:sp>
      <p:sp>
        <p:nvSpPr>
          <p:cNvPr id="3" name="ZoneTexte 2">
            <a:extLst>
              <a:ext uri="{FF2B5EF4-FFF2-40B4-BE49-F238E27FC236}">
                <a16:creationId xmlns:a16="http://schemas.microsoft.com/office/drawing/2014/main" xmlns="" id="{83627865-F3C4-C2A7-14B3-CED7440480C7}"/>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Communication digital : </a:t>
            </a:r>
          </a:p>
          <a:p>
            <a:pPr>
              <a:spcBef>
                <a:spcPts val="1000"/>
              </a:spcBef>
              <a:buClr>
                <a:schemeClr val="bg2">
                  <a:lumMod val="40000"/>
                  <a:lumOff val="60000"/>
                </a:schemeClr>
              </a:buClr>
              <a:buSzPct val="80000"/>
            </a:pPr>
            <a:r>
              <a:rPr lang="en-US" dirty="0" err="1">
                <a:latin typeface="+mj-lt"/>
                <a:ea typeface="+mj-ea"/>
                <a:cs typeface="+mj-cs"/>
              </a:rPr>
              <a:t>Utiliser</a:t>
            </a:r>
            <a:r>
              <a:rPr lang="en-US" dirty="0">
                <a:latin typeface="+mj-lt"/>
                <a:ea typeface="+mj-ea"/>
                <a:cs typeface="+mj-cs"/>
              </a:rPr>
              <a:t> plus de </a:t>
            </a:r>
            <a:r>
              <a:rPr lang="en-US" dirty="0" err="1">
                <a:latin typeface="+mj-lt"/>
                <a:ea typeface="+mj-ea"/>
                <a:cs typeface="+mj-cs"/>
              </a:rPr>
              <a:t>réseaux</a:t>
            </a:r>
            <a:r>
              <a:rPr lang="en-US" dirty="0">
                <a:latin typeface="+mj-lt"/>
                <a:ea typeface="+mj-ea"/>
                <a:cs typeface="+mj-cs"/>
              </a:rPr>
              <a:t> </a:t>
            </a:r>
            <a:r>
              <a:rPr lang="en-US" dirty="0" err="1">
                <a:latin typeface="+mj-lt"/>
                <a:ea typeface="+mj-ea"/>
                <a:cs typeface="+mj-cs"/>
              </a:rPr>
              <a:t>sociaux</a:t>
            </a:r>
            <a:r>
              <a:rPr lang="en-US" dirty="0">
                <a:latin typeface="+mj-lt"/>
                <a:ea typeface="+mj-ea"/>
                <a:cs typeface="+mj-cs"/>
              </a:rPr>
              <a:t> (Instagram, Twitter, LinkedIn, Pinterest, YouTube)</a:t>
            </a:r>
          </a:p>
          <a:p>
            <a:pPr>
              <a:spcBef>
                <a:spcPts val="1000"/>
              </a:spcBef>
              <a:buClr>
                <a:schemeClr val="bg2">
                  <a:lumMod val="40000"/>
                  <a:lumOff val="60000"/>
                </a:schemeClr>
              </a:buClr>
              <a:buSzPct val="80000"/>
            </a:pPr>
            <a:r>
              <a:rPr lang="en-US" dirty="0" err="1">
                <a:latin typeface="+mj-lt"/>
                <a:ea typeface="+mj-ea"/>
                <a:cs typeface="+mj-cs"/>
              </a:rPr>
              <a:t>créer</a:t>
            </a:r>
            <a:r>
              <a:rPr lang="en-US" dirty="0">
                <a:latin typeface="+mj-lt"/>
                <a:ea typeface="+mj-ea"/>
                <a:cs typeface="+mj-cs"/>
              </a:rPr>
              <a:t> un Blog sur internet</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err="1">
                <a:latin typeface="+mj-lt"/>
                <a:ea typeface="+mj-ea"/>
                <a:cs typeface="+mj-cs"/>
              </a:rPr>
              <a:t>Visibilité</a:t>
            </a:r>
            <a:r>
              <a:rPr lang="en-US" dirty="0">
                <a:latin typeface="+mj-lt"/>
                <a:ea typeface="+mj-ea"/>
                <a:cs typeface="+mj-cs"/>
              </a:rPr>
              <a:t>: </a:t>
            </a:r>
          </a:p>
          <a:p>
            <a:pPr>
              <a:spcBef>
                <a:spcPts val="1000"/>
              </a:spcBef>
              <a:buClr>
                <a:schemeClr val="bg2">
                  <a:lumMod val="40000"/>
                  <a:lumOff val="60000"/>
                </a:schemeClr>
              </a:buClr>
              <a:buSzPct val="80000"/>
            </a:pPr>
            <a:r>
              <a:rPr lang="en-US" dirty="0">
                <a:latin typeface="+mj-lt"/>
                <a:ea typeface="+mj-ea"/>
                <a:cs typeface="+mj-cs"/>
              </a:rPr>
              <a:t>Mise à jour: services, page web...</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err="1">
                <a:latin typeface="+mj-lt"/>
                <a:ea typeface="+mj-ea"/>
                <a:cs typeface="+mj-cs"/>
              </a:rPr>
              <a:t>Optimisation</a:t>
            </a:r>
            <a:r>
              <a:rPr lang="en-US" dirty="0">
                <a:latin typeface="+mj-lt"/>
                <a:ea typeface="+mj-ea"/>
                <a:cs typeface="+mj-cs"/>
              </a:rPr>
              <a:t> des Services:</a:t>
            </a:r>
          </a:p>
          <a:p>
            <a:pPr>
              <a:spcBef>
                <a:spcPts val="1000"/>
              </a:spcBef>
              <a:buClr>
                <a:schemeClr val="bg2">
                  <a:lumMod val="40000"/>
                  <a:lumOff val="60000"/>
                </a:schemeClr>
              </a:buClr>
              <a:buSzPct val="80000"/>
            </a:pPr>
            <a:r>
              <a:rPr lang="en-US" dirty="0">
                <a:latin typeface="+mj-lt"/>
                <a:ea typeface="+mj-ea"/>
                <a:cs typeface="+mj-cs"/>
              </a:rPr>
              <a:t>divertissement…</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589" y="645711"/>
            <a:ext cx="2093324" cy="1844300"/>
          </a:xfrm>
          <a:prstGeom prst="rect">
            <a:avLst/>
          </a:prstGeom>
        </p:spPr>
      </p:pic>
    </p:spTree>
    <p:extLst>
      <p:ext uri="{BB962C8B-B14F-4D97-AF65-F5344CB8AC3E}">
        <p14:creationId xmlns:p14="http://schemas.microsoft.com/office/powerpoint/2010/main" val="244240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27" y="163718"/>
            <a:ext cx="2300945" cy="1658981"/>
          </a:xfrm>
          <a:prstGeom prst="rect">
            <a:avLst/>
          </a:prstGeom>
        </p:spPr>
      </p:pic>
      <p:sp>
        <p:nvSpPr>
          <p:cNvPr id="2" name="ZoneTexte 1">
            <a:extLst>
              <a:ext uri="{FF2B5EF4-FFF2-40B4-BE49-F238E27FC236}">
                <a16:creationId xmlns:a16="http://schemas.microsoft.com/office/drawing/2014/main" xmlns="" id="{2B0E600B-823D-1A43-FE1C-C0A7D740FDF0}"/>
              </a:ext>
            </a:extLst>
          </p:cNvPr>
          <p:cNvSpPr txBox="1"/>
          <p:nvPr/>
        </p:nvSpPr>
        <p:spPr>
          <a:xfrm>
            <a:off x="2144234" y="542570"/>
            <a:ext cx="8947522" cy="1400530"/>
          </a:xfrm>
          <a:prstGeom prst="rect">
            <a:avLst/>
          </a:prstGeom>
        </p:spPr>
        <p:txBody>
          <a:bodyPr vert="horz" lIns="91440" tIns="45720" rIns="91440" bIns="45720" rtlCol="0" anchor="ctr">
            <a:normAutofit/>
          </a:bodyPr>
          <a:lstStyle/>
          <a:p>
            <a:pPr>
              <a:spcBef>
                <a:spcPct val="0"/>
              </a:spcBef>
              <a:spcAft>
                <a:spcPts val="600"/>
              </a:spcAft>
            </a:pPr>
            <a:r>
              <a:rPr lang="en-US" sz="4200" b="0" i="0" kern="1200" dirty="0">
                <a:solidFill>
                  <a:srgbClr val="FFFFFF"/>
                </a:solidFill>
                <a:latin typeface="+mj-lt"/>
                <a:ea typeface="+mj-ea"/>
                <a:cs typeface="+mj-cs"/>
              </a:rPr>
              <a:t>La performance de </a:t>
            </a:r>
            <a:r>
              <a:rPr lang="en-US" sz="4200" b="0" i="0" kern="1200" dirty="0" err="1">
                <a:solidFill>
                  <a:srgbClr val="FFFFFF"/>
                </a:solidFill>
                <a:latin typeface="+mj-lt"/>
                <a:ea typeface="+mj-ea"/>
                <a:cs typeface="+mj-cs"/>
              </a:rPr>
              <a:t>notre</a:t>
            </a:r>
            <a:r>
              <a:rPr lang="en-US" sz="4200" b="0" i="0" kern="1200" dirty="0">
                <a:solidFill>
                  <a:srgbClr val="FFFFFF"/>
                </a:solidFill>
                <a:latin typeface="+mj-lt"/>
                <a:ea typeface="+mj-ea"/>
                <a:cs typeface="+mj-cs"/>
              </a:rPr>
              <a:t> Solution</a:t>
            </a:r>
          </a:p>
        </p:txBody>
      </p:sp>
      <p:sp>
        <p:nvSpPr>
          <p:cNvPr id="71" name="ZoneTexte 2">
            <a:extLst>
              <a:ext uri="{FF2B5EF4-FFF2-40B4-BE49-F238E27FC236}">
                <a16:creationId xmlns:a16="http://schemas.microsoft.com/office/drawing/2014/main" xmlns="" id="{A5CBA898-0B87-8312-DAF9-0DF8C9CFC331}"/>
              </a:ext>
            </a:extLst>
          </p:cNvPr>
          <p:cNvSpPr txBox="1"/>
          <p:nvPr/>
        </p:nvSpPr>
        <p:spPr>
          <a:xfrm>
            <a:off x="1103312" y="2763520"/>
            <a:ext cx="8946541" cy="348487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30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300">
                <a:latin typeface="+mj-lt"/>
                <a:ea typeface="+mj-ea"/>
                <a:cs typeface="+mj-cs"/>
              </a:rPr>
              <a:t>-</a:t>
            </a:r>
            <a:r>
              <a:rPr lang="en-US" sz="1300">
                <a:effectLst/>
                <a:latin typeface="+mj-lt"/>
                <a:ea typeface="+mj-ea"/>
                <a:cs typeface="+mj-cs"/>
              </a:rPr>
              <a:t>Les réseaux sociaux sont en effet devenus un canal de communication rapide et instantané. Ils permettent de cibler des clients potentiels, de les fidéliser et même de recruter son futur personnel. Il est possible d’apporter les réponses que les consommateurs recherchent. C’est</a:t>
            </a:r>
            <a:r>
              <a:rPr lang="en-US" sz="1300">
                <a:latin typeface="+mj-lt"/>
                <a:ea typeface="+mj-ea"/>
                <a:cs typeface="+mj-cs"/>
              </a:rPr>
              <a:t> </a:t>
            </a:r>
            <a:r>
              <a:rPr lang="en-US" sz="1300">
                <a:effectLst/>
                <a:latin typeface="+mj-lt"/>
                <a:ea typeface="+mj-ea"/>
                <a:cs typeface="+mj-cs"/>
              </a:rPr>
              <a:t>un générateur de visibilité pour l’entreprise.</a:t>
            </a:r>
          </a:p>
          <a:p>
            <a:pPr>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300">
                <a:effectLst/>
                <a:latin typeface="+mj-lt"/>
                <a:ea typeface="+mj-ea"/>
                <a:cs typeface="+mj-cs"/>
              </a:rPr>
              <a:t>-Le blog est un levier incontournable dans le développement de l’ Inbound Recruiting.  </a:t>
            </a:r>
            <a:r>
              <a:rPr lang="en-US" sz="1300">
                <a:latin typeface="+mj-lt"/>
                <a:ea typeface="+mj-ea"/>
                <a:cs typeface="+mj-cs"/>
              </a:rPr>
              <a:t>Il </a:t>
            </a:r>
            <a:r>
              <a:rPr lang="en-US" sz="1300">
                <a:effectLst/>
                <a:latin typeface="+mj-lt"/>
                <a:ea typeface="+mj-ea"/>
                <a:cs typeface="+mj-cs"/>
              </a:rPr>
              <a:t>est strictement informatif et n’a pas de fin commerciale directe. Le but principal est d’attirer de nouveaux prospects ou candidats avec un discours plus humain que votre communication commerciale</a:t>
            </a:r>
            <a:r>
              <a:rPr lang="en-US" sz="1300">
                <a:latin typeface="+mj-lt"/>
                <a:ea typeface="+mj-ea"/>
                <a:cs typeface="+mj-cs"/>
              </a:rPr>
              <a:t>.</a:t>
            </a:r>
          </a:p>
          <a:p>
            <a:pPr marL="285750" indent="-285750">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300">
                <a:effectLst/>
                <a:latin typeface="+mj-lt"/>
                <a:ea typeface="+mj-ea"/>
                <a:cs typeface="+mj-cs"/>
              </a:rPr>
              <a:t>-Il faut d’abord susciter l’intérêt des cibles pour leur donner envie d’en savoir plus et donc d’acheter un produit ou un service. Une surveillance constante des variables s’impose.</a:t>
            </a:r>
          </a:p>
          <a:p>
            <a:pPr>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300">
              <a:latin typeface="+mj-lt"/>
              <a:ea typeface="+mj-ea"/>
              <a:cs typeface="+mj-cs"/>
            </a:endParaRPr>
          </a:p>
        </p:txBody>
      </p:sp>
    </p:spTree>
    <p:extLst>
      <p:ext uri="{BB962C8B-B14F-4D97-AF65-F5344CB8AC3E}">
        <p14:creationId xmlns:p14="http://schemas.microsoft.com/office/powerpoint/2010/main" val="37286755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F1B8F9CB-890B-4CB8-B503-188A763E2FC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AA632AB4-3837-4FD0-8B62-0A18B573F4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C393B4A7-6ABF-423D-A762-3CDB4897A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9CD2319A-6FA9-4EFB-9EDF-7304467425E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D1692A93-3514-4486-8B67-CCA4E0259BC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01AD250C-F2EA-449F-9B14-DF5BB674C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ZoneTexte 1">
            <a:extLst>
              <a:ext uri="{FF2B5EF4-FFF2-40B4-BE49-F238E27FC236}">
                <a16:creationId xmlns:a16="http://schemas.microsoft.com/office/drawing/2014/main" xmlns="" id="{F399EDB3-CA23-8A75-76AD-0135D3328C5C}"/>
              </a:ext>
            </a:extLst>
          </p:cNvPr>
          <p:cNvSpPr txBox="1"/>
          <p:nvPr/>
        </p:nvSpPr>
        <p:spPr>
          <a:xfrm>
            <a:off x="3548868" y="659746"/>
            <a:ext cx="6125357" cy="1016654"/>
          </a:xfrm>
          <a:prstGeom prst="rect">
            <a:avLst/>
          </a:prstGeom>
        </p:spPr>
        <p:txBody>
          <a:bodyPr vert="horz" lIns="91440" tIns="45720" rIns="91440" bIns="45720" rtlCol="0" anchor="t">
            <a:normAutofit/>
          </a:bodyPr>
          <a:lstStyle/>
          <a:p>
            <a:pPr>
              <a:spcBef>
                <a:spcPct val="0"/>
              </a:spcBef>
              <a:spcAft>
                <a:spcPts val="600"/>
              </a:spcAft>
            </a:pPr>
            <a:r>
              <a:rPr lang="en-US" sz="4200" dirty="0" err="1">
                <a:solidFill>
                  <a:srgbClr val="EBEBEB"/>
                </a:solidFill>
                <a:latin typeface="+mj-lt"/>
                <a:ea typeface="+mj-ea"/>
                <a:cs typeface="+mj-cs"/>
              </a:rPr>
              <a:t>Avantage</a:t>
            </a:r>
            <a:r>
              <a:rPr lang="en-US" sz="4200" dirty="0">
                <a:solidFill>
                  <a:srgbClr val="EBEBEB"/>
                </a:solidFill>
                <a:latin typeface="+mj-lt"/>
                <a:ea typeface="+mj-ea"/>
                <a:cs typeface="+mj-cs"/>
              </a:rPr>
              <a:t> </a:t>
            </a:r>
            <a:r>
              <a:rPr lang="en-US" sz="4200" dirty="0" err="1">
                <a:solidFill>
                  <a:srgbClr val="EBEBEB"/>
                </a:solidFill>
                <a:latin typeface="+mj-lt"/>
                <a:ea typeface="+mj-ea"/>
                <a:cs typeface="+mj-cs"/>
              </a:rPr>
              <a:t>compétitif</a:t>
            </a:r>
            <a:endParaRPr lang="en-US" sz="4200" dirty="0">
              <a:solidFill>
                <a:srgbClr val="EBEBEB"/>
              </a:solidFill>
              <a:latin typeface="+mj-lt"/>
              <a:ea typeface="+mj-ea"/>
              <a:cs typeface="+mj-cs"/>
            </a:endParaRPr>
          </a:p>
        </p:txBody>
      </p:sp>
      <p:sp>
        <p:nvSpPr>
          <p:cNvPr id="25" name="Rectangle 24">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ZoneTexte 2">
            <a:extLst>
              <a:ext uri="{FF2B5EF4-FFF2-40B4-BE49-F238E27FC236}">
                <a16:creationId xmlns:a16="http://schemas.microsoft.com/office/drawing/2014/main" xmlns="" id="{FE7E09E9-8699-B588-6350-1FDC4F5B78AF}"/>
              </a:ext>
            </a:extLst>
          </p:cNvPr>
          <p:cNvGraphicFramePr/>
          <p:nvPr>
            <p:extLst>
              <p:ext uri="{D42A27DB-BD31-4B8C-83A1-F6EECF244321}">
                <p14:modId xmlns:p14="http://schemas.microsoft.com/office/powerpoint/2010/main" val="24659449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Imag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166" y="190215"/>
            <a:ext cx="2273405" cy="1772866"/>
          </a:xfrm>
          <a:prstGeom prst="rect">
            <a:avLst/>
          </a:prstGeom>
        </p:spPr>
      </p:pic>
    </p:spTree>
    <p:extLst>
      <p:ext uri="{BB962C8B-B14F-4D97-AF65-F5344CB8AC3E}">
        <p14:creationId xmlns:p14="http://schemas.microsoft.com/office/powerpoint/2010/main" val="291927345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336</TotalTime>
  <Words>312</Words>
  <Application>Microsoft Office PowerPoint</Application>
  <PresentationFormat>Grand écran</PresentationFormat>
  <Paragraphs>73</Paragraphs>
  <Slides>12</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12</vt:i4>
      </vt:variant>
    </vt:vector>
  </HeadingPairs>
  <TitlesOfParts>
    <vt:vector size="23" baseType="lpstr">
      <vt:lpstr>Arial</vt:lpstr>
      <vt:lpstr>Calibri</vt:lpstr>
      <vt:lpstr>Century Gothic</vt:lpstr>
      <vt:lpstr>Lato</vt:lpstr>
      <vt:lpstr>Muli</vt:lpstr>
      <vt:lpstr>Roboto</vt:lpstr>
      <vt:lpstr>Segoe UI Historic</vt:lpstr>
      <vt:lpstr>Times New Roman</vt:lpstr>
      <vt:lpstr>Wingdings</vt:lpstr>
      <vt:lpstr>Wingdings 3</vt:lpstr>
      <vt:lpstr>Ion</vt:lpstr>
      <vt:lpstr>      AGENCE         MARKETING         LA REUSSITE</vt:lpstr>
      <vt:lpstr>      LA REUSSITE</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REUSSITE</dc:title>
  <dc:creator>PC</dc:creator>
  <cp:lastModifiedBy>Santa Diamond</cp:lastModifiedBy>
  <cp:revision>33</cp:revision>
  <dcterms:created xsi:type="dcterms:W3CDTF">2022-07-30T07:32:08Z</dcterms:created>
  <dcterms:modified xsi:type="dcterms:W3CDTF">2022-08-01T10:19:11Z</dcterms:modified>
</cp:coreProperties>
</file>