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D5BE-6557-4F5A-BB2A-770257AA3B1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F06A-81D6-468C-A882-925470BE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D5BE-6557-4F5A-BB2A-770257AA3B1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F06A-81D6-468C-A882-925470BE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D5BE-6557-4F5A-BB2A-770257AA3B1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F06A-81D6-468C-A882-925470BE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D5BE-6557-4F5A-BB2A-770257AA3B1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F06A-81D6-468C-A882-925470BE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8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D5BE-6557-4F5A-BB2A-770257AA3B1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F06A-81D6-468C-A882-925470BE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8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D5BE-6557-4F5A-BB2A-770257AA3B1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F06A-81D6-468C-A882-925470BE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0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D5BE-6557-4F5A-BB2A-770257AA3B1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F06A-81D6-468C-A882-925470BE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2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D5BE-6557-4F5A-BB2A-770257AA3B1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F06A-81D6-468C-A882-925470BE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D5BE-6557-4F5A-BB2A-770257AA3B1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F06A-81D6-468C-A882-925470BE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4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D5BE-6557-4F5A-BB2A-770257AA3B1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F06A-81D6-468C-A882-925470BE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D5BE-6557-4F5A-BB2A-770257AA3B1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F06A-81D6-468C-A882-925470BE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2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6D5BE-6557-4F5A-BB2A-770257AA3B1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FF06A-81D6-468C-A882-925470BE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3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4183" y="166254"/>
            <a:ext cx="11637817" cy="988436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Data type -</a:t>
            </a:r>
            <a:r>
              <a:rPr lang="ka-GE" dirty="0" smtClean="0">
                <a:solidFill>
                  <a:schemeClr val="accent5">
                    <a:lumMod val="75000"/>
                  </a:schemeClr>
                </a:solidFill>
              </a:rPr>
              <a:t>მონაცემთა ტიპები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2227811" y="1363287"/>
            <a:ext cx="1077884" cy="272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591694" y="1302327"/>
            <a:ext cx="227215" cy="278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7913717" y="1302327"/>
            <a:ext cx="631767" cy="278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9792393" y="1302327"/>
            <a:ext cx="1280160" cy="278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2756" y="4298459"/>
            <a:ext cx="3990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String</a:t>
            </a:r>
            <a:endParaRPr lang="en-US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a-GE" sz="2400" dirty="0" smtClean="0"/>
              <a:t>არის ბრჭყალებში ყველაფერი. მაგ:“ </a:t>
            </a:r>
            <a:r>
              <a:rPr lang="en-US" sz="2400" dirty="0" smtClean="0"/>
              <a:t>Sidonia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88378" y="4390791"/>
            <a:ext cx="3158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6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3600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Intenger</a:t>
            </a:r>
            <a:r>
              <a:rPr lang="en-US" sz="36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r>
              <a:rPr lang="ka-GE" dirty="0" smtClean="0"/>
              <a:t>მთელი რიცხვები </a:t>
            </a:r>
            <a:r>
              <a:rPr lang="ka-G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უბრჭყალებოდ მაგ: -15 ,-25 და ა.შ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78829" y="249381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Поместите здесь ваш текст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7700355" y="4237499"/>
            <a:ext cx="236081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Boolean</a:t>
            </a:r>
          </a:p>
          <a:p>
            <a:r>
              <a:rPr lang="ka-G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 / false </a:t>
            </a:r>
          </a:p>
          <a:p>
            <a:r>
              <a:rPr lang="ka-GE" kern="1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kern="1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10&gt;0</a:t>
            </a:r>
          </a:p>
          <a:p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a-GE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გვიბრუნებს</a:t>
            </a:r>
            <a:r>
              <a:rPr lang="ka-G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რიტი</a:t>
            </a:r>
            <a:r>
              <a:rPr lang="ka-GE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ჭეშმა არის თუ არა პირობა</a:t>
            </a:r>
            <a:endParaRPr lang="en-US" kern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0687395" y="4390791"/>
            <a:ext cx="17290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</a:t>
            </a:r>
            <a:r>
              <a:rPr lang="en-US" sz="40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ka-GE" sz="4000" i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a-GE" dirty="0"/>
          </a:p>
          <a:p>
            <a:r>
              <a:rPr lang="ka-GE" dirty="0" smtClean="0"/>
              <a:t>წილადი ათწილადი</a:t>
            </a:r>
          </a:p>
          <a:p>
            <a:r>
              <a:rPr lang="ka-GE" dirty="0" smtClean="0"/>
              <a:t>15/10 5,2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1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51</Words>
  <Application>Microsoft Office PowerPoint</Application>
  <PresentationFormat>Широкоэкранный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Sylfaen</vt:lpstr>
      <vt:lpstr>Тема Office</vt:lpstr>
      <vt:lpstr>Data type -მონაცემთა ტიპები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 -მონაცემთა ტიპები</dc:title>
  <dc:creator>admin</dc:creator>
  <cp:lastModifiedBy>admin</cp:lastModifiedBy>
  <cp:revision>6</cp:revision>
  <dcterms:created xsi:type="dcterms:W3CDTF">2025-03-05T14:35:20Z</dcterms:created>
  <dcterms:modified xsi:type="dcterms:W3CDTF">2025-03-19T19:32:22Z</dcterms:modified>
</cp:coreProperties>
</file>