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81334-EF51-4413-B3D2-6834A0681991}" v="4" dt="2020-03-22T22:28:53.365"/>
    <p1510:client id="{694713A4-73FF-4CF2-B8E1-F7987E8B729A}" v="371" dt="2020-03-22T21:54:13.898"/>
    <p1510:client id="{7121C3B2-84B8-43C2-9CFA-FFD40170CD11}" v="256" dt="2020-03-22T22:22:27.966"/>
    <p1510:client id="{ACC65DEB-B241-4A59-907F-0D17D744B3E9}" v="260" dt="2020-03-23T16:03:48.231"/>
    <p1510:client id="{ADAF2FED-9ED2-40C1-8189-6BAB2866CE7B}" v="2" dt="2020-03-22T22:28:01.189"/>
    <p1510:client id="{DDF3BEBA-E313-4304-BB17-C789F9D0B2B6}" v="64" dt="2020-03-22T22:24:44.592"/>
    <p1510:client id="{E5FF72E1-CA88-4817-80B8-32BFE0A640B8}" v="91" dt="2020-03-23T15:43:3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DCA0E-0BE0-4854-B0F0-09E16081C0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C95A3E-0B17-4106-BB39-1A6C56DCE890}">
      <dgm:prSet/>
      <dgm:spPr/>
      <dgm:t>
        <a:bodyPr/>
        <a:lstStyle/>
        <a:p>
          <a:r>
            <a:rPr lang="ru-RU"/>
            <a:t>Язык программирование: </a:t>
          </a:r>
          <a:r>
            <a:rPr lang="ru-RU" err="1"/>
            <a:t>Swift</a:t>
          </a:r>
          <a:endParaRPr lang="en-US" err="1"/>
        </a:p>
      </dgm:t>
    </dgm:pt>
    <dgm:pt modelId="{55AA145D-3075-4DBF-8B24-D8D40AFC5B58}" type="parTrans" cxnId="{B30EDF18-705E-4C78-8A59-21203D633279}">
      <dgm:prSet/>
      <dgm:spPr/>
      <dgm:t>
        <a:bodyPr/>
        <a:lstStyle/>
        <a:p>
          <a:endParaRPr lang="en-US"/>
        </a:p>
      </dgm:t>
    </dgm:pt>
    <dgm:pt modelId="{E8F00004-1FF4-409E-8E7B-CC166AB4B8ED}" type="sibTrans" cxnId="{B30EDF18-705E-4C78-8A59-21203D633279}">
      <dgm:prSet/>
      <dgm:spPr/>
      <dgm:t>
        <a:bodyPr/>
        <a:lstStyle/>
        <a:p>
          <a:endParaRPr lang="en-US"/>
        </a:p>
      </dgm:t>
    </dgm:pt>
    <dgm:pt modelId="{0E64E2F8-1644-4408-BDC1-7B75031E3166}">
      <dgm:prSet/>
      <dgm:spPr/>
      <dgm:t>
        <a:bodyPr/>
        <a:lstStyle/>
        <a:p>
          <a:r>
            <a:rPr lang="ru-RU"/>
            <a:t>Среда разработки: </a:t>
          </a:r>
          <a:r>
            <a:rPr lang="ru-RU" err="1"/>
            <a:t>XCode</a:t>
          </a:r>
          <a:endParaRPr lang="en-US" err="1"/>
        </a:p>
      </dgm:t>
    </dgm:pt>
    <dgm:pt modelId="{DC8D6933-773E-450C-851F-0084CFE64B64}" type="parTrans" cxnId="{1AADBE0B-9CDE-456A-969A-67FF9D999A1A}">
      <dgm:prSet/>
      <dgm:spPr/>
      <dgm:t>
        <a:bodyPr/>
        <a:lstStyle/>
        <a:p>
          <a:endParaRPr lang="en-US"/>
        </a:p>
      </dgm:t>
    </dgm:pt>
    <dgm:pt modelId="{17199857-AD67-405B-88B2-D8222E493032}" type="sibTrans" cxnId="{1AADBE0B-9CDE-456A-969A-67FF9D999A1A}">
      <dgm:prSet/>
      <dgm:spPr/>
      <dgm:t>
        <a:bodyPr/>
        <a:lstStyle/>
        <a:p>
          <a:endParaRPr lang="en-US"/>
        </a:p>
      </dgm:t>
    </dgm:pt>
    <dgm:pt modelId="{8998F8F2-91C1-458E-9A3C-1CA66A1B9517}">
      <dgm:prSet/>
      <dgm:spPr/>
      <dgm:t>
        <a:bodyPr/>
        <a:lstStyle/>
        <a:p>
          <a:r>
            <a:rPr lang="ru-RU"/>
            <a:t>Репозиторий: </a:t>
          </a:r>
          <a:r>
            <a:rPr lang="ru-RU" err="1"/>
            <a:t>GitHub</a:t>
          </a:r>
          <a:endParaRPr lang="en-US" err="1"/>
        </a:p>
      </dgm:t>
    </dgm:pt>
    <dgm:pt modelId="{0F7CC278-5910-4593-8E0C-973249C3F154}" type="parTrans" cxnId="{8ECC89D2-6554-4C44-9293-6CCD3947F3BB}">
      <dgm:prSet/>
      <dgm:spPr/>
      <dgm:t>
        <a:bodyPr/>
        <a:lstStyle/>
        <a:p>
          <a:endParaRPr lang="en-US"/>
        </a:p>
      </dgm:t>
    </dgm:pt>
    <dgm:pt modelId="{A05927D9-7E69-415A-8590-8CA5D5ADAB3B}" type="sibTrans" cxnId="{8ECC89D2-6554-4C44-9293-6CCD3947F3BB}">
      <dgm:prSet/>
      <dgm:spPr/>
      <dgm:t>
        <a:bodyPr/>
        <a:lstStyle/>
        <a:p>
          <a:endParaRPr lang="en-US"/>
        </a:p>
      </dgm:t>
    </dgm:pt>
    <dgm:pt modelId="{76D8282A-7160-49A1-94BB-B469B0DEEB0A}">
      <dgm:prSet/>
      <dgm:spPr/>
      <dgm:t>
        <a:bodyPr/>
        <a:lstStyle/>
        <a:p>
          <a:r>
            <a:rPr lang="ru-RU"/>
            <a:t>БД: </a:t>
          </a:r>
          <a:r>
            <a:rPr lang="ru-RU" err="1"/>
            <a:t>Firebase</a:t>
          </a:r>
          <a:endParaRPr lang="en-US"/>
        </a:p>
      </dgm:t>
    </dgm:pt>
    <dgm:pt modelId="{89D5015D-69CE-40E1-87CF-644597889AE3}" type="parTrans" cxnId="{11B2C630-87D8-4689-8377-B916B4627573}">
      <dgm:prSet/>
      <dgm:spPr/>
      <dgm:t>
        <a:bodyPr/>
        <a:lstStyle/>
        <a:p>
          <a:endParaRPr lang="en-US"/>
        </a:p>
      </dgm:t>
    </dgm:pt>
    <dgm:pt modelId="{EE49ED6C-9D07-4140-AD6E-51C2619E209B}" type="sibTrans" cxnId="{11B2C630-87D8-4689-8377-B916B4627573}">
      <dgm:prSet/>
      <dgm:spPr/>
      <dgm:t>
        <a:bodyPr/>
        <a:lstStyle/>
        <a:p>
          <a:endParaRPr lang="en-US"/>
        </a:p>
      </dgm:t>
    </dgm:pt>
    <dgm:pt modelId="{D8850170-8E65-4D6A-A3B6-14FA0C83E8B8}">
      <dgm:prSet phldr="0"/>
      <dgm:spPr/>
      <dgm:t>
        <a:bodyPr/>
        <a:lstStyle/>
        <a:p>
          <a:pPr rtl="0"/>
          <a:r>
            <a:rPr lang="ru-RU" dirty="0">
              <a:latin typeface="Corbel" panose="020B0503020204020204"/>
            </a:rPr>
            <a:t> API: </a:t>
          </a:r>
          <a:r>
            <a:rPr lang="en-US" smtClean="0">
              <a:latin typeface="Corbel" panose="020B0503020204020204"/>
            </a:rPr>
            <a:t>M</a:t>
          </a:r>
          <a:r>
            <a:rPr lang="en-US" b="0" i="0" smtClean="0"/>
            <a:t>apbox</a:t>
          </a:r>
          <a:endParaRPr lang="ru-RU" dirty="0">
            <a:latin typeface="Corbel" panose="020B0503020204020204"/>
          </a:endParaRPr>
        </a:p>
      </dgm:t>
    </dgm:pt>
    <dgm:pt modelId="{9D4F8C15-E405-42DF-A29C-805F6B1B3EC5}" type="parTrans" cxnId="{16A24409-5789-4727-A762-41C3C54EA679}">
      <dgm:prSet/>
      <dgm:spPr/>
    </dgm:pt>
    <dgm:pt modelId="{18195B11-A876-4311-A2EE-1FAC57BD6F1C}" type="sibTrans" cxnId="{16A24409-5789-4727-A762-41C3C54EA679}">
      <dgm:prSet/>
      <dgm:spPr/>
    </dgm:pt>
    <dgm:pt modelId="{EEB67CED-C672-4681-9A43-7DEF65DCBCC5}" type="pres">
      <dgm:prSet presAssocID="{824DCA0E-0BE0-4854-B0F0-09E16081C0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C7B4EB2-9DC8-40E7-9DF3-FBFF08B680E0}" type="pres">
      <dgm:prSet presAssocID="{B5C95A3E-0B17-4106-BB39-1A6C56DCE89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25FF8C-9763-4C06-8B39-EDC42DDB6F8C}" type="pres">
      <dgm:prSet presAssocID="{E8F00004-1FF4-409E-8E7B-CC166AB4B8ED}" presName="spacer" presStyleCnt="0"/>
      <dgm:spPr/>
    </dgm:pt>
    <dgm:pt modelId="{A683D971-6F32-4A3F-8ED6-E00F69913DD4}" type="pres">
      <dgm:prSet presAssocID="{0E64E2F8-1644-4408-BDC1-7B75031E316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5CF18-2E11-4A7A-B5C4-31E8F06BF7A6}" type="pres">
      <dgm:prSet presAssocID="{17199857-AD67-405B-88B2-D8222E493032}" presName="spacer" presStyleCnt="0"/>
      <dgm:spPr/>
    </dgm:pt>
    <dgm:pt modelId="{64C1F0E7-9D0C-4567-AC8A-30A561936BEF}" type="pres">
      <dgm:prSet presAssocID="{8998F8F2-91C1-458E-9A3C-1CA66A1B951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309F92-29A0-4906-B553-AE6EEDE8E238}" type="pres">
      <dgm:prSet presAssocID="{A05927D9-7E69-415A-8590-8CA5D5ADAB3B}" presName="spacer" presStyleCnt="0"/>
      <dgm:spPr/>
    </dgm:pt>
    <dgm:pt modelId="{E9A14AAA-10AE-42F4-BB82-E84B6107A79E}" type="pres">
      <dgm:prSet presAssocID="{76D8282A-7160-49A1-94BB-B469B0DEEB0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D4A6BB-DD3F-414B-8676-A6A55DB46C12}" type="pres">
      <dgm:prSet presAssocID="{EE49ED6C-9D07-4140-AD6E-51C2619E209B}" presName="spacer" presStyleCnt="0"/>
      <dgm:spPr/>
    </dgm:pt>
    <dgm:pt modelId="{70E894AC-8C39-4FCF-BC57-BE9835034844}" type="pres">
      <dgm:prSet presAssocID="{D8850170-8E65-4D6A-A3B6-14FA0C83E8B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A24409-5789-4727-A762-41C3C54EA679}" srcId="{824DCA0E-0BE0-4854-B0F0-09E16081C08C}" destId="{D8850170-8E65-4D6A-A3B6-14FA0C83E8B8}" srcOrd="4" destOrd="0" parTransId="{9D4F8C15-E405-42DF-A29C-805F6B1B3EC5}" sibTransId="{18195B11-A876-4311-A2EE-1FAC57BD6F1C}"/>
    <dgm:cxn modelId="{8ECC89D2-6554-4C44-9293-6CCD3947F3BB}" srcId="{824DCA0E-0BE0-4854-B0F0-09E16081C08C}" destId="{8998F8F2-91C1-458E-9A3C-1CA66A1B9517}" srcOrd="2" destOrd="0" parTransId="{0F7CC278-5910-4593-8E0C-973249C3F154}" sibTransId="{A05927D9-7E69-415A-8590-8CA5D5ADAB3B}"/>
    <dgm:cxn modelId="{B30EDF18-705E-4C78-8A59-21203D633279}" srcId="{824DCA0E-0BE0-4854-B0F0-09E16081C08C}" destId="{B5C95A3E-0B17-4106-BB39-1A6C56DCE890}" srcOrd="0" destOrd="0" parTransId="{55AA145D-3075-4DBF-8B24-D8D40AFC5B58}" sibTransId="{E8F00004-1FF4-409E-8E7B-CC166AB4B8ED}"/>
    <dgm:cxn modelId="{11B2C630-87D8-4689-8377-B916B4627573}" srcId="{824DCA0E-0BE0-4854-B0F0-09E16081C08C}" destId="{76D8282A-7160-49A1-94BB-B469B0DEEB0A}" srcOrd="3" destOrd="0" parTransId="{89D5015D-69CE-40E1-87CF-644597889AE3}" sibTransId="{EE49ED6C-9D07-4140-AD6E-51C2619E209B}"/>
    <dgm:cxn modelId="{6059226D-5DDF-448A-96E7-670718FBB805}" type="presOf" srcId="{0E64E2F8-1644-4408-BDC1-7B75031E3166}" destId="{A683D971-6F32-4A3F-8ED6-E00F69913DD4}" srcOrd="0" destOrd="0" presId="urn:microsoft.com/office/officeart/2005/8/layout/vList2"/>
    <dgm:cxn modelId="{9EB9D9F5-3272-499A-A18C-659C034059BC}" type="presOf" srcId="{8998F8F2-91C1-458E-9A3C-1CA66A1B9517}" destId="{64C1F0E7-9D0C-4567-AC8A-30A561936BEF}" srcOrd="0" destOrd="0" presId="urn:microsoft.com/office/officeart/2005/8/layout/vList2"/>
    <dgm:cxn modelId="{2CCB8323-176A-4131-89D8-BACFA639CD75}" type="presOf" srcId="{B5C95A3E-0B17-4106-BB39-1A6C56DCE890}" destId="{BC7B4EB2-9DC8-40E7-9DF3-FBFF08B680E0}" srcOrd="0" destOrd="0" presId="urn:microsoft.com/office/officeart/2005/8/layout/vList2"/>
    <dgm:cxn modelId="{78BD2CB6-D414-4F26-9D42-E671556098FC}" type="presOf" srcId="{76D8282A-7160-49A1-94BB-B469B0DEEB0A}" destId="{E9A14AAA-10AE-42F4-BB82-E84B6107A79E}" srcOrd="0" destOrd="0" presId="urn:microsoft.com/office/officeart/2005/8/layout/vList2"/>
    <dgm:cxn modelId="{14C50EF2-7E83-4579-9DF6-44F51DD200B8}" type="presOf" srcId="{D8850170-8E65-4D6A-A3B6-14FA0C83E8B8}" destId="{70E894AC-8C39-4FCF-BC57-BE9835034844}" srcOrd="0" destOrd="0" presId="urn:microsoft.com/office/officeart/2005/8/layout/vList2"/>
    <dgm:cxn modelId="{1AADBE0B-9CDE-456A-969A-67FF9D999A1A}" srcId="{824DCA0E-0BE0-4854-B0F0-09E16081C08C}" destId="{0E64E2F8-1644-4408-BDC1-7B75031E3166}" srcOrd="1" destOrd="0" parTransId="{DC8D6933-773E-450C-851F-0084CFE64B64}" sibTransId="{17199857-AD67-405B-88B2-D8222E493032}"/>
    <dgm:cxn modelId="{EACAB32B-BDD8-4CB4-8C71-23BCCF05C84A}" type="presOf" srcId="{824DCA0E-0BE0-4854-B0F0-09E16081C08C}" destId="{EEB67CED-C672-4681-9A43-7DEF65DCBCC5}" srcOrd="0" destOrd="0" presId="urn:microsoft.com/office/officeart/2005/8/layout/vList2"/>
    <dgm:cxn modelId="{6789285F-5AF3-4399-AC25-D7AE1546DCDA}" type="presParOf" srcId="{EEB67CED-C672-4681-9A43-7DEF65DCBCC5}" destId="{BC7B4EB2-9DC8-40E7-9DF3-FBFF08B680E0}" srcOrd="0" destOrd="0" presId="urn:microsoft.com/office/officeart/2005/8/layout/vList2"/>
    <dgm:cxn modelId="{CB0EC600-2DCA-468D-B608-7132884F1CC7}" type="presParOf" srcId="{EEB67CED-C672-4681-9A43-7DEF65DCBCC5}" destId="{A525FF8C-9763-4C06-8B39-EDC42DDB6F8C}" srcOrd="1" destOrd="0" presId="urn:microsoft.com/office/officeart/2005/8/layout/vList2"/>
    <dgm:cxn modelId="{B45AF906-197C-4459-AA66-44360E0690B9}" type="presParOf" srcId="{EEB67CED-C672-4681-9A43-7DEF65DCBCC5}" destId="{A683D971-6F32-4A3F-8ED6-E00F69913DD4}" srcOrd="2" destOrd="0" presId="urn:microsoft.com/office/officeart/2005/8/layout/vList2"/>
    <dgm:cxn modelId="{84EC7A85-594A-4937-A516-DCA85590A01C}" type="presParOf" srcId="{EEB67CED-C672-4681-9A43-7DEF65DCBCC5}" destId="{8905CF18-2E11-4A7A-B5C4-31E8F06BF7A6}" srcOrd="3" destOrd="0" presId="urn:microsoft.com/office/officeart/2005/8/layout/vList2"/>
    <dgm:cxn modelId="{516B090C-2645-4DE8-AC7C-0BFBD9034DF5}" type="presParOf" srcId="{EEB67CED-C672-4681-9A43-7DEF65DCBCC5}" destId="{64C1F0E7-9D0C-4567-AC8A-30A561936BEF}" srcOrd="4" destOrd="0" presId="urn:microsoft.com/office/officeart/2005/8/layout/vList2"/>
    <dgm:cxn modelId="{B357BA40-A8D8-4D0A-8762-9F2476862232}" type="presParOf" srcId="{EEB67CED-C672-4681-9A43-7DEF65DCBCC5}" destId="{D1309F92-29A0-4906-B553-AE6EEDE8E238}" srcOrd="5" destOrd="0" presId="urn:microsoft.com/office/officeart/2005/8/layout/vList2"/>
    <dgm:cxn modelId="{0680F6E2-E1BC-4D6F-8381-516F09C32AAC}" type="presParOf" srcId="{EEB67CED-C672-4681-9A43-7DEF65DCBCC5}" destId="{E9A14AAA-10AE-42F4-BB82-E84B6107A79E}" srcOrd="6" destOrd="0" presId="urn:microsoft.com/office/officeart/2005/8/layout/vList2"/>
    <dgm:cxn modelId="{6F12DB92-E84D-40CF-A859-8FB4B10FC5DE}" type="presParOf" srcId="{EEB67CED-C672-4681-9A43-7DEF65DCBCC5}" destId="{56D4A6BB-DD3F-414B-8676-A6A55DB46C12}" srcOrd="7" destOrd="0" presId="urn:microsoft.com/office/officeart/2005/8/layout/vList2"/>
    <dgm:cxn modelId="{8E50EA61-1C6B-4434-A2C8-F579F196FC4B}" type="presParOf" srcId="{EEB67CED-C672-4681-9A43-7DEF65DCBCC5}" destId="{70E894AC-8C39-4FCF-BC57-BE983503484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F590F-CEA1-4287-8AE4-792B25211C8A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F1469D-7D32-4FBF-BDB9-086431ED519C}">
      <dgm:prSet/>
      <dgm:spPr/>
      <dgm:t>
        <a:bodyPr/>
        <a:lstStyle/>
        <a:p>
          <a:r>
            <a:rPr lang="en-US"/>
            <a:t>Агаев Гусейн - чат</a:t>
          </a:r>
        </a:p>
      </dgm:t>
    </dgm:pt>
    <dgm:pt modelId="{12A295E6-FD46-4A9E-BF8F-E8DE48B75D13}" type="parTrans" cxnId="{48DEC88C-41EA-4E58-B358-422AE64C2A26}">
      <dgm:prSet/>
      <dgm:spPr/>
      <dgm:t>
        <a:bodyPr/>
        <a:lstStyle/>
        <a:p>
          <a:endParaRPr lang="en-US"/>
        </a:p>
      </dgm:t>
    </dgm:pt>
    <dgm:pt modelId="{A2460246-8443-42A0-9EFD-34E872283285}" type="sibTrans" cxnId="{48DEC88C-41EA-4E58-B358-422AE64C2A26}">
      <dgm:prSet/>
      <dgm:spPr/>
      <dgm:t>
        <a:bodyPr/>
        <a:lstStyle/>
        <a:p>
          <a:endParaRPr lang="en-US"/>
        </a:p>
      </dgm:t>
    </dgm:pt>
    <dgm:pt modelId="{831A1839-15C0-4CF1-8678-561FE6ED4645}">
      <dgm:prSet/>
      <dgm:spPr/>
      <dgm:t>
        <a:bodyPr/>
        <a:lstStyle/>
        <a:p>
          <a:r>
            <a:rPr lang="en-US"/>
            <a:t>Киселёв Сергей - меню настройки</a:t>
          </a:r>
        </a:p>
      </dgm:t>
    </dgm:pt>
    <dgm:pt modelId="{2B240447-D5C7-42D0-AC22-B26751B84E24}" type="parTrans" cxnId="{7C7A1883-15DB-446E-91D2-A95A6C6F4E31}">
      <dgm:prSet/>
      <dgm:spPr/>
      <dgm:t>
        <a:bodyPr/>
        <a:lstStyle/>
        <a:p>
          <a:endParaRPr lang="en-US"/>
        </a:p>
      </dgm:t>
    </dgm:pt>
    <dgm:pt modelId="{A40BF6BC-E761-4275-9399-793C503C1FEF}" type="sibTrans" cxnId="{7C7A1883-15DB-446E-91D2-A95A6C6F4E31}">
      <dgm:prSet/>
      <dgm:spPr/>
      <dgm:t>
        <a:bodyPr/>
        <a:lstStyle/>
        <a:p>
          <a:endParaRPr lang="en-US"/>
        </a:p>
      </dgm:t>
    </dgm:pt>
    <dgm:pt modelId="{C67B9855-DAF0-4902-8492-0554BEB51E88}">
      <dgm:prSet/>
      <dgm:spPr/>
      <dgm:t>
        <a:bodyPr/>
        <a:lstStyle/>
        <a:p>
          <a:r>
            <a:rPr lang="en-US"/>
            <a:t>Лебедев Игорь - карта</a:t>
          </a:r>
        </a:p>
      </dgm:t>
    </dgm:pt>
    <dgm:pt modelId="{6CE1E3C1-7565-4845-A7B9-25ABF85561FD}" type="parTrans" cxnId="{6EC94CAC-26D8-4B65-8A35-A375C9C983FE}">
      <dgm:prSet/>
      <dgm:spPr/>
      <dgm:t>
        <a:bodyPr/>
        <a:lstStyle/>
        <a:p>
          <a:endParaRPr lang="en-US"/>
        </a:p>
      </dgm:t>
    </dgm:pt>
    <dgm:pt modelId="{D7C70DD7-2053-4601-821E-8A57097E34CA}" type="sibTrans" cxnId="{6EC94CAC-26D8-4B65-8A35-A375C9C983FE}">
      <dgm:prSet/>
      <dgm:spPr/>
      <dgm:t>
        <a:bodyPr/>
        <a:lstStyle/>
        <a:p>
          <a:endParaRPr lang="en-US"/>
        </a:p>
      </dgm:t>
    </dgm:pt>
    <dgm:pt modelId="{B6BC2168-2155-450E-9528-DA980483F5AE}">
      <dgm:prSet/>
      <dgm:spPr/>
      <dgm:t>
        <a:bodyPr/>
        <a:lstStyle/>
        <a:p>
          <a:r>
            <a:rPr lang="en-US"/>
            <a:t>Овсянников Владимир - идентификация пользователя</a:t>
          </a:r>
        </a:p>
      </dgm:t>
    </dgm:pt>
    <dgm:pt modelId="{5A86EFD5-14F7-48A9-9193-895741CFEDC3}" type="parTrans" cxnId="{AE4D9BC2-F69F-4D9D-9D64-42285F1F9B58}">
      <dgm:prSet/>
      <dgm:spPr/>
      <dgm:t>
        <a:bodyPr/>
        <a:lstStyle/>
        <a:p>
          <a:endParaRPr lang="en-US"/>
        </a:p>
      </dgm:t>
    </dgm:pt>
    <dgm:pt modelId="{C9024179-6344-4CA1-945C-C407A89C2007}" type="sibTrans" cxnId="{AE4D9BC2-F69F-4D9D-9D64-42285F1F9B58}">
      <dgm:prSet/>
      <dgm:spPr/>
      <dgm:t>
        <a:bodyPr/>
        <a:lstStyle/>
        <a:p>
          <a:endParaRPr lang="en-US"/>
        </a:p>
      </dgm:t>
    </dgm:pt>
    <dgm:pt modelId="{64E25673-9E9C-4511-BCC5-964A5A6CBC1D}" type="pres">
      <dgm:prSet presAssocID="{60DF590F-CEA1-4287-8AE4-792B25211C8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0C2E96-826C-4F8A-BEFB-0021399D57CA}" type="pres">
      <dgm:prSet presAssocID="{60DF590F-CEA1-4287-8AE4-792B25211C8A}" presName="diamond" presStyleLbl="bgShp" presStyleIdx="0" presStyleCnt="1"/>
      <dgm:spPr/>
    </dgm:pt>
    <dgm:pt modelId="{527D3703-A74B-4E23-9D4A-B056AA5DE940}" type="pres">
      <dgm:prSet presAssocID="{60DF590F-CEA1-4287-8AE4-792B25211C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B06B65-A360-4F62-A3B7-E1B8D9F851C4}" type="pres">
      <dgm:prSet presAssocID="{60DF590F-CEA1-4287-8AE4-792B25211C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67725-1F6D-4DBC-AF09-495571D50CB8}" type="pres">
      <dgm:prSet presAssocID="{60DF590F-CEA1-4287-8AE4-792B25211C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AAE3E2-8DA6-4083-B2D6-5088F8E06DCE}" type="pres">
      <dgm:prSet presAssocID="{60DF590F-CEA1-4287-8AE4-792B25211C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C6986B-4274-4CE0-81F0-89BD8A702C0F}" type="presOf" srcId="{1DF1469D-7D32-4FBF-BDB9-086431ED519C}" destId="{527D3703-A74B-4E23-9D4A-B056AA5DE940}" srcOrd="0" destOrd="0" presId="urn:microsoft.com/office/officeart/2005/8/layout/matrix3"/>
    <dgm:cxn modelId="{7C7A1883-15DB-446E-91D2-A95A6C6F4E31}" srcId="{60DF590F-CEA1-4287-8AE4-792B25211C8A}" destId="{831A1839-15C0-4CF1-8678-561FE6ED4645}" srcOrd="1" destOrd="0" parTransId="{2B240447-D5C7-42D0-AC22-B26751B84E24}" sibTransId="{A40BF6BC-E761-4275-9399-793C503C1FEF}"/>
    <dgm:cxn modelId="{E9B6B4FD-5436-403F-A69C-B5A3F80B43F3}" type="presOf" srcId="{831A1839-15C0-4CF1-8678-561FE6ED4645}" destId="{42B06B65-A360-4F62-A3B7-E1B8D9F851C4}" srcOrd="0" destOrd="0" presId="urn:microsoft.com/office/officeart/2005/8/layout/matrix3"/>
    <dgm:cxn modelId="{AE4D9BC2-F69F-4D9D-9D64-42285F1F9B58}" srcId="{60DF590F-CEA1-4287-8AE4-792B25211C8A}" destId="{B6BC2168-2155-450E-9528-DA980483F5AE}" srcOrd="3" destOrd="0" parTransId="{5A86EFD5-14F7-48A9-9193-895741CFEDC3}" sibTransId="{C9024179-6344-4CA1-945C-C407A89C2007}"/>
    <dgm:cxn modelId="{48DEC88C-41EA-4E58-B358-422AE64C2A26}" srcId="{60DF590F-CEA1-4287-8AE4-792B25211C8A}" destId="{1DF1469D-7D32-4FBF-BDB9-086431ED519C}" srcOrd="0" destOrd="0" parTransId="{12A295E6-FD46-4A9E-BF8F-E8DE48B75D13}" sibTransId="{A2460246-8443-42A0-9EFD-34E872283285}"/>
    <dgm:cxn modelId="{5541CA53-9A25-459D-A4E9-D003402A8232}" type="presOf" srcId="{B6BC2168-2155-450E-9528-DA980483F5AE}" destId="{3DAAE3E2-8DA6-4083-B2D6-5088F8E06DCE}" srcOrd="0" destOrd="0" presId="urn:microsoft.com/office/officeart/2005/8/layout/matrix3"/>
    <dgm:cxn modelId="{D953CC6B-CBF9-4CE4-93D3-65901C3174F8}" type="presOf" srcId="{C67B9855-DAF0-4902-8492-0554BEB51E88}" destId="{76367725-1F6D-4DBC-AF09-495571D50CB8}" srcOrd="0" destOrd="0" presId="urn:microsoft.com/office/officeart/2005/8/layout/matrix3"/>
    <dgm:cxn modelId="{32FB3BEF-5046-490C-815E-05EE4E6547AC}" type="presOf" srcId="{60DF590F-CEA1-4287-8AE4-792B25211C8A}" destId="{64E25673-9E9C-4511-BCC5-964A5A6CBC1D}" srcOrd="0" destOrd="0" presId="urn:microsoft.com/office/officeart/2005/8/layout/matrix3"/>
    <dgm:cxn modelId="{6EC94CAC-26D8-4B65-8A35-A375C9C983FE}" srcId="{60DF590F-CEA1-4287-8AE4-792B25211C8A}" destId="{C67B9855-DAF0-4902-8492-0554BEB51E88}" srcOrd="2" destOrd="0" parTransId="{6CE1E3C1-7565-4845-A7B9-25ABF85561FD}" sibTransId="{D7C70DD7-2053-4601-821E-8A57097E34CA}"/>
    <dgm:cxn modelId="{8A34A04F-2AD9-4FF1-92C5-ACBC8675F4F9}" type="presParOf" srcId="{64E25673-9E9C-4511-BCC5-964A5A6CBC1D}" destId="{5B0C2E96-826C-4F8A-BEFB-0021399D57CA}" srcOrd="0" destOrd="0" presId="urn:microsoft.com/office/officeart/2005/8/layout/matrix3"/>
    <dgm:cxn modelId="{39DA2D01-D58A-4695-97E2-5EC71C34190E}" type="presParOf" srcId="{64E25673-9E9C-4511-BCC5-964A5A6CBC1D}" destId="{527D3703-A74B-4E23-9D4A-B056AA5DE940}" srcOrd="1" destOrd="0" presId="urn:microsoft.com/office/officeart/2005/8/layout/matrix3"/>
    <dgm:cxn modelId="{A23A6C52-7D06-4FD2-AE6F-DE2990185BA6}" type="presParOf" srcId="{64E25673-9E9C-4511-BCC5-964A5A6CBC1D}" destId="{42B06B65-A360-4F62-A3B7-E1B8D9F851C4}" srcOrd="2" destOrd="0" presId="urn:microsoft.com/office/officeart/2005/8/layout/matrix3"/>
    <dgm:cxn modelId="{450D8FD4-43E7-469F-A197-8BED1149F111}" type="presParOf" srcId="{64E25673-9E9C-4511-BCC5-964A5A6CBC1D}" destId="{76367725-1F6D-4DBC-AF09-495571D50CB8}" srcOrd="3" destOrd="0" presId="urn:microsoft.com/office/officeart/2005/8/layout/matrix3"/>
    <dgm:cxn modelId="{57514D4F-8FE0-4284-814A-08EBE5D51086}" type="presParOf" srcId="{64E25673-9E9C-4511-BCC5-964A5A6CBC1D}" destId="{3DAAE3E2-8DA6-4083-B2D6-5088F8E06DC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AE93A-FFF1-4CFB-AE97-6FBB50AD7F57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25C15F3-CF45-4D02-A7BC-67D951F25321}">
      <dgm:prSet phldr="0"/>
      <dgm:spPr/>
      <dgm:t>
        <a:bodyPr/>
        <a:lstStyle/>
        <a:p>
          <a:pPr rtl="0"/>
          <a:r>
            <a:rPr lang="ru-RU" dirty="0" smtClean="0"/>
            <a:t>Делаем интерактивные экраны до 3 мая</a:t>
          </a:r>
          <a:endParaRPr lang="ru-RU" dirty="0"/>
        </a:p>
      </dgm:t>
    </dgm:pt>
    <dgm:pt modelId="{97FCB4EC-12C7-4A8A-82F7-BB13B216A067}" type="parTrans" cxnId="{25DFF727-DC10-494B-AABF-5D7E5207FED3}">
      <dgm:prSet/>
      <dgm:spPr/>
      <dgm:t>
        <a:bodyPr/>
        <a:lstStyle/>
        <a:p>
          <a:endParaRPr lang="en-US"/>
        </a:p>
      </dgm:t>
    </dgm:pt>
    <dgm:pt modelId="{F7190C68-A427-4300-9ED9-78C00C61B15A}" type="sibTrans" cxnId="{25DFF727-DC10-494B-AABF-5D7E5207FED3}">
      <dgm:prSet/>
      <dgm:spPr/>
      <dgm:t>
        <a:bodyPr/>
        <a:lstStyle/>
        <a:p>
          <a:endParaRPr lang="en-US"/>
        </a:p>
      </dgm:t>
    </dgm:pt>
    <dgm:pt modelId="{2D44FD91-C122-46CF-983B-E3B9095A3515}">
      <dgm:prSet/>
      <dgm:spPr/>
      <dgm:t>
        <a:bodyPr/>
        <a:lstStyle/>
        <a:p>
          <a:pPr rtl="0"/>
          <a:r>
            <a:rPr lang="ru-RU" dirty="0" smtClean="0"/>
            <a:t>Делаем </a:t>
          </a:r>
          <a:r>
            <a:rPr lang="ru-RU" dirty="0" err="1" smtClean="0"/>
            <a:t>бэкэнд</a:t>
          </a:r>
          <a:r>
            <a:rPr lang="ru-RU" dirty="0" smtClean="0"/>
            <a:t> до 10 мая</a:t>
          </a:r>
          <a:endParaRPr lang="en-US" dirty="0"/>
        </a:p>
      </dgm:t>
    </dgm:pt>
    <dgm:pt modelId="{0BEA3183-B5F4-4C38-9AC6-DC7585C28F6A}" type="parTrans" cxnId="{DFCE1C71-2B63-4982-AFA9-0E3AA8A577B5}">
      <dgm:prSet/>
      <dgm:spPr/>
      <dgm:t>
        <a:bodyPr/>
        <a:lstStyle/>
        <a:p>
          <a:endParaRPr lang="en-US"/>
        </a:p>
      </dgm:t>
    </dgm:pt>
    <dgm:pt modelId="{4E114C65-5734-47D8-868C-91A200829063}" type="sibTrans" cxnId="{DFCE1C71-2B63-4982-AFA9-0E3AA8A577B5}">
      <dgm:prSet/>
      <dgm:spPr/>
      <dgm:t>
        <a:bodyPr/>
        <a:lstStyle/>
        <a:p>
          <a:endParaRPr lang="en-US"/>
        </a:p>
      </dgm:t>
    </dgm:pt>
    <dgm:pt modelId="{3DA7DFBA-D584-4DDF-8D61-D73E5A9CD021}">
      <dgm:prSet/>
      <dgm:spPr/>
      <dgm:t>
        <a:bodyPr/>
        <a:lstStyle/>
        <a:p>
          <a:pPr rtl="0"/>
          <a:r>
            <a:rPr lang="ru-RU" dirty="0" smtClean="0">
              <a:latin typeface="Corbel" panose="020B0503020204020204"/>
            </a:rPr>
            <a:t>Проект будет </a:t>
          </a:r>
          <a:r>
            <a:rPr lang="ru-RU" dirty="0">
              <a:latin typeface="Corbel" panose="020B0503020204020204"/>
            </a:rPr>
            <a:t>готов к </a:t>
          </a:r>
          <a:r>
            <a:rPr lang="ru-RU" dirty="0" smtClean="0">
              <a:latin typeface="Corbel" panose="020B0503020204020204"/>
            </a:rPr>
            <a:t>24 </a:t>
          </a:r>
          <a:r>
            <a:rPr lang="ru-RU" dirty="0">
              <a:latin typeface="Corbel" panose="020B0503020204020204"/>
            </a:rPr>
            <a:t>мая</a:t>
          </a:r>
          <a:endParaRPr lang="en-US" dirty="0"/>
        </a:p>
      </dgm:t>
    </dgm:pt>
    <dgm:pt modelId="{7062B658-8776-48B7-895F-C85999826562}" type="parTrans" cxnId="{B64F0D83-6296-4575-B806-BD8E1295BE1D}">
      <dgm:prSet/>
      <dgm:spPr/>
    </dgm:pt>
    <dgm:pt modelId="{59A22758-8079-46A4-B1EA-65137AB6AC56}" type="sibTrans" cxnId="{B64F0D83-6296-4575-B806-BD8E1295BE1D}">
      <dgm:prSet/>
      <dgm:spPr/>
    </dgm:pt>
    <dgm:pt modelId="{B482FEE2-9A71-4909-BF3C-3258D44D23AF}">
      <dgm:prSet/>
      <dgm:spPr/>
      <dgm:t>
        <a:bodyPr/>
        <a:lstStyle/>
        <a:p>
          <a:pPr rtl="0"/>
          <a:r>
            <a:rPr lang="ru-RU" dirty="0" smtClean="0"/>
            <a:t>Допиливаем и склеиваем до 17 мая</a:t>
          </a:r>
          <a:endParaRPr lang="en-US" dirty="0"/>
        </a:p>
      </dgm:t>
    </dgm:pt>
    <dgm:pt modelId="{0CC27329-8F63-441D-A3E0-A69EA7090304}" type="parTrans" cxnId="{DDBCFB44-6962-49E7-A8A1-82BDECEAB59E}">
      <dgm:prSet/>
      <dgm:spPr/>
    </dgm:pt>
    <dgm:pt modelId="{5DB69E83-DABD-4371-8F50-C69276CE1568}" type="sibTrans" cxnId="{DDBCFB44-6962-49E7-A8A1-82BDECEAB59E}">
      <dgm:prSet/>
      <dgm:spPr/>
    </dgm:pt>
    <dgm:pt modelId="{5A3B2A3E-EE40-4054-B1FB-D14DE26A52F1}">
      <dgm:prSet/>
      <dgm:spPr/>
      <dgm:t>
        <a:bodyPr/>
        <a:lstStyle/>
        <a:p>
          <a:pPr rtl="0"/>
          <a:r>
            <a:rPr lang="ru-RU" dirty="0" smtClean="0"/>
            <a:t>Проводим тесты до 24 мая</a:t>
          </a:r>
          <a:endParaRPr lang="en-US" dirty="0"/>
        </a:p>
      </dgm:t>
    </dgm:pt>
    <dgm:pt modelId="{CE594552-CC93-48F1-8166-F6E5DC624D29}" type="parTrans" cxnId="{12C57D47-968F-4D23-8E5F-AE4AEE754A12}">
      <dgm:prSet/>
      <dgm:spPr/>
    </dgm:pt>
    <dgm:pt modelId="{51F26185-7413-4B41-AB3B-A54A72DF32FE}" type="sibTrans" cxnId="{12C57D47-968F-4D23-8E5F-AE4AEE754A12}">
      <dgm:prSet/>
      <dgm:spPr/>
    </dgm:pt>
    <dgm:pt modelId="{4F99A3D9-DC58-4D65-B7DB-5A47A219E2F8}" type="pres">
      <dgm:prSet presAssocID="{4DEAE93A-FFF1-4CFB-AE97-6FBB50AD7F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DBFFCD-0E1A-4F89-9317-6B212DBDA7A3}" type="pres">
      <dgm:prSet presAssocID="{225C15F3-CF45-4D02-A7BC-67D951F2532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C80A64-8DB6-48FA-AA22-E9415EC881C2}" type="pres">
      <dgm:prSet presAssocID="{F7190C68-A427-4300-9ED9-78C00C61B15A}" presName="spacer" presStyleCnt="0"/>
      <dgm:spPr/>
    </dgm:pt>
    <dgm:pt modelId="{E0A3B722-7A9F-40DC-8200-8566A8D067A1}" type="pres">
      <dgm:prSet presAssocID="{2D44FD91-C122-46CF-983B-E3B9095A351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C3803-C3B1-4DCE-BB83-5B874F5BBD6D}" type="pres">
      <dgm:prSet presAssocID="{4E114C65-5734-47D8-868C-91A200829063}" presName="spacer" presStyleCnt="0"/>
      <dgm:spPr/>
    </dgm:pt>
    <dgm:pt modelId="{1EB0350C-2A25-43E3-BEEB-43A0F168DE7B}" type="pres">
      <dgm:prSet presAssocID="{B482FEE2-9A71-4909-BF3C-3258D44D23A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69EB1F-21C4-489B-A7EA-EA8C25969823}" type="pres">
      <dgm:prSet presAssocID="{5DB69E83-DABD-4371-8F50-C69276CE1568}" presName="spacer" presStyleCnt="0"/>
      <dgm:spPr/>
    </dgm:pt>
    <dgm:pt modelId="{98CD2129-1648-4825-9976-3253B2D64583}" type="pres">
      <dgm:prSet presAssocID="{5A3B2A3E-EE40-4054-B1FB-D14DE26A52F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D442B-624F-427B-9E52-97202FF9753F}" type="pres">
      <dgm:prSet presAssocID="{51F26185-7413-4B41-AB3B-A54A72DF32FE}" presName="spacer" presStyleCnt="0"/>
      <dgm:spPr/>
    </dgm:pt>
    <dgm:pt modelId="{98571270-C613-4CFF-90D0-9339CAF302B2}" type="pres">
      <dgm:prSet presAssocID="{3DA7DFBA-D584-4DDF-8D61-D73E5A9CD0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CE1C71-2B63-4982-AFA9-0E3AA8A577B5}" srcId="{4DEAE93A-FFF1-4CFB-AE97-6FBB50AD7F57}" destId="{2D44FD91-C122-46CF-983B-E3B9095A3515}" srcOrd="1" destOrd="0" parTransId="{0BEA3183-B5F4-4C38-9AC6-DC7585C28F6A}" sibTransId="{4E114C65-5734-47D8-868C-91A200829063}"/>
    <dgm:cxn modelId="{25DFF727-DC10-494B-AABF-5D7E5207FED3}" srcId="{4DEAE93A-FFF1-4CFB-AE97-6FBB50AD7F57}" destId="{225C15F3-CF45-4D02-A7BC-67D951F25321}" srcOrd="0" destOrd="0" parTransId="{97FCB4EC-12C7-4A8A-82F7-BB13B216A067}" sibTransId="{F7190C68-A427-4300-9ED9-78C00C61B15A}"/>
    <dgm:cxn modelId="{9C462F55-3B81-47E9-8D72-933AD9A9C391}" type="presOf" srcId="{3DA7DFBA-D584-4DDF-8D61-D73E5A9CD021}" destId="{98571270-C613-4CFF-90D0-9339CAF302B2}" srcOrd="0" destOrd="0" presId="urn:microsoft.com/office/officeart/2005/8/layout/vList2"/>
    <dgm:cxn modelId="{DDBCFB44-6962-49E7-A8A1-82BDECEAB59E}" srcId="{4DEAE93A-FFF1-4CFB-AE97-6FBB50AD7F57}" destId="{B482FEE2-9A71-4909-BF3C-3258D44D23AF}" srcOrd="2" destOrd="0" parTransId="{0CC27329-8F63-441D-A3E0-A69EA7090304}" sibTransId="{5DB69E83-DABD-4371-8F50-C69276CE1568}"/>
    <dgm:cxn modelId="{2097E75B-EBB8-47A7-A240-576E70B8AE2D}" type="presOf" srcId="{4DEAE93A-FFF1-4CFB-AE97-6FBB50AD7F57}" destId="{4F99A3D9-DC58-4D65-B7DB-5A47A219E2F8}" srcOrd="0" destOrd="0" presId="urn:microsoft.com/office/officeart/2005/8/layout/vList2"/>
    <dgm:cxn modelId="{F4C638B7-5857-4014-BD87-51CD0E79C568}" type="presOf" srcId="{225C15F3-CF45-4D02-A7BC-67D951F25321}" destId="{1DDBFFCD-0E1A-4F89-9317-6B212DBDA7A3}" srcOrd="0" destOrd="0" presId="urn:microsoft.com/office/officeart/2005/8/layout/vList2"/>
    <dgm:cxn modelId="{634ACF26-8D7B-4F99-80AF-6D0D043ABEE5}" type="presOf" srcId="{5A3B2A3E-EE40-4054-B1FB-D14DE26A52F1}" destId="{98CD2129-1648-4825-9976-3253B2D64583}" srcOrd="0" destOrd="0" presId="urn:microsoft.com/office/officeart/2005/8/layout/vList2"/>
    <dgm:cxn modelId="{8957E6D0-660B-4304-B0F7-F87E69679E3F}" type="presOf" srcId="{B482FEE2-9A71-4909-BF3C-3258D44D23AF}" destId="{1EB0350C-2A25-43E3-BEEB-43A0F168DE7B}" srcOrd="0" destOrd="0" presId="urn:microsoft.com/office/officeart/2005/8/layout/vList2"/>
    <dgm:cxn modelId="{12C57D47-968F-4D23-8E5F-AE4AEE754A12}" srcId="{4DEAE93A-FFF1-4CFB-AE97-6FBB50AD7F57}" destId="{5A3B2A3E-EE40-4054-B1FB-D14DE26A52F1}" srcOrd="3" destOrd="0" parTransId="{CE594552-CC93-48F1-8166-F6E5DC624D29}" sibTransId="{51F26185-7413-4B41-AB3B-A54A72DF32FE}"/>
    <dgm:cxn modelId="{EB627803-F454-461D-80F8-B0493B5987C3}" type="presOf" srcId="{2D44FD91-C122-46CF-983B-E3B9095A3515}" destId="{E0A3B722-7A9F-40DC-8200-8566A8D067A1}" srcOrd="0" destOrd="0" presId="urn:microsoft.com/office/officeart/2005/8/layout/vList2"/>
    <dgm:cxn modelId="{B64F0D83-6296-4575-B806-BD8E1295BE1D}" srcId="{4DEAE93A-FFF1-4CFB-AE97-6FBB50AD7F57}" destId="{3DA7DFBA-D584-4DDF-8D61-D73E5A9CD021}" srcOrd="4" destOrd="0" parTransId="{7062B658-8776-48B7-895F-C85999826562}" sibTransId="{59A22758-8079-46A4-B1EA-65137AB6AC56}"/>
    <dgm:cxn modelId="{69D0217E-F7A0-4E34-9088-A66A34558D26}" type="presParOf" srcId="{4F99A3D9-DC58-4D65-B7DB-5A47A219E2F8}" destId="{1DDBFFCD-0E1A-4F89-9317-6B212DBDA7A3}" srcOrd="0" destOrd="0" presId="urn:microsoft.com/office/officeart/2005/8/layout/vList2"/>
    <dgm:cxn modelId="{D193DB72-38EC-4430-9965-43159B711CA3}" type="presParOf" srcId="{4F99A3D9-DC58-4D65-B7DB-5A47A219E2F8}" destId="{76C80A64-8DB6-48FA-AA22-E9415EC881C2}" srcOrd="1" destOrd="0" presId="urn:microsoft.com/office/officeart/2005/8/layout/vList2"/>
    <dgm:cxn modelId="{576EE7D8-983F-40BF-9F87-4933E6A4B6D2}" type="presParOf" srcId="{4F99A3D9-DC58-4D65-B7DB-5A47A219E2F8}" destId="{E0A3B722-7A9F-40DC-8200-8566A8D067A1}" srcOrd="2" destOrd="0" presId="urn:microsoft.com/office/officeart/2005/8/layout/vList2"/>
    <dgm:cxn modelId="{C05F71BC-C607-4AA2-B9EA-58BA162D0907}" type="presParOf" srcId="{4F99A3D9-DC58-4D65-B7DB-5A47A219E2F8}" destId="{A63C3803-C3B1-4DCE-BB83-5B874F5BBD6D}" srcOrd="3" destOrd="0" presId="urn:microsoft.com/office/officeart/2005/8/layout/vList2"/>
    <dgm:cxn modelId="{A96FFB83-2551-4C2C-8A30-A8A71564AE96}" type="presParOf" srcId="{4F99A3D9-DC58-4D65-B7DB-5A47A219E2F8}" destId="{1EB0350C-2A25-43E3-BEEB-43A0F168DE7B}" srcOrd="4" destOrd="0" presId="urn:microsoft.com/office/officeart/2005/8/layout/vList2"/>
    <dgm:cxn modelId="{E8BF6CAE-E916-4316-8DC8-BC2C2B4D526A}" type="presParOf" srcId="{4F99A3D9-DC58-4D65-B7DB-5A47A219E2F8}" destId="{0B69EB1F-21C4-489B-A7EA-EA8C25969823}" srcOrd="5" destOrd="0" presId="urn:microsoft.com/office/officeart/2005/8/layout/vList2"/>
    <dgm:cxn modelId="{D064A5BA-09AD-4472-B15C-050DB625FA6B}" type="presParOf" srcId="{4F99A3D9-DC58-4D65-B7DB-5A47A219E2F8}" destId="{98CD2129-1648-4825-9976-3253B2D64583}" srcOrd="6" destOrd="0" presId="urn:microsoft.com/office/officeart/2005/8/layout/vList2"/>
    <dgm:cxn modelId="{94AE72D4-FBC3-4645-BA85-2951040DC5F2}" type="presParOf" srcId="{4F99A3D9-DC58-4D65-B7DB-5A47A219E2F8}" destId="{9CED442B-624F-427B-9E52-97202FF9753F}" srcOrd="7" destOrd="0" presId="urn:microsoft.com/office/officeart/2005/8/layout/vList2"/>
    <dgm:cxn modelId="{B3F18D02-35D8-465B-8174-B2AE9B1D2289}" type="presParOf" srcId="{4F99A3D9-DC58-4D65-B7DB-5A47A219E2F8}" destId="{98571270-C613-4CFF-90D0-9339CAF302B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B4EB2-9DC8-40E7-9DF3-FBFF08B680E0}">
      <dsp:nvSpPr>
        <dsp:cNvPr id="0" name=""/>
        <dsp:cNvSpPr/>
      </dsp:nvSpPr>
      <dsp:spPr>
        <a:xfrm>
          <a:off x="0" y="46206"/>
          <a:ext cx="772826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/>
            <a:t>Язык программирование: </a:t>
          </a:r>
          <a:r>
            <a:rPr lang="ru-RU" sz="3800" kern="1200" err="1"/>
            <a:t>Swift</a:t>
          </a:r>
          <a:endParaRPr lang="en-US" sz="3800" kern="1200" err="1"/>
        </a:p>
      </dsp:txBody>
      <dsp:txXfrm>
        <a:off x="44492" y="90698"/>
        <a:ext cx="7639283" cy="822446"/>
      </dsp:txXfrm>
    </dsp:sp>
    <dsp:sp modelId="{A683D971-6F32-4A3F-8ED6-E00F69913DD4}">
      <dsp:nvSpPr>
        <dsp:cNvPr id="0" name=""/>
        <dsp:cNvSpPr/>
      </dsp:nvSpPr>
      <dsp:spPr>
        <a:xfrm>
          <a:off x="0" y="1067077"/>
          <a:ext cx="7728267" cy="911430"/>
        </a:xfrm>
        <a:prstGeom prst="roundRect">
          <a:avLst/>
        </a:prstGeom>
        <a:solidFill>
          <a:schemeClr val="accent2">
            <a:hueOff val="488613"/>
            <a:satOff val="-7883"/>
            <a:lumOff val="-1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/>
            <a:t>Среда разработки: </a:t>
          </a:r>
          <a:r>
            <a:rPr lang="ru-RU" sz="3800" kern="1200" err="1"/>
            <a:t>XCode</a:t>
          </a:r>
          <a:endParaRPr lang="en-US" sz="3800" kern="1200" err="1"/>
        </a:p>
      </dsp:txBody>
      <dsp:txXfrm>
        <a:off x="44492" y="1111569"/>
        <a:ext cx="7639283" cy="822446"/>
      </dsp:txXfrm>
    </dsp:sp>
    <dsp:sp modelId="{64C1F0E7-9D0C-4567-AC8A-30A561936BEF}">
      <dsp:nvSpPr>
        <dsp:cNvPr id="0" name=""/>
        <dsp:cNvSpPr/>
      </dsp:nvSpPr>
      <dsp:spPr>
        <a:xfrm>
          <a:off x="0" y="2087947"/>
          <a:ext cx="7728267" cy="91143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/>
            <a:t>Репозиторий: </a:t>
          </a:r>
          <a:r>
            <a:rPr lang="ru-RU" sz="3800" kern="1200" err="1"/>
            <a:t>GitHub</a:t>
          </a:r>
          <a:endParaRPr lang="en-US" sz="3800" kern="1200" err="1"/>
        </a:p>
      </dsp:txBody>
      <dsp:txXfrm>
        <a:off x="44492" y="2132439"/>
        <a:ext cx="7639283" cy="822446"/>
      </dsp:txXfrm>
    </dsp:sp>
    <dsp:sp modelId="{E9A14AAA-10AE-42F4-BB82-E84B6107A79E}">
      <dsp:nvSpPr>
        <dsp:cNvPr id="0" name=""/>
        <dsp:cNvSpPr/>
      </dsp:nvSpPr>
      <dsp:spPr>
        <a:xfrm>
          <a:off x="0" y="3108817"/>
          <a:ext cx="7728267" cy="911430"/>
        </a:xfrm>
        <a:prstGeom prst="roundRect">
          <a:avLst/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/>
            <a:t>БД: </a:t>
          </a:r>
          <a:r>
            <a:rPr lang="ru-RU" sz="3800" kern="1200" err="1"/>
            <a:t>Firebase</a:t>
          </a:r>
          <a:endParaRPr lang="en-US" sz="3800" kern="1200"/>
        </a:p>
      </dsp:txBody>
      <dsp:txXfrm>
        <a:off x="44492" y="3153309"/>
        <a:ext cx="7639283" cy="822446"/>
      </dsp:txXfrm>
    </dsp:sp>
    <dsp:sp modelId="{70E894AC-8C39-4FCF-BC57-BE9835034844}">
      <dsp:nvSpPr>
        <dsp:cNvPr id="0" name=""/>
        <dsp:cNvSpPr/>
      </dsp:nvSpPr>
      <dsp:spPr>
        <a:xfrm>
          <a:off x="0" y="4129687"/>
          <a:ext cx="7728267" cy="91143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>
              <a:latin typeface="Corbel" panose="020B0503020204020204"/>
            </a:rPr>
            <a:t> API: </a:t>
          </a:r>
          <a:r>
            <a:rPr lang="en-US" sz="3800" kern="1200" smtClean="0">
              <a:latin typeface="Corbel" panose="020B0503020204020204"/>
            </a:rPr>
            <a:t>M</a:t>
          </a:r>
          <a:r>
            <a:rPr lang="en-US" sz="3800" b="0" i="0" kern="1200" smtClean="0"/>
            <a:t>apbox</a:t>
          </a:r>
          <a:endParaRPr lang="ru-RU" sz="3800" kern="1200" dirty="0">
            <a:latin typeface="Corbel" panose="020B0503020204020204"/>
          </a:endParaRPr>
        </a:p>
      </dsp:txBody>
      <dsp:txXfrm>
        <a:off x="44492" y="4174179"/>
        <a:ext cx="7639283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C2E96-826C-4F8A-BEFB-0021399D57CA}">
      <dsp:nvSpPr>
        <dsp:cNvPr id="0" name=""/>
        <dsp:cNvSpPr/>
      </dsp:nvSpPr>
      <dsp:spPr>
        <a:xfrm>
          <a:off x="1320471" y="0"/>
          <a:ext cx="5087324" cy="50873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D3703-A74B-4E23-9D4A-B056AA5DE940}">
      <dsp:nvSpPr>
        <dsp:cNvPr id="0" name=""/>
        <dsp:cNvSpPr/>
      </dsp:nvSpPr>
      <dsp:spPr>
        <a:xfrm>
          <a:off x="1803767" y="483295"/>
          <a:ext cx="1984056" cy="198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Агаев Гусейн - чат</a:t>
          </a:r>
        </a:p>
      </dsp:txBody>
      <dsp:txXfrm>
        <a:off x="1900621" y="580149"/>
        <a:ext cx="1790348" cy="1790348"/>
      </dsp:txXfrm>
    </dsp:sp>
    <dsp:sp modelId="{42B06B65-A360-4F62-A3B7-E1B8D9F851C4}">
      <dsp:nvSpPr>
        <dsp:cNvPr id="0" name=""/>
        <dsp:cNvSpPr/>
      </dsp:nvSpPr>
      <dsp:spPr>
        <a:xfrm>
          <a:off x="3940443" y="483295"/>
          <a:ext cx="1984056" cy="1984056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Киселёв Сергей - меню настройки</a:t>
          </a:r>
        </a:p>
      </dsp:txBody>
      <dsp:txXfrm>
        <a:off x="4037297" y="580149"/>
        <a:ext cx="1790348" cy="1790348"/>
      </dsp:txXfrm>
    </dsp:sp>
    <dsp:sp modelId="{76367725-1F6D-4DBC-AF09-495571D50CB8}">
      <dsp:nvSpPr>
        <dsp:cNvPr id="0" name=""/>
        <dsp:cNvSpPr/>
      </dsp:nvSpPr>
      <dsp:spPr>
        <a:xfrm>
          <a:off x="1803767" y="2619971"/>
          <a:ext cx="1984056" cy="1984056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Лебедев Игорь - карта</a:t>
          </a:r>
        </a:p>
      </dsp:txBody>
      <dsp:txXfrm>
        <a:off x="1900621" y="2716825"/>
        <a:ext cx="1790348" cy="1790348"/>
      </dsp:txXfrm>
    </dsp:sp>
    <dsp:sp modelId="{3DAAE3E2-8DA6-4083-B2D6-5088F8E06DCE}">
      <dsp:nvSpPr>
        <dsp:cNvPr id="0" name=""/>
        <dsp:cNvSpPr/>
      </dsp:nvSpPr>
      <dsp:spPr>
        <a:xfrm>
          <a:off x="3940443" y="2619971"/>
          <a:ext cx="1984056" cy="1984056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Овсянников Владимир - идентификация пользователя</a:t>
          </a:r>
        </a:p>
      </dsp:txBody>
      <dsp:txXfrm>
        <a:off x="4037297" y="2716825"/>
        <a:ext cx="1790348" cy="1790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FFCD-0E1A-4F89-9317-6B212DBDA7A3}">
      <dsp:nvSpPr>
        <dsp:cNvPr id="0" name=""/>
        <dsp:cNvSpPr/>
      </dsp:nvSpPr>
      <dsp:spPr>
        <a:xfrm>
          <a:off x="0" y="522922"/>
          <a:ext cx="73152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Делаем интерактивные экраны до 3 мая</a:t>
          </a:r>
          <a:endParaRPr lang="ru-RU" sz="3100" kern="1200" dirty="0"/>
        </a:p>
      </dsp:txBody>
      <dsp:txXfrm>
        <a:off x="36296" y="559218"/>
        <a:ext cx="7242608" cy="670943"/>
      </dsp:txXfrm>
    </dsp:sp>
    <dsp:sp modelId="{E0A3B722-7A9F-40DC-8200-8566A8D067A1}">
      <dsp:nvSpPr>
        <dsp:cNvPr id="0" name=""/>
        <dsp:cNvSpPr/>
      </dsp:nvSpPr>
      <dsp:spPr>
        <a:xfrm>
          <a:off x="0" y="1355737"/>
          <a:ext cx="73152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Делаем </a:t>
          </a:r>
          <a:r>
            <a:rPr lang="ru-RU" sz="3100" kern="1200" dirty="0" err="1" smtClean="0"/>
            <a:t>бэкэнд</a:t>
          </a:r>
          <a:r>
            <a:rPr lang="ru-RU" sz="3100" kern="1200" dirty="0" smtClean="0"/>
            <a:t> до 10 мая</a:t>
          </a:r>
          <a:endParaRPr lang="en-US" sz="3100" kern="1200" dirty="0"/>
        </a:p>
      </dsp:txBody>
      <dsp:txXfrm>
        <a:off x="36296" y="1392033"/>
        <a:ext cx="7242608" cy="670943"/>
      </dsp:txXfrm>
    </dsp:sp>
    <dsp:sp modelId="{1EB0350C-2A25-43E3-BEEB-43A0F168DE7B}">
      <dsp:nvSpPr>
        <dsp:cNvPr id="0" name=""/>
        <dsp:cNvSpPr/>
      </dsp:nvSpPr>
      <dsp:spPr>
        <a:xfrm>
          <a:off x="0" y="2188552"/>
          <a:ext cx="73152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Допиливаем и склеиваем до 17 мая</a:t>
          </a:r>
          <a:endParaRPr lang="en-US" sz="3100" kern="1200" dirty="0"/>
        </a:p>
      </dsp:txBody>
      <dsp:txXfrm>
        <a:off x="36296" y="2224848"/>
        <a:ext cx="7242608" cy="670943"/>
      </dsp:txXfrm>
    </dsp:sp>
    <dsp:sp modelId="{98CD2129-1648-4825-9976-3253B2D64583}">
      <dsp:nvSpPr>
        <dsp:cNvPr id="0" name=""/>
        <dsp:cNvSpPr/>
      </dsp:nvSpPr>
      <dsp:spPr>
        <a:xfrm>
          <a:off x="0" y="3021367"/>
          <a:ext cx="73152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Проводим тесты до 24 мая</a:t>
          </a:r>
          <a:endParaRPr lang="en-US" sz="3100" kern="1200" dirty="0"/>
        </a:p>
      </dsp:txBody>
      <dsp:txXfrm>
        <a:off x="36296" y="3057663"/>
        <a:ext cx="7242608" cy="670943"/>
      </dsp:txXfrm>
    </dsp:sp>
    <dsp:sp modelId="{98571270-C613-4CFF-90D0-9339CAF302B2}">
      <dsp:nvSpPr>
        <dsp:cNvPr id="0" name=""/>
        <dsp:cNvSpPr/>
      </dsp:nvSpPr>
      <dsp:spPr>
        <a:xfrm>
          <a:off x="0" y="3854182"/>
          <a:ext cx="73152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>
              <a:latin typeface="Corbel" panose="020B0503020204020204"/>
            </a:rPr>
            <a:t>Проект будет </a:t>
          </a:r>
          <a:r>
            <a:rPr lang="ru-RU" sz="3100" kern="1200" dirty="0">
              <a:latin typeface="Corbel" panose="020B0503020204020204"/>
            </a:rPr>
            <a:t>готов к </a:t>
          </a:r>
          <a:r>
            <a:rPr lang="ru-RU" sz="3100" kern="1200" dirty="0" smtClean="0">
              <a:latin typeface="Corbel" panose="020B0503020204020204"/>
            </a:rPr>
            <a:t>24 </a:t>
          </a:r>
          <a:r>
            <a:rPr lang="ru-RU" sz="3100" kern="1200" dirty="0">
              <a:latin typeface="Corbel" panose="020B0503020204020204"/>
            </a:rPr>
            <a:t>мая</a:t>
          </a:r>
          <a:endParaRPr lang="en-US" sz="3100" kern="1200" dirty="0"/>
        </a:p>
      </dsp:txBody>
      <dsp:txXfrm>
        <a:off x="36296" y="3890478"/>
        <a:ext cx="72426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39AEE-DAE1-451B-98BF-5EFA0731D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519889"/>
            <a:ext cx="7315200" cy="1372676"/>
          </a:xfrm>
        </p:spPr>
        <p:txBody>
          <a:bodyPr/>
          <a:lstStyle/>
          <a:p>
            <a:r>
              <a:rPr lang="ru-RU" sz="7200" dirty="0" err="1"/>
              <a:t>Cycle</a:t>
            </a:r>
            <a:r>
              <a:rPr lang="ru-RU" sz="7200" dirty="0"/>
              <a:t> </a:t>
            </a:r>
            <a:r>
              <a:rPr lang="ru-RU" sz="7200" dirty="0" err="1"/>
              <a:t>Trip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494F9F-09C2-448E-B9E6-AE6998CD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45275"/>
            <a:ext cx="7315200" cy="914400"/>
          </a:xfrm>
        </p:spPr>
        <p:txBody>
          <a:bodyPr>
            <a:normAutofit/>
          </a:bodyPr>
          <a:lstStyle/>
          <a:p>
            <a:r>
              <a:rPr lang="ru-RU" sz="3600" dirty="0"/>
              <a:t>Приложение для велосипедистов</a:t>
            </a:r>
          </a:p>
        </p:txBody>
      </p:sp>
    </p:spTree>
    <p:extLst>
      <p:ext uri="{BB962C8B-B14F-4D97-AF65-F5344CB8AC3E}">
        <p14:creationId xmlns:p14="http://schemas.microsoft.com/office/powerpoint/2010/main" val="37305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874C8-5548-412F-AC67-CEE779BE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ru-RU"/>
              <a:t>Идея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89A50-0EDF-45D6-936A-090153CC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Основная идея заключается в том, каждый пользователь сможет найти себе товарища для совместной езды на велосипедах при помощи встроенной карты, в которой будут отображаться метки о маршруте других пользователей. У пользователя будет возможность ограничить круг людей, которым будет доступен этот маршрут. Также, для того, чтобы было удобнее назначать встречи и в общим общаться с другими пользователями, мы встроим в наше приложение чат.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9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8AC01-E055-4556-86F5-0396A6A0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Экраны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0" y="231841"/>
            <a:ext cx="1757665" cy="38041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4" y="192348"/>
            <a:ext cx="1791121" cy="37942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31" y="192348"/>
            <a:ext cx="1992181" cy="38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1F3AD-898F-43B9-949F-F6EDA41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/>
              <a:t>Стек технологии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136794B-D508-4F1F-9001-126AE29A0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3648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1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B172-EF6D-405E-9563-315C0477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Роли участников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D74AC-E279-42BC-9099-DA7C72CD3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9476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2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BD036-71C7-49E4-B772-C3EA0EE7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Даты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E729B4C-F6DB-499A-B8C1-A2BED7B66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938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50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CB86-2FCA-4E8F-A562-0A93466B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Спасибо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внимание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53533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Cycle Trip</vt:lpstr>
      <vt:lpstr>Идея</vt:lpstr>
      <vt:lpstr>Экраны</vt:lpstr>
      <vt:lpstr>Стек технологии</vt:lpstr>
      <vt:lpstr>Роли участников</vt:lpstr>
      <vt:lpstr>Даты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Приложения для велосипедистов</dc:title>
  <dc:creator>Sergey</dc:creator>
  <cp:lastModifiedBy>Пользователь Windows</cp:lastModifiedBy>
  <cp:revision>121</cp:revision>
  <dcterms:created xsi:type="dcterms:W3CDTF">2020-03-22T22:10:05Z</dcterms:created>
  <dcterms:modified xsi:type="dcterms:W3CDTF">2020-04-20T15:23:45Z</dcterms:modified>
</cp:coreProperties>
</file>