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9B0EE"/>
    <a:srgbClr val="C5E0B4"/>
    <a:srgbClr val="0000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4ABA-AB57-798D-B3AA-A67A93AB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44D97-3055-8CA7-0409-62036FA9D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E94B-5F03-180F-5C1F-05698110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0726-B5AA-A63C-3419-A09FFBF2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818E-3EF6-6823-658B-6EC5FDF4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8C3A-1B50-700A-7449-3E3AA76B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D23D-F0D4-10C5-81D4-628A6200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8A9B-C242-E7EE-85AA-57E3DBB5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9AE-3145-B607-547C-5F99718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9C83-37D7-0CC5-E994-0D065DA9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4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F71F3-71C7-DF7C-2379-8DD6AEE5B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2A312-D1CC-B2EC-80E7-5B78CE9D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4C76-7DBE-80F5-737B-112F497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BF30-084D-3590-B6E0-DB83D61A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C853-AE3F-0E1B-0754-BF5585DB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20F9-AE04-642E-A8FD-D9B091E7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19A-F535-B2DB-6B24-7F0A700D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E591-5F74-5419-92BA-25777C3F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0CA5-4C12-EFFA-97BE-9208537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8057-4190-6C87-53CE-60A1F6D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8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0742-BF62-C772-7C48-5AE8C026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4BF6-6A88-A7B8-320F-A8EC1DCD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FD23-B703-A657-9A07-B53D9BF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2B87-C080-0DEC-EE09-7C99BC3F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860C-3D18-81DC-D564-54EA6D5B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6386-58B0-59B2-0D10-4C062A7A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3B95-1AD0-6312-473A-3D3FA2081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014B-A576-643E-212A-9187D513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2CB5-0861-9DE9-B786-A908ABFF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441C-E105-CA36-C92C-10713F54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FE20-DFA1-F44A-975B-F8A90345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27AD-7137-0E19-1090-2AF2DD6D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ABC9B-588C-9AD4-4758-6CFE021F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BB028-58DE-2D45-5E7A-E78936D1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B17B1-1A54-FE80-9DEB-496C8160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2EFA4-B12B-4B8E-DA4A-2529B68B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85F53-17F5-82E7-1B23-056A6D0B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657AE-C537-4E44-E2D8-DC375DE7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5CF09-32C3-B931-84ED-38E3BE86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625-D590-C6B3-1906-BD724C21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A26C4-63D4-EA28-2496-2A0D4264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1309-F533-EA11-9042-9DBF645E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C628C-B158-4499-634D-94AD35D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6AE77-0E0B-507A-C8FA-09FA6CF3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9671-390F-6D20-52FA-28CC0FB9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F5241-4221-9D6A-DB10-A6A4C6E2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405A-6D23-0DC8-120A-73DBAA56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C2CC-BEC8-D224-6822-43F344DE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92ED-4748-200F-F36F-8A724245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5112-94FE-9357-C919-95DB5BA3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4295-FE86-C27B-624A-17354ACE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9521E-2C7F-1E6C-A69C-3B4566DE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AF22-3C51-BDDF-D62D-50E3347F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A7823-2DC1-7771-2292-E80F64855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1403B-2B32-F771-47F1-E4E2A2C8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144B7-1749-1B7F-7903-CACF980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C357-C215-BF73-ACCE-C950C13D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BB8B7-39EE-E4FD-FB19-F8DA534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3EB78-413E-C243-C33B-AF53174A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14F9-5DEF-185C-4FD9-9AEE740D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BA45-20A2-9356-F19B-0EF0842F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82A9-F8DA-8D40-B6F2-A44BEC91789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F4F2-FB4A-6E03-60D2-173CD5C1C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8E3-5657-C30D-D1C1-6FB706B4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CC246-C095-784F-A65B-CA7F80DC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B32AB95-90EB-6FCF-FA2A-A011573A1EA9}"/>
              </a:ext>
            </a:extLst>
          </p:cNvPr>
          <p:cNvGrpSpPr/>
          <p:nvPr/>
        </p:nvGrpSpPr>
        <p:grpSpPr>
          <a:xfrm>
            <a:off x="2570017" y="511626"/>
            <a:ext cx="6833879" cy="5901231"/>
            <a:chOff x="2570017" y="511626"/>
            <a:chExt cx="6833879" cy="59012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C40853-F0DA-2C04-D4EA-E4388EDA4793}"/>
                </a:ext>
              </a:extLst>
            </p:cNvPr>
            <p:cNvGrpSpPr/>
            <p:nvPr/>
          </p:nvGrpSpPr>
          <p:grpSpPr>
            <a:xfrm>
              <a:off x="2570017" y="511626"/>
              <a:ext cx="6833879" cy="5901231"/>
              <a:chOff x="2570017" y="511626"/>
              <a:chExt cx="6833879" cy="590123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F9D08C-02EC-8EE2-1AA0-2EB6B42B597A}"/>
                  </a:ext>
                </a:extLst>
              </p:cNvPr>
              <p:cNvSpPr/>
              <p:nvPr/>
            </p:nvSpPr>
            <p:spPr>
              <a:xfrm>
                <a:off x="7162800" y="511626"/>
                <a:ext cx="2241096" cy="4545179"/>
              </a:xfrm>
              <a:prstGeom prst="rect">
                <a:avLst/>
              </a:prstGeom>
              <a:solidFill>
                <a:srgbClr val="E9B0EE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25DB36-A478-09D1-27F8-198481DC219B}"/>
                  </a:ext>
                </a:extLst>
              </p:cNvPr>
              <p:cNvSpPr/>
              <p:nvPr/>
            </p:nvSpPr>
            <p:spPr>
              <a:xfrm>
                <a:off x="2570017" y="2024743"/>
                <a:ext cx="2611583" cy="1578427"/>
              </a:xfrm>
              <a:prstGeom prst="rect">
                <a:avLst/>
              </a:prstGeom>
              <a:solidFill>
                <a:srgbClr val="C5E0B4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8637F-64FF-512F-9DD7-D4E8A1136729}"/>
                  </a:ext>
                </a:extLst>
              </p:cNvPr>
              <p:cNvSpPr/>
              <p:nvPr/>
            </p:nvSpPr>
            <p:spPr>
              <a:xfrm>
                <a:off x="2570017" y="511627"/>
                <a:ext cx="4592783" cy="1513116"/>
              </a:xfrm>
              <a:prstGeom prst="rect">
                <a:avLst/>
              </a:prstGeom>
              <a:solidFill>
                <a:srgbClr val="C5E0B4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BED02-017D-5BB8-35FD-FCEF9E75A79B}"/>
                  </a:ext>
                </a:extLst>
              </p:cNvPr>
              <p:cNvSpPr/>
              <p:nvPr/>
            </p:nvSpPr>
            <p:spPr>
              <a:xfrm>
                <a:off x="2570017" y="3603171"/>
                <a:ext cx="2611583" cy="1453633"/>
              </a:xfrm>
              <a:prstGeom prst="rect">
                <a:avLst/>
              </a:prstGeom>
              <a:solidFill>
                <a:srgbClr val="ED7D31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DC5B35-C145-E4EF-672C-A0C9CAF9E118}"/>
                  </a:ext>
                </a:extLst>
              </p:cNvPr>
              <p:cNvSpPr/>
              <p:nvPr/>
            </p:nvSpPr>
            <p:spPr>
              <a:xfrm>
                <a:off x="2570017" y="5056805"/>
                <a:ext cx="6833879" cy="1356052"/>
              </a:xfrm>
              <a:prstGeom prst="rect">
                <a:avLst/>
              </a:prstGeom>
              <a:solidFill>
                <a:srgbClr val="ED7D31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7DFD28-8371-B350-B197-9D6772842745}"/>
                  </a:ext>
                </a:extLst>
              </p:cNvPr>
              <p:cNvSpPr/>
              <p:nvPr/>
            </p:nvSpPr>
            <p:spPr>
              <a:xfrm>
                <a:off x="5181600" y="2027657"/>
                <a:ext cx="1981200" cy="3029147"/>
              </a:xfrm>
              <a:prstGeom prst="rect">
                <a:avLst/>
              </a:prstGeom>
              <a:solidFill>
                <a:schemeClr val="accent4"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C67E76C-31FC-E97E-F79F-FD16FD81C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88103" y="675693"/>
                <a:ext cx="6615793" cy="567068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F8A41-F502-EA15-3AE0-E291956D294A}"/>
                </a:ext>
              </a:extLst>
            </p:cNvPr>
            <p:cNvSpPr txBox="1"/>
            <p:nvPr/>
          </p:nvSpPr>
          <p:spPr>
            <a:xfrm>
              <a:off x="2788103" y="675693"/>
              <a:ext cx="2064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Setting up the project for success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D2612-4D8B-BC42-60C4-393EF107954C}"/>
                </a:ext>
              </a:extLst>
            </p:cNvPr>
            <p:cNvSpPr txBox="1"/>
            <p:nvPr/>
          </p:nvSpPr>
          <p:spPr>
            <a:xfrm>
              <a:off x="7380886" y="675693"/>
              <a:ext cx="1903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Pre-deployment phase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60E8A0-020C-4D24-49C3-2DC925CA1B4B}"/>
                </a:ext>
              </a:extLst>
            </p:cNvPr>
            <p:cNvSpPr txBox="1"/>
            <p:nvPr/>
          </p:nvSpPr>
          <p:spPr>
            <a:xfrm>
              <a:off x="2678874" y="5611198"/>
              <a:ext cx="1903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Deployment and post-deployment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834280-7451-F769-04B9-2412A9043B3C}"/>
                </a:ext>
              </a:extLst>
            </p:cNvPr>
            <p:cNvSpPr txBox="1"/>
            <p:nvPr/>
          </p:nvSpPr>
          <p:spPr>
            <a:xfrm>
              <a:off x="5236214" y="2663612"/>
              <a:ext cx="1871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Infrastructure and tooling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8557A6-C0BA-86F3-4540-65BA3002F40B}"/>
                </a:ext>
              </a:extLst>
            </p:cNvPr>
            <p:cNvSpPr txBox="1"/>
            <p:nvPr/>
          </p:nvSpPr>
          <p:spPr>
            <a:xfrm>
              <a:off x="2805285" y="1322024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 1, 2, 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766462-8D92-C427-3D26-DC12EB9A9472}"/>
                </a:ext>
              </a:extLst>
            </p:cNvPr>
            <p:cNvSpPr txBox="1"/>
            <p:nvPr/>
          </p:nvSpPr>
          <p:spPr>
            <a:xfrm>
              <a:off x="8460800" y="2955999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 3,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95E2F3-7D0F-45C8-7280-E8FC63DA992C}"/>
                </a:ext>
              </a:extLst>
            </p:cNvPr>
            <p:cNvSpPr txBox="1"/>
            <p:nvPr/>
          </p:nvSpPr>
          <p:spPr>
            <a:xfrm>
              <a:off x="6526411" y="5823048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54ACC5-9B93-9B68-722B-ACE7C1D48BC8}"/>
                </a:ext>
              </a:extLst>
            </p:cNvPr>
            <p:cNvSpPr txBox="1"/>
            <p:nvPr/>
          </p:nvSpPr>
          <p:spPr>
            <a:xfrm>
              <a:off x="8493454" y="4733542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 5, 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49C4EE-28E8-F5CF-AEBF-4EF6194376A3}"/>
                </a:ext>
              </a:extLst>
            </p:cNvPr>
            <p:cNvSpPr txBox="1"/>
            <p:nvPr/>
          </p:nvSpPr>
          <p:spPr>
            <a:xfrm>
              <a:off x="4429432" y="4701983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 8, 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7CB1EC-CAEC-D97C-EB62-36FD1B0B479F}"/>
                </a:ext>
              </a:extLst>
            </p:cNvPr>
            <p:cNvSpPr txBox="1"/>
            <p:nvPr/>
          </p:nvSpPr>
          <p:spPr>
            <a:xfrm>
              <a:off x="5832146" y="3730453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08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3</cp:revision>
  <dcterms:created xsi:type="dcterms:W3CDTF">2022-06-19T08:50:36Z</dcterms:created>
  <dcterms:modified xsi:type="dcterms:W3CDTF">2022-06-19T09:41:02Z</dcterms:modified>
</cp:coreProperties>
</file>