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7" r:id="rId9"/>
    <p:sldId id="268" r:id="rId10"/>
    <p:sldId id="270" r:id="rId11"/>
    <p:sldId id="272" r:id="rId12"/>
    <p:sldId id="273" r:id="rId13"/>
    <p:sldId id="274" r:id="rId14"/>
    <p:sldId id="276" r:id="rId15"/>
    <p:sldId id="278" r:id="rId16"/>
    <p:sldId id="279" r:id="rId17"/>
    <p:sldId id="280" r:id="rId18"/>
    <p:sldId id="283" r:id="rId19"/>
    <p:sldId id="285" r:id="rId20"/>
    <p:sldId id="287" r:id="rId21"/>
    <p:sldId id="288" r:id="rId22"/>
    <p:sldId id="289" r:id="rId23"/>
    <p:sldId id="290" r:id="rId24"/>
    <p:sldId id="291" r:id="rId25"/>
    <p:sldId id="292" r:id="rId26"/>
    <p:sldId id="295" r:id="rId27"/>
    <p:sldId id="296" r:id="rId28"/>
    <p:sldId id="297" r:id="rId29"/>
    <p:sldId id="300" r:id="rId30"/>
    <p:sldId id="301" r:id="rId31"/>
    <p:sldId id="302" r:id="rId32"/>
    <p:sldId id="30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1A5E-EC54-4954-9E04-2C86598D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82A7E-29CB-47FB-8743-5FB7C225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35BE0-565D-43D6-8EFC-A2296CC9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2F04D-D815-4D04-B4A1-39AD65BB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52A97-C6F0-42A4-B72F-5819A6EE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7DD5-88C4-4FB0-8FE3-821F3B3D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716B9-FB11-45CA-BD8E-7E043031E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184DA-D20F-45E4-9DCA-0E128ED4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76D8-0BA1-4512-AD1E-35CB20E1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EDD78-F87F-4487-B9F1-1F4BF80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6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75E99-1637-422E-925E-F96514619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3A869-F4E2-407A-A351-2FC5E2698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6AC70-8993-421B-982A-A4932690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B6C8-33A6-4DD8-A15A-962DF8A1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00E09-9B74-43CB-BF2F-D846E5A9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7A1A-CA22-4BBE-8F69-5901A42D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D875-35B3-4A96-80A6-B643FF6F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BE162-459F-4CE2-A82D-6351107C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5F3AF-366C-4EB1-8992-13A29CE8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6B23-A6CF-498E-8ECC-3E3BF9A9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7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A95E-AAFF-46BA-ADEA-648A6FCB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ECFDC-F7C1-4DD6-8358-AFFED8ED0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44C94-DB9A-4C3B-80A4-7D95D7F8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8FB9-5CEA-466D-92C5-EDEDD71A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FF04-856A-482A-B0A9-D2C33BFC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61CE-C9BE-41C4-9D83-197AF1C0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54B0-FBF4-4E0B-BC55-67E33B299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1D7E7-041A-4CBA-93CB-A9CD34E0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23078-2692-4891-A4F3-24C93612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EED2A-0B9A-4691-8B2E-87593882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49D4-23D1-44FE-A0F3-F2C2394D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7596-3349-476A-876D-4FC8DDA2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64A00-A26E-4927-9CFF-CEB03DBC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536C3-68D3-4816-A5BC-CDA59C733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3024D-D054-412C-9BC4-78DD0E80F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5AEC-89C7-4FAF-AE20-7C125888D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3170E-CC75-4CEF-B4F6-2FD97E7A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D82D6-6318-4CE9-92A8-D21547DC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D397E-5E84-4EEE-A538-C5B80DDB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6C71-C089-4B43-A690-0AA1D508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9DDBE-22FA-44D9-A750-5A8CB1B5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18ACF-E62A-411E-A3C6-C5992DB1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4E679-AC7D-42FC-8463-3676BC2D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519C3-B26E-4A41-8AE8-68775B2E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9F604-4EE5-4A3F-8918-6338ACC8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AA0FC-5899-4610-A87D-CC346B86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8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7273-8B32-4D66-A7CF-EF47BEFD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7F74-C149-4F4B-81E6-8E03CA51F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03885-C6AC-447F-A19D-7A1143504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8CDC5-B16E-42B3-BFF2-08771DD9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FA7B9-6908-4D21-ACD6-28A33C02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FECD-50F8-4536-9E1A-E1780E72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9171-B572-4C38-8D9C-9CD8E8F9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30384-EE25-41D0-8CDE-9034F007B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F8CEB-1517-4FB1-9A74-8AD05473A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B7A95-18A3-4B5B-8201-2493E60D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20A6B-9E02-40F1-BA01-E420BB32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9955-B87A-4335-910D-6F49634E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7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F0E80-783D-489F-8742-E5524170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38C68-37E3-490D-9FCF-39D9DE03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610D2-B9B8-4F3C-80A0-E4147A257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1E39-7D77-4ED7-9FE7-0634BD8F7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3B01-FB50-4CF1-A5BA-D6A7E03BF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7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tags" Target="../tags/tag182.xml"/><Relationship Id="rId18" Type="http://schemas.openxmlformats.org/officeDocument/2006/relationships/image" Target="../media/image1.png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17" Type="http://schemas.openxmlformats.org/officeDocument/2006/relationships/image" Target="../media/image2.jpg"/><Relationship Id="rId2" Type="http://schemas.openxmlformats.org/officeDocument/2006/relationships/tags" Target="../tags/tag171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5" Type="http://schemas.openxmlformats.org/officeDocument/2006/relationships/tags" Target="../tags/tag184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tags" Target="../tags/tag18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8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image" Target="../media/image8.png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image" Target="../media/image7.png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99.xml"/><Relationship Id="rId10" Type="http://schemas.openxmlformats.org/officeDocument/2006/relationships/tags" Target="../tags/tag204.xml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image" Target="../media/image8.png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image" Target="../media/image7.png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09.xml"/><Relationship Id="rId15" Type="http://schemas.openxmlformats.org/officeDocument/2006/relationships/image" Target="../media/image10.png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12" Type="http://schemas.openxmlformats.org/officeDocument/2006/relationships/image" Target="../media/image1.pn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19.xml"/><Relationship Id="rId10" Type="http://schemas.openxmlformats.org/officeDocument/2006/relationships/tags" Target="../tags/tag224.xml"/><Relationship Id="rId4" Type="http://schemas.openxmlformats.org/officeDocument/2006/relationships/tags" Target="../tags/tag218.xml"/><Relationship Id="rId9" Type="http://schemas.openxmlformats.org/officeDocument/2006/relationships/tags" Target="../tags/tag2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tags" Target="../tags/tag237.xml"/><Relationship Id="rId18" Type="http://schemas.openxmlformats.org/officeDocument/2006/relationships/tags" Target="../tags/tag242.xml"/><Relationship Id="rId26" Type="http://schemas.openxmlformats.org/officeDocument/2006/relationships/tags" Target="../tags/tag250.xml"/><Relationship Id="rId39" Type="http://schemas.openxmlformats.org/officeDocument/2006/relationships/image" Target="../media/image1.png"/><Relationship Id="rId3" Type="http://schemas.openxmlformats.org/officeDocument/2006/relationships/tags" Target="../tags/tag227.xml"/><Relationship Id="rId21" Type="http://schemas.openxmlformats.org/officeDocument/2006/relationships/tags" Target="../tags/tag245.xml"/><Relationship Id="rId34" Type="http://schemas.openxmlformats.org/officeDocument/2006/relationships/tags" Target="../tags/tag258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17" Type="http://schemas.openxmlformats.org/officeDocument/2006/relationships/tags" Target="../tags/tag241.xml"/><Relationship Id="rId25" Type="http://schemas.openxmlformats.org/officeDocument/2006/relationships/tags" Target="../tags/tag249.xml"/><Relationship Id="rId33" Type="http://schemas.openxmlformats.org/officeDocument/2006/relationships/tags" Target="../tags/tag257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226.xml"/><Relationship Id="rId16" Type="http://schemas.openxmlformats.org/officeDocument/2006/relationships/tags" Target="../tags/tag240.xml"/><Relationship Id="rId20" Type="http://schemas.openxmlformats.org/officeDocument/2006/relationships/tags" Target="../tags/tag244.xml"/><Relationship Id="rId29" Type="http://schemas.openxmlformats.org/officeDocument/2006/relationships/tags" Target="../tags/tag253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24" Type="http://schemas.openxmlformats.org/officeDocument/2006/relationships/tags" Target="../tags/tag248.xml"/><Relationship Id="rId32" Type="http://schemas.openxmlformats.org/officeDocument/2006/relationships/tags" Target="../tags/tag256.xml"/><Relationship Id="rId37" Type="http://schemas.openxmlformats.org/officeDocument/2006/relationships/tags" Target="../tags/tag261.xml"/><Relationship Id="rId40" Type="http://schemas.openxmlformats.org/officeDocument/2006/relationships/image" Target="../media/image11.jpg"/><Relationship Id="rId5" Type="http://schemas.openxmlformats.org/officeDocument/2006/relationships/tags" Target="../tags/tag229.xml"/><Relationship Id="rId15" Type="http://schemas.openxmlformats.org/officeDocument/2006/relationships/tags" Target="../tags/tag239.xml"/><Relationship Id="rId23" Type="http://schemas.openxmlformats.org/officeDocument/2006/relationships/tags" Target="../tags/tag247.xml"/><Relationship Id="rId28" Type="http://schemas.openxmlformats.org/officeDocument/2006/relationships/tags" Target="../tags/tag252.xml"/><Relationship Id="rId36" Type="http://schemas.openxmlformats.org/officeDocument/2006/relationships/tags" Target="../tags/tag260.xml"/><Relationship Id="rId10" Type="http://schemas.openxmlformats.org/officeDocument/2006/relationships/tags" Target="../tags/tag234.xml"/><Relationship Id="rId19" Type="http://schemas.openxmlformats.org/officeDocument/2006/relationships/tags" Target="../tags/tag243.xml"/><Relationship Id="rId31" Type="http://schemas.openxmlformats.org/officeDocument/2006/relationships/tags" Target="../tags/tag255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tags" Target="../tags/tag238.xml"/><Relationship Id="rId22" Type="http://schemas.openxmlformats.org/officeDocument/2006/relationships/tags" Target="../tags/tag246.xml"/><Relationship Id="rId27" Type="http://schemas.openxmlformats.org/officeDocument/2006/relationships/tags" Target="../tags/tag251.xml"/><Relationship Id="rId30" Type="http://schemas.openxmlformats.org/officeDocument/2006/relationships/tags" Target="../tags/tag254.xml"/><Relationship Id="rId35" Type="http://schemas.openxmlformats.org/officeDocument/2006/relationships/tags" Target="../tags/tag25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tags" Target="../tags/tag274.xml"/><Relationship Id="rId18" Type="http://schemas.openxmlformats.org/officeDocument/2006/relationships/image" Target="../media/image12.png"/><Relationship Id="rId3" Type="http://schemas.openxmlformats.org/officeDocument/2006/relationships/tags" Target="../tags/tag264.xml"/><Relationship Id="rId21" Type="http://schemas.openxmlformats.org/officeDocument/2006/relationships/image" Target="../media/image15.png"/><Relationship Id="rId7" Type="http://schemas.openxmlformats.org/officeDocument/2006/relationships/tags" Target="../tags/tag268.xml"/><Relationship Id="rId12" Type="http://schemas.openxmlformats.org/officeDocument/2006/relationships/tags" Target="../tags/tag273.xml"/><Relationship Id="rId17" Type="http://schemas.openxmlformats.org/officeDocument/2006/relationships/image" Target="../media/image11.jpg"/><Relationship Id="rId2" Type="http://schemas.openxmlformats.org/officeDocument/2006/relationships/tags" Target="../tags/tag263.xml"/><Relationship Id="rId16" Type="http://schemas.openxmlformats.org/officeDocument/2006/relationships/image" Target="../media/image1.png"/><Relationship Id="rId20" Type="http://schemas.openxmlformats.org/officeDocument/2006/relationships/image" Target="../media/image14.png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24" Type="http://schemas.openxmlformats.org/officeDocument/2006/relationships/image" Target="../media/image18.png"/><Relationship Id="rId5" Type="http://schemas.openxmlformats.org/officeDocument/2006/relationships/tags" Target="../tags/tag266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17.png"/><Relationship Id="rId10" Type="http://schemas.openxmlformats.org/officeDocument/2006/relationships/tags" Target="../tags/tag271.xml"/><Relationship Id="rId19" Type="http://schemas.openxmlformats.org/officeDocument/2006/relationships/image" Target="../media/image13.png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tags" Target="../tags/tag275.xml"/><Relationship Id="rId2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13" Type="http://schemas.openxmlformats.org/officeDocument/2006/relationships/image" Target="../media/image1.png"/><Relationship Id="rId3" Type="http://schemas.openxmlformats.org/officeDocument/2006/relationships/tags" Target="../tags/tag278.xml"/><Relationship Id="rId7" Type="http://schemas.openxmlformats.org/officeDocument/2006/relationships/tags" Target="../tags/tag282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5" Type="http://schemas.openxmlformats.org/officeDocument/2006/relationships/tags" Target="../tags/tag280.xml"/><Relationship Id="rId10" Type="http://schemas.openxmlformats.org/officeDocument/2006/relationships/tags" Target="../tags/tag285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18" Type="http://schemas.openxmlformats.org/officeDocument/2006/relationships/image" Target="../media/image11.jpg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17" Type="http://schemas.openxmlformats.org/officeDocument/2006/relationships/image" Target="../media/image1.png"/><Relationship Id="rId2" Type="http://schemas.openxmlformats.org/officeDocument/2006/relationships/tags" Target="../tags/tag288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5" Type="http://schemas.openxmlformats.org/officeDocument/2006/relationships/tags" Target="../tags/tag291.xml"/><Relationship Id="rId15" Type="http://schemas.openxmlformats.org/officeDocument/2006/relationships/tags" Target="../tags/tag30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tags" Target="../tags/tag30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13" Type="http://schemas.openxmlformats.org/officeDocument/2006/relationships/tags" Target="../tags/tag314.xml"/><Relationship Id="rId18" Type="http://schemas.openxmlformats.org/officeDocument/2006/relationships/tags" Target="../tags/tag319.xml"/><Relationship Id="rId3" Type="http://schemas.openxmlformats.org/officeDocument/2006/relationships/tags" Target="../tags/tag304.xml"/><Relationship Id="rId21" Type="http://schemas.openxmlformats.org/officeDocument/2006/relationships/tags" Target="../tags/tag322.xml"/><Relationship Id="rId7" Type="http://schemas.openxmlformats.org/officeDocument/2006/relationships/tags" Target="../tags/tag308.xml"/><Relationship Id="rId12" Type="http://schemas.openxmlformats.org/officeDocument/2006/relationships/tags" Target="../tags/tag313.xml"/><Relationship Id="rId17" Type="http://schemas.openxmlformats.org/officeDocument/2006/relationships/tags" Target="../tags/tag318.xml"/><Relationship Id="rId2" Type="http://schemas.openxmlformats.org/officeDocument/2006/relationships/tags" Target="../tags/tag303.xml"/><Relationship Id="rId16" Type="http://schemas.openxmlformats.org/officeDocument/2006/relationships/tags" Target="../tags/tag317.xml"/><Relationship Id="rId20" Type="http://schemas.openxmlformats.org/officeDocument/2006/relationships/tags" Target="../tags/tag321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11" Type="http://schemas.openxmlformats.org/officeDocument/2006/relationships/tags" Target="../tags/tag312.xml"/><Relationship Id="rId24" Type="http://schemas.openxmlformats.org/officeDocument/2006/relationships/image" Target="../media/image11.jpg"/><Relationship Id="rId5" Type="http://schemas.openxmlformats.org/officeDocument/2006/relationships/tags" Target="../tags/tag306.xml"/><Relationship Id="rId15" Type="http://schemas.openxmlformats.org/officeDocument/2006/relationships/tags" Target="../tags/tag316.xml"/><Relationship Id="rId23" Type="http://schemas.openxmlformats.org/officeDocument/2006/relationships/image" Target="../media/image1.png"/><Relationship Id="rId10" Type="http://schemas.openxmlformats.org/officeDocument/2006/relationships/tags" Target="../tags/tag311.xml"/><Relationship Id="rId19" Type="http://schemas.openxmlformats.org/officeDocument/2006/relationships/tags" Target="../tags/tag320.xml"/><Relationship Id="rId4" Type="http://schemas.openxmlformats.org/officeDocument/2006/relationships/tags" Target="../tags/tag305.xml"/><Relationship Id="rId9" Type="http://schemas.openxmlformats.org/officeDocument/2006/relationships/tags" Target="../tags/tag310.xml"/><Relationship Id="rId14" Type="http://schemas.openxmlformats.org/officeDocument/2006/relationships/tags" Target="../tags/tag315.xml"/><Relationship Id="rId2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jp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5" Type="http://schemas.openxmlformats.org/officeDocument/2006/relationships/image" Target="../media/image4.sv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3" Type="http://schemas.openxmlformats.org/officeDocument/2006/relationships/tags" Target="../tags/tag325.xml"/><Relationship Id="rId7" Type="http://schemas.openxmlformats.org/officeDocument/2006/relationships/tags" Target="../tags/tag329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27.xml"/><Relationship Id="rId10" Type="http://schemas.openxmlformats.org/officeDocument/2006/relationships/tags" Target="../tags/tag332.xml"/><Relationship Id="rId4" Type="http://schemas.openxmlformats.org/officeDocument/2006/relationships/tags" Target="../tags/tag326.xml"/><Relationship Id="rId9" Type="http://schemas.openxmlformats.org/officeDocument/2006/relationships/tags" Target="../tags/tag33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40.xml"/><Relationship Id="rId13" Type="http://schemas.openxmlformats.org/officeDocument/2006/relationships/image" Target="../media/image8.png"/><Relationship Id="rId3" Type="http://schemas.openxmlformats.org/officeDocument/2006/relationships/tags" Target="../tags/tag335.xml"/><Relationship Id="rId7" Type="http://schemas.openxmlformats.org/officeDocument/2006/relationships/tags" Target="../tags/tag339.xml"/><Relationship Id="rId12" Type="http://schemas.openxmlformats.org/officeDocument/2006/relationships/image" Target="../media/image7.png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tags" Target="../tags/tag33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37.xml"/><Relationship Id="rId10" Type="http://schemas.openxmlformats.org/officeDocument/2006/relationships/tags" Target="../tags/tag342.xml"/><Relationship Id="rId4" Type="http://schemas.openxmlformats.org/officeDocument/2006/relationships/tags" Target="../tags/tag336.xml"/><Relationship Id="rId9" Type="http://schemas.openxmlformats.org/officeDocument/2006/relationships/tags" Target="../tags/tag341.xml"/><Relationship Id="rId1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50.xml"/><Relationship Id="rId13" Type="http://schemas.openxmlformats.org/officeDocument/2006/relationships/image" Target="../media/image8.png"/><Relationship Id="rId3" Type="http://schemas.openxmlformats.org/officeDocument/2006/relationships/tags" Target="../tags/tag345.xml"/><Relationship Id="rId7" Type="http://schemas.openxmlformats.org/officeDocument/2006/relationships/tags" Target="../tags/tag349.xml"/><Relationship Id="rId12" Type="http://schemas.openxmlformats.org/officeDocument/2006/relationships/image" Target="../media/image7.png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tags" Target="../tags/tag34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47.xml"/><Relationship Id="rId15" Type="http://schemas.openxmlformats.org/officeDocument/2006/relationships/image" Target="../media/image10.png"/><Relationship Id="rId10" Type="http://schemas.openxmlformats.org/officeDocument/2006/relationships/tags" Target="../tags/tag352.xml"/><Relationship Id="rId4" Type="http://schemas.openxmlformats.org/officeDocument/2006/relationships/tags" Target="../tags/tag346.xml"/><Relationship Id="rId9" Type="http://schemas.openxmlformats.org/officeDocument/2006/relationships/tags" Target="../tags/tag351.xml"/><Relationship Id="rId1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tags" Target="../tags/tag355.xml"/><Relationship Id="rId7" Type="http://schemas.openxmlformats.org/officeDocument/2006/relationships/tags" Target="../tags/tag359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354.xml"/><Relationship Id="rId16" Type="http://schemas.openxmlformats.org/officeDocument/2006/relationships/image" Target="../media/image23.png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57.xml"/><Relationship Id="rId15" Type="http://schemas.openxmlformats.org/officeDocument/2006/relationships/image" Target="../media/image22.png"/><Relationship Id="rId10" Type="http://schemas.openxmlformats.org/officeDocument/2006/relationships/tags" Target="../tags/tag362.xml"/><Relationship Id="rId19" Type="http://schemas.openxmlformats.org/officeDocument/2006/relationships/image" Target="../media/image26.png"/><Relationship Id="rId4" Type="http://schemas.openxmlformats.org/officeDocument/2006/relationships/tags" Target="../tags/tag356.xml"/><Relationship Id="rId9" Type="http://schemas.openxmlformats.org/officeDocument/2006/relationships/tags" Target="../tags/tag361.xml"/><Relationship Id="rId1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70.xml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tags" Target="../tags/tag365.xml"/><Relationship Id="rId7" Type="http://schemas.openxmlformats.org/officeDocument/2006/relationships/tags" Target="../tags/tag369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364.xml"/><Relationship Id="rId16" Type="http://schemas.openxmlformats.org/officeDocument/2006/relationships/image" Target="../media/image23.png"/><Relationship Id="rId1" Type="http://schemas.openxmlformats.org/officeDocument/2006/relationships/tags" Target="../tags/tag363.xml"/><Relationship Id="rId6" Type="http://schemas.openxmlformats.org/officeDocument/2006/relationships/tags" Target="../tags/tag36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67.xml"/><Relationship Id="rId15" Type="http://schemas.openxmlformats.org/officeDocument/2006/relationships/image" Target="../media/image22.png"/><Relationship Id="rId10" Type="http://schemas.openxmlformats.org/officeDocument/2006/relationships/tags" Target="../tags/tag372.xml"/><Relationship Id="rId19" Type="http://schemas.openxmlformats.org/officeDocument/2006/relationships/image" Target="../media/image26.png"/><Relationship Id="rId4" Type="http://schemas.openxmlformats.org/officeDocument/2006/relationships/tags" Target="../tags/tag366.xml"/><Relationship Id="rId9" Type="http://schemas.openxmlformats.org/officeDocument/2006/relationships/tags" Target="../tags/tag371.xml"/><Relationship Id="rId1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80.xml"/><Relationship Id="rId3" Type="http://schemas.openxmlformats.org/officeDocument/2006/relationships/tags" Target="../tags/tag375.xml"/><Relationship Id="rId7" Type="http://schemas.openxmlformats.org/officeDocument/2006/relationships/tags" Target="../tags/tag379.xml"/><Relationship Id="rId12" Type="http://schemas.openxmlformats.org/officeDocument/2006/relationships/image" Target="../media/image1.png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77.xml"/><Relationship Id="rId10" Type="http://schemas.openxmlformats.org/officeDocument/2006/relationships/tags" Target="../tags/tag382.xml"/><Relationship Id="rId4" Type="http://schemas.openxmlformats.org/officeDocument/2006/relationships/tags" Target="../tags/tag376.xml"/><Relationship Id="rId9" Type="http://schemas.openxmlformats.org/officeDocument/2006/relationships/tags" Target="../tags/tag38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90.xml"/><Relationship Id="rId13" Type="http://schemas.openxmlformats.org/officeDocument/2006/relationships/image" Target="../media/image27.jpg"/><Relationship Id="rId18" Type="http://schemas.openxmlformats.org/officeDocument/2006/relationships/image" Target="../media/image16.png"/><Relationship Id="rId3" Type="http://schemas.openxmlformats.org/officeDocument/2006/relationships/tags" Target="../tags/tag385.xml"/><Relationship Id="rId7" Type="http://schemas.openxmlformats.org/officeDocument/2006/relationships/tags" Target="../tags/tag389.xml"/><Relationship Id="rId12" Type="http://schemas.openxmlformats.org/officeDocument/2006/relationships/image" Target="../media/image1.png"/><Relationship Id="rId17" Type="http://schemas.openxmlformats.org/officeDocument/2006/relationships/image" Target="../media/image15.png"/><Relationship Id="rId2" Type="http://schemas.openxmlformats.org/officeDocument/2006/relationships/tags" Target="../tags/tag38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383.xml"/><Relationship Id="rId6" Type="http://schemas.openxmlformats.org/officeDocument/2006/relationships/tags" Target="../tags/tag38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87.xml"/><Relationship Id="rId15" Type="http://schemas.openxmlformats.org/officeDocument/2006/relationships/image" Target="../media/image13.png"/><Relationship Id="rId10" Type="http://schemas.openxmlformats.org/officeDocument/2006/relationships/tags" Target="../tags/tag392.xml"/><Relationship Id="rId19" Type="http://schemas.openxmlformats.org/officeDocument/2006/relationships/image" Target="../media/image17.png"/><Relationship Id="rId4" Type="http://schemas.openxmlformats.org/officeDocument/2006/relationships/tags" Target="../tags/tag386.xml"/><Relationship Id="rId9" Type="http://schemas.openxmlformats.org/officeDocument/2006/relationships/tags" Target="../tags/tag391.xml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00.xml"/><Relationship Id="rId13" Type="http://schemas.openxmlformats.org/officeDocument/2006/relationships/image" Target="../media/image27.jpg"/><Relationship Id="rId3" Type="http://schemas.openxmlformats.org/officeDocument/2006/relationships/tags" Target="../tags/tag395.xml"/><Relationship Id="rId7" Type="http://schemas.openxmlformats.org/officeDocument/2006/relationships/tags" Target="../tags/tag399.xml"/><Relationship Id="rId12" Type="http://schemas.openxmlformats.org/officeDocument/2006/relationships/image" Target="../media/image1.png"/><Relationship Id="rId2" Type="http://schemas.openxmlformats.org/officeDocument/2006/relationships/tags" Target="../tags/tag394.xml"/><Relationship Id="rId1" Type="http://schemas.openxmlformats.org/officeDocument/2006/relationships/tags" Target="../tags/tag393.xml"/><Relationship Id="rId6" Type="http://schemas.openxmlformats.org/officeDocument/2006/relationships/tags" Target="../tags/tag39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97.xml"/><Relationship Id="rId15" Type="http://schemas.openxmlformats.org/officeDocument/2006/relationships/image" Target="../media/image29.png"/><Relationship Id="rId10" Type="http://schemas.openxmlformats.org/officeDocument/2006/relationships/tags" Target="../tags/tag402.xml"/><Relationship Id="rId4" Type="http://schemas.openxmlformats.org/officeDocument/2006/relationships/tags" Target="../tags/tag396.xml"/><Relationship Id="rId9" Type="http://schemas.openxmlformats.org/officeDocument/2006/relationships/tags" Target="../tags/tag401.xml"/><Relationship Id="rId1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410.xml"/><Relationship Id="rId13" Type="http://schemas.openxmlformats.org/officeDocument/2006/relationships/image" Target="../media/image27.jpg"/><Relationship Id="rId3" Type="http://schemas.openxmlformats.org/officeDocument/2006/relationships/tags" Target="../tags/tag405.xml"/><Relationship Id="rId7" Type="http://schemas.openxmlformats.org/officeDocument/2006/relationships/tags" Target="../tags/tag409.xml"/><Relationship Id="rId12" Type="http://schemas.openxmlformats.org/officeDocument/2006/relationships/image" Target="../media/image1.png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6" Type="http://schemas.openxmlformats.org/officeDocument/2006/relationships/tags" Target="../tags/tag40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07.xml"/><Relationship Id="rId10" Type="http://schemas.openxmlformats.org/officeDocument/2006/relationships/tags" Target="../tags/tag412.xml"/><Relationship Id="rId4" Type="http://schemas.openxmlformats.org/officeDocument/2006/relationships/tags" Target="../tags/tag406.xml"/><Relationship Id="rId9" Type="http://schemas.openxmlformats.org/officeDocument/2006/relationships/tags" Target="../tags/tag411.xml"/><Relationship Id="rId1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420.xml"/><Relationship Id="rId13" Type="http://schemas.openxmlformats.org/officeDocument/2006/relationships/image" Target="../media/image8.png"/><Relationship Id="rId3" Type="http://schemas.openxmlformats.org/officeDocument/2006/relationships/tags" Target="../tags/tag415.xml"/><Relationship Id="rId7" Type="http://schemas.openxmlformats.org/officeDocument/2006/relationships/tags" Target="../tags/tag419.xml"/><Relationship Id="rId12" Type="http://schemas.openxmlformats.org/officeDocument/2006/relationships/image" Target="../media/image7.png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6" Type="http://schemas.openxmlformats.org/officeDocument/2006/relationships/tags" Target="../tags/tag41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17.xml"/><Relationship Id="rId10" Type="http://schemas.openxmlformats.org/officeDocument/2006/relationships/tags" Target="../tags/tag422.xml"/><Relationship Id="rId4" Type="http://schemas.openxmlformats.org/officeDocument/2006/relationships/tags" Target="../tags/tag416.xml"/><Relationship Id="rId9" Type="http://schemas.openxmlformats.org/officeDocument/2006/relationships/tags" Target="../tags/tag421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26" Type="http://schemas.openxmlformats.org/officeDocument/2006/relationships/tags" Target="../tags/tag46.xml"/><Relationship Id="rId39" Type="http://schemas.openxmlformats.org/officeDocument/2006/relationships/tags" Target="../tags/tag59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34" Type="http://schemas.openxmlformats.org/officeDocument/2006/relationships/tags" Target="../tags/tag54.xml"/><Relationship Id="rId42" Type="http://schemas.openxmlformats.org/officeDocument/2006/relationships/slideLayout" Target="../slideLayouts/slideLayout7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tags" Target="../tags/tag45.xml"/><Relationship Id="rId33" Type="http://schemas.openxmlformats.org/officeDocument/2006/relationships/tags" Target="../tags/tag53.xml"/><Relationship Id="rId38" Type="http://schemas.openxmlformats.org/officeDocument/2006/relationships/tags" Target="../tags/tag58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29" Type="http://schemas.openxmlformats.org/officeDocument/2006/relationships/tags" Target="../tags/tag49.xml"/><Relationship Id="rId41" Type="http://schemas.openxmlformats.org/officeDocument/2006/relationships/tags" Target="../tags/tag61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tags" Target="../tags/tag44.xml"/><Relationship Id="rId32" Type="http://schemas.openxmlformats.org/officeDocument/2006/relationships/tags" Target="../tags/tag52.xml"/><Relationship Id="rId37" Type="http://schemas.openxmlformats.org/officeDocument/2006/relationships/tags" Target="../tags/tag57.xml"/><Relationship Id="rId40" Type="http://schemas.openxmlformats.org/officeDocument/2006/relationships/tags" Target="../tags/tag60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tags" Target="../tags/tag43.xml"/><Relationship Id="rId28" Type="http://schemas.openxmlformats.org/officeDocument/2006/relationships/tags" Target="../tags/tag48.xml"/><Relationship Id="rId36" Type="http://schemas.openxmlformats.org/officeDocument/2006/relationships/tags" Target="../tags/tag56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31" Type="http://schemas.openxmlformats.org/officeDocument/2006/relationships/tags" Target="../tags/tag51.xml"/><Relationship Id="rId44" Type="http://schemas.openxmlformats.org/officeDocument/2006/relationships/image" Target="../media/image1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tags" Target="../tags/tag42.xml"/><Relationship Id="rId27" Type="http://schemas.openxmlformats.org/officeDocument/2006/relationships/tags" Target="../tags/tag47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4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30.xml"/><Relationship Id="rId3" Type="http://schemas.openxmlformats.org/officeDocument/2006/relationships/tags" Target="../tags/tag425.xml"/><Relationship Id="rId7" Type="http://schemas.openxmlformats.org/officeDocument/2006/relationships/tags" Target="../tags/tag429.xml"/><Relationship Id="rId2" Type="http://schemas.openxmlformats.org/officeDocument/2006/relationships/tags" Target="../tags/tag424.xml"/><Relationship Id="rId1" Type="http://schemas.openxmlformats.org/officeDocument/2006/relationships/tags" Target="../tags/tag423.xml"/><Relationship Id="rId6" Type="http://schemas.openxmlformats.org/officeDocument/2006/relationships/tags" Target="../tags/tag42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27.xml"/><Relationship Id="rId10" Type="http://schemas.openxmlformats.org/officeDocument/2006/relationships/tags" Target="../tags/tag432.xml"/><Relationship Id="rId4" Type="http://schemas.openxmlformats.org/officeDocument/2006/relationships/tags" Target="../tags/tag426.xml"/><Relationship Id="rId9" Type="http://schemas.openxmlformats.org/officeDocument/2006/relationships/tags" Target="../tags/tag43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40.xml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tags" Target="../tags/tag435.xml"/><Relationship Id="rId7" Type="http://schemas.openxmlformats.org/officeDocument/2006/relationships/tags" Target="../tags/tag439.xml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tags" Target="../tags/tag434.xml"/><Relationship Id="rId16" Type="http://schemas.openxmlformats.org/officeDocument/2006/relationships/image" Target="../media/image24.png"/><Relationship Id="rId20" Type="http://schemas.openxmlformats.org/officeDocument/2006/relationships/image" Target="../media/image32.jpg"/><Relationship Id="rId1" Type="http://schemas.openxmlformats.org/officeDocument/2006/relationships/tags" Target="../tags/tag433.xml"/><Relationship Id="rId6" Type="http://schemas.openxmlformats.org/officeDocument/2006/relationships/tags" Target="../tags/tag43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37.xml"/><Relationship Id="rId15" Type="http://schemas.openxmlformats.org/officeDocument/2006/relationships/image" Target="../media/image23.png"/><Relationship Id="rId10" Type="http://schemas.openxmlformats.org/officeDocument/2006/relationships/tags" Target="../tags/tag442.xml"/><Relationship Id="rId19" Type="http://schemas.openxmlformats.org/officeDocument/2006/relationships/image" Target="../media/image31.jpg"/><Relationship Id="rId4" Type="http://schemas.openxmlformats.org/officeDocument/2006/relationships/tags" Target="../tags/tag436.xml"/><Relationship Id="rId9" Type="http://schemas.openxmlformats.org/officeDocument/2006/relationships/tags" Target="../tags/tag441.xml"/><Relationship Id="rId1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450.xml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tags" Target="../tags/tag445.xml"/><Relationship Id="rId7" Type="http://schemas.openxmlformats.org/officeDocument/2006/relationships/tags" Target="../tags/tag449.xml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tags" Target="../tags/tag444.xml"/><Relationship Id="rId16" Type="http://schemas.openxmlformats.org/officeDocument/2006/relationships/image" Target="../media/image24.png"/><Relationship Id="rId20" Type="http://schemas.openxmlformats.org/officeDocument/2006/relationships/image" Target="../media/image32.jpg"/><Relationship Id="rId1" Type="http://schemas.openxmlformats.org/officeDocument/2006/relationships/tags" Target="../tags/tag443.xml"/><Relationship Id="rId6" Type="http://schemas.openxmlformats.org/officeDocument/2006/relationships/tags" Target="../tags/tag44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47.xml"/><Relationship Id="rId15" Type="http://schemas.openxmlformats.org/officeDocument/2006/relationships/image" Target="../media/image23.png"/><Relationship Id="rId10" Type="http://schemas.openxmlformats.org/officeDocument/2006/relationships/tags" Target="../tags/tag452.xml"/><Relationship Id="rId19" Type="http://schemas.openxmlformats.org/officeDocument/2006/relationships/image" Target="../media/image31.jpg"/><Relationship Id="rId4" Type="http://schemas.openxmlformats.org/officeDocument/2006/relationships/tags" Target="../tags/tag446.xml"/><Relationship Id="rId9" Type="http://schemas.openxmlformats.org/officeDocument/2006/relationships/tags" Target="../tags/tag451.xml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image" Target="../media/image1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image" Target="../media/image2.jpg"/><Relationship Id="rId2" Type="http://schemas.openxmlformats.org/officeDocument/2006/relationships/tags" Target="../tags/tag6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26" Type="http://schemas.openxmlformats.org/officeDocument/2006/relationships/tags" Target="../tags/tag102.xml"/><Relationship Id="rId39" Type="http://schemas.openxmlformats.org/officeDocument/2006/relationships/tags" Target="../tags/tag115.xml"/><Relationship Id="rId3" Type="http://schemas.openxmlformats.org/officeDocument/2006/relationships/tags" Target="../tags/tag79.xml"/><Relationship Id="rId21" Type="http://schemas.openxmlformats.org/officeDocument/2006/relationships/tags" Target="../tags/tag97.xml"/><Relationship Id="rId34" Type="http://schemas.openxmlformats.org/officeDocument/2006/relationships/tags" Target="../tags/tag110.xml"/><Relationship Id="rId42" Type="http://schemas.openxmlformats.org/officeDocument/2006/relationships/slideLayout" Target="../slideLayouts/slideLayout7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5" Type="http://schemas.openxmlformats.org/officeDocument/2006/relationships/tags" Target="../tags/tag101.xml"/><Relationship Id="rId33" Type="http://schemas.openxmlformats.org/officeDocument/2006/relationships/tags" Target="../tags/tag109.xml"/><Relationship Id="rId38" Type="http://schemas.openxmlformats.org/officeDocument/2006/relationships/tags" Target="../tags/tag114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20" Type="http://schemas.openxmlformats.org/officeDocument/2006/relationships/tags" Target="../tags/tag96.xml"/><Relationship Id="rId29" Type="http://schemas.openxmlformats.org/officeDocument/2006/relationships/tags" Target="../tags/tag105.xml"/><Relationship Id="rId41" Type="http://schemas.openxmlformats.org/officeDocument/2006/relationships/tags" Target="../tags/tag117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tags" Target="../tags/tag100.xml"/><Relationship Id="rId32" Type="http://schemas.openxmlformats.org/officeDocument/2006/relationships/tags" Target="../tags/tag108.xml"/><Relationship Id="rId37" Type="http://schemas.openxmlformats.org/officeDocument/2006/relationships/tags" Target="../tags/tag113.xml"/><Relationship Id="rId40" Type="http://schemas.openxmlformats.org/officeDocument/2006/relationships/tags" Target="../tags/tag116.xml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23" Type="http://schemas.openxmlformats.org/officeDocument/2006/relationships/tags" Target="../tags/tag99.xml"/><Relationship Id="rId28" Type="http://schemas.openxmlformats.org/officeDocument/2006/relationships/tags" Target="../tags/tag104.xml"/><Relationship Id="rId36" Type="http://schemas.openxmlformats.org/officeDocument/2006/relationships/tags" Target="../tags/tag112.xml"/><Relationship Id="rId10" Type="http://schemas.openxmlformats.org/officeDocument/2006/relationships/tags" Target="../tags/tag86.xml"/><Relationship Id="rId19" Type="http://schemas.openxmlformats.org/officeDocument/2006/relationships/tags" Target="../tags/tag95.xml"/><Relationship Id="rId31" Type="http://schemas.openxmlformats.org/officeDocument/2006/relationships/tags" Target="../tags/tag107.xml"/><Relationship Id="rId44" Type="http://schemas.openxmlformats.org/officeDocument/2006/relationships/image" Target="../media/image1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Relationship Id="rId22" Type="http://schemas.openxmlformats.org/officeDocument/2006/relationships/tags" Target="../tags/tag98.xml"/><Relationship Id="rId27" Type="http://schemas.openxmlformats.org/officeDocument/2006/relationships/tags" Target="../tags/tag103.xml"/><Relationship Id="rId30" Type="http://schemas.openxmlformats.org/officeDocument/2006/relationships/tags" Target="../tags/tag106.xml"/><Relationship Id="rId35" Type="http://schemas.openxmlformats.org/officeDocument/2006/relationships/tags" Target="../tags/tag111.xml"/><Relationship Id="rId4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20" Type="http://schemas.openxmlformats.org/officeDocument/2006/relationships/image" Target="../media/image1.png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10" Type="http://schemas.openxmlformats.org/officeDocument/2006/relationships/tags" Target="../tags/tag127.xml"/><Relationship Id="rId19" Type="http://schemas.openxmlformats.org/officeDocument/2006/relationships/image" Target="../media/image2.jpg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tags" Target="../tags/tag147.xml"/><Relationship Id="rId18" Type="http://schemas.openxmlformats.org/officeDocument/2006/relationships/image" Target="../media/image1.png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image" Target="../media/image2.jpg"/><Relationship Id="rId2" Type="http://schemas.openxmlformats.org/officeDocument/2006/relationships/tags" Target="../tags/tag136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tags" Target="../tags/tag149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image" Target="../media/image1.png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image" Target="../media/image2.jpg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4.xml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1.png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image" Target="../media/image2.jp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09075" y="669257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1" name="Mobile Devices">
            <a:extLst>
              <a:ext uri="{FF2B5EF4-FFF2-40B4-BE49-F238E27FC236}">
                <a16:creationId xmlns:a16="http://schemas.microsoft.com/office/drawing/2014/main" id="{831C66CE-74BD-4555-84B3-CCF97637F3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23317" y="4754570"/>
            <a:ext cx="1389915" cy="1362926"/>
          </a:xfrm>
          <a:custGeom>
            <a:avLst/>
            <a:gdLst>
              <a:gd name="T0" fmla="*/ 0 w 666"/>
              <a:gd name="T1" fmla="*/ 53 h 653"/>
              <a:gd name="T2" fmla="*/ 53 w 666"/>
              <a:gd name="T3" fmla="*/ 613 h 653"/>
              <a:gd name="T4" fmla="*/ 333 w 666"/>
              <a:gd name="T5" fmla="*/ 586 h 653"/>
              <a:gd name="T6" fmla="*/ 26 w 666"/>
              <a:gd name="T7" fmla="*/ 560 h 653"/>
              <a:gd name="T8" fmla="*/ 53 w 666"/>
              <a:gd name="T9" fmla="*/ 26 h 653"/>
              <a:gd name="T10" fmla="*/ 453 w 666"/>
              <a:gd name="T11" fmla="*/ 53 h 653"/>
              <a:gd name="T12" fmla="*/ 480 w 666"/>
              <a:gd name="T13" fmla="*/ 173 h 653"/>
              <a:gd name="T14" fmla="*/ 426 w 666"/>
              <a:gd name="T15" fmla="*/ 0 h 653"/>
              <a:gd name="T16" fmla="*/ 66 w 666"/>
              <a:gd name="T17" fmla="*/ 53 h 653"/>
              <a:gd name="T18" fmla="*/ 53 w 666"/>
              <a:gd name="T19" fmla="*/ 506 h 653"/>
              <a:gd name="T20" fmla="*/ 333 w 666"/>
              <a:gd name="T21" fmla="*/ 520 h 653"/>
              <a:gd name="T22" fmla="*/ 80 w 666"/>
              <a:gd name="T23" fmla="*/ 493 h 653"/>
              <a:gd name="T24" fmla="*/ 400 w 666"/>
              <a:gd name="T25" fmla="*/ 80 h 653"/>
              <a:gd name="T26" fmla="*/ 426 w 666"/>
              <a:gd name="T27" fmla="*/ 173 h 653"/>
              <a:gd name="T28" fmla="*/ 413 w 666"/>
              <a:gd name="T29" fmla="*/ 53 h 653"/>
              <a:gd name="T30" fmla="*/ 386 w 666"/>
              <a:gd name="T31" fmla="*/ 186 h 653"/>
              <a:gd name="T32" fmla="*/ 346 w 666"/>
              <a:gd name="T33" fmla="*/ 613 h 653"/>
              <a:gd name="T34" fmla="*/ 626 w 666"/>
              <a:gd name="T35" fmla="*/ 653 h 653"/>
              <a:gd name="T36" fmla="*/ 666 w 666"/>
              <a:gd name="T37" fmla="*/ 226 h 653"/>
              <a:gd name="T38" fmla="*/ 386 w 666"/>
              <a:gd name="T39" fmla="*/ 186 h 653"/>
              <a:gd name="T40" fmla="*/ 626 w 666"/>
              <a:gd name="T41" fmla="*/ 213 h 653"/>
              <a:gd name="T42" fmla="*/ 640 w 666"/>
              <a:gd name="T43" fmla="*/ 613 h 653"/>
              <a:gd name="T44" fmla="*/ 386 w 666"/>
              <a:gd name="T45" fmla="*/ 626 h 653"/>
              <a:gd name="T46" fmla="*/ 373 w 666"/>
              <a:gd name="T47" fmla="*/ 226 h 653"/>
              <a:gd name="T48" fmla="*/ 413 w 666"/>
              <a:gd name="T49" fmla="*/ 240 h 653"/>
              <a:gd name="T50" fmla="*/ 400 w 666"/>
              <a:gd name="T51" fmla="*/ 546 h 653"/>
              <a:gd name="T52" fmla="*/ 600 w 666"/>
              <a:gd name="T53" fmla="*/ 560 h 653"/>
              <a:gd name="T54" fmla="*/ 613 w 666"/>
              <a:gd name="T55" fmla="*/ 253 h 653"/>
              <a:gd name="T56" fmla="*/ 413 w 666"/>
              <a:gd name="T57" fmla="*/ 240 h 653"/>
              <a:gd name="T58" fmla="*/ 586 w 666"/>
              <a:gd name="T59" fmla="*/ 266 h 653"/>
              <a:gd name="T60" fmla="*/ 426 w 666"/>
              <a:gd name="T61" fmla="*/ 533 h 653"/>
              <a:gd name="T62" fmla="*/ 240 w 666"/>
              <a:gd name="T63" fmla="*/ 533 h 653"/>
              <a:gd name="T64" fmla="*/ 240 w 666"/>
              <a:gd name="T65" fmla="*/ 573 h 653"/>
              <a:gd name="T66" fmla="*/ 240 w 666"/>
              <a:gd name="T67" fmla="*/ 533 h 653"/>
              <a:gd name="T68" fmla="*/ 486 w 666"/>
              <a:gd name="T69" fmla="*/ 593 h 653"/>
              <a:gd name="T70" fmla="*/ 526 w 666"/>
              <a:gd name="T71" fmla="*/ 59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6" h="653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lnTo>
                  <a:pt x="0" y="560"/>
                </a:lnTo>
                <a:cubicBezTo>
                  <a:pt x="0" y="589"/>
                  <a:pt x="24" y="613"/>
                  <a:pt x="53" y="613"/>
                </a:cubicBezTo>
                <a:lnTo>
                  <a:pt x="333" y="613"/>
                </a:lnTo>
                <a:lnTo>
                  <a:pt x="333" y="586"/>
                </a:lnTo>
                <a:lnTo>
                  <a:pt x="53" y="586"/>
                </a:lnTo>
                <a:cubicBezTo>
                  <a:pt x="38" y="586"/>
                  <a:pt x="26" y="575"/>
                  <a:pt x="26" y="560"/>
                </a:cubicBezTo>
                <a:lnTo>
                  <a:pt x="26" y="53"/>
                </a:lnTo>
                <a:cubicBezTo>
                  <a:pt x="26" y="38"/>
                  <a:pt x="38" y="26"/>
                  <a:pt x="53" y="26"/>
                </a:cubicBezTo>
                <a:lnTo>
                  <a:pt x="426" y="26"/>
                </a:lnTo>
                <a:cubicBezTo>
                  <a:pt x="441" y="26"/>
                  <a:pt x="453" y="38"/>
                  <a:pt x="453" y="53"/>
                </a:cubicBezTo>
                <a:lnTo>
                  <a:pt x="453" y="173"/>
                </a:lnTo>
                <a:lnTo>
                  <a:pt x="480" y="173"/>
                </a:lnTo>
                <a:lnTo>
                  <a:pt x="480" y="53"/>
                </a:lnTo>
                <a:cubicBezTo>
                  <a:pt x="480" y="24"/>
                  <a:pt x="456" y="0"/>
                  <a:pt x="426" y="0"/>
                </a:cubicBezTo>
                <a:lnTo>
                  <a:pt x="53" y="0"/>
                </a:lnTo>
                <a:close/>
                <a:moveTo>
                  <a:pt x="66" y="53"/>
                </a:moveTo>
                <a:cubicBezTo>
                  <a:pt x="59" y="53"/>
                  <a:pt x="53" y="59"/>
                  <a:pt x="53" y="66"/>
                </a:cubicBezTo>
                <a:lnTo>
                  <a:pt x="53" y="506"/>
                </a:lnTo>
                <a:cubicBezTo>
                  <a:pt x="53" y="514"/>
                  <a:pt x="59" y="520"/>
                  <a:pt x="66" y="520"/>
                </a:cubicBezTo>
                <a:lnTo>
                  <a:pt x="333" y="520"/>
                </a:lnTo>
                <a:lnTo>
                  <a:pt x="333" y="493"/>
                </a:lnTo>
                <a:lnTo>
                  <a:pt x="80" y="493"/>
                </a:lnTo>
                <a:lnTo>
                  <a:pt x="80" y="80"/>
                </a:lnTo>
                <a:lnTo>
                  <a:pt x="400" y="80"/>
                </a:lnTo>
                <a:lnTo>
                  <a:pt x="400" y="173"/>
                </a:lnTo>
                <a:lnTo>
                  <a:pt x="426" y="173"/>
                </a:lnTo>
                <a:lnTo>
                  <a:pt x="426" y="66"/>
                </a:lnTo>
                <a:cubicBezTo>
                  <a:pt x="426" y="59"/>
                  <a:pt x="421" y="53"/>
                  <a:pt x="413" y="53"/>
                </a:cubicBezTo>
                <a:lnTo>
                  <a:pt x="66" y="53"/>
                </a:lnTo>
                <a:close/>
                <a:moveTo>
                  <a:pt x="386" y="186"/>
                </a:moveTo>
                <a:cubicBezTo>
                  <a:pt x="365" y="186"/>
                  <a:pt x="346" y="205"/>
                  <a:pt x="346" y="226"/>
                </a:cubicBezTo>
                <a:lnTo>
                  <a:pt x="346" y="613"/>
                </a:lnTo>
                <a:cubicBezTo>
                  <a:pt x="346" y="635"/>
                  <a:pt x="365" y="653"/>
                  <a:pt x="386" y="653"/>
                </a:cubicBezTo>
                <a:lnTo>
                  <a:pt x="626" y="653"/>
                </a:lnTo>
                <a:cubicBezTo>
                  <a:pt x="648" y="653"/>
                  <a:pt x="666" y="635"/>
                  <a:pt x="666" y="613"/>
                </a:cubicBezTo>
                <a:lnTo>
                  <a:pt x="666" y="226"/>
                </a:lnTo>
                <a:cubicBezTo>
                  <a:pt x="666" y="205"/>
                  <a:pt x="648" y="186"/>
                  <a:pt x="626" y="186"/>
                </a:cubicBezTo>
                <a:lnTo>
                  <a:pt x="386" y="186"/>
                </a:lnTo>
                <a:close/>
                <a:moveTo>
                  <a:pt x="386" y="213"/>
                </a:moveTo>
                <a:lnTo>
                  <a:pt x="626" y="213"/>
                </a:lnTo>
                <a:cubicBezTo>
                  <a:pt x="634" y="213"/>
                  <a:pt x="640" y="219"/>
                  <a:pt x="640" y="226"/>
                </a:cubicBezTo>
                <a:lnTo>
                  <a:pt x="640" y="613"/>
                </a:lnTo>
                <a:cubicBezTo>
                  <a:pt x="640" y="621"/>
                  <a:pt x="634" y="626"/>
                  <a:pt x="626" y="626"/>
                </a:cubicBezTo>
                <a:lnTo>
                  <a:pt x="386" y="626"/>
                </a:lnTo>
                <a:cubicBezTo>
                  <a:pt x="379" y="626"/>
                  <a:pt x="373" y="621"/>
                  <a:pt x="373" y="613"/>
                </a:cubicBezTo>
                <a:lnTo>
                  <a:pt x="373" y="226"/>
                </a:lnTo>
                <a:cubicBezTo>
                  <a:pt x="373" y="219"/>
                  <a:pt x="379" y="213"/>
                  <a:pt x="386" y="213"/>
                </a:cubicBezTo>
                <a:close/>
                <a:moveTo>
                  <a:pt x="413" y="240"/>
                </a:moveTo>
                <a:cubicBezTo>
                  <a:pt x="406" y="240"/>
                  <a:pt x="400" y="246"/>
                  <a:pt x="400" y="253"/>
                </a:cubicBezTo>
                <a:lnTo>
                  <a:pt x="400" y="546"/>
                </a:lnTo>
                <a:cubicBezTo>
                  <a:pt x="400" y="554"/>
                  <a:pt x="406" y="560"/>
                  <a:pt x="413" y="560"/>
                </a:cubicBezTo>
                <a:lnTo>
                  <a:pt x="600" y="560"/>
                </a:lnTo>
                <a:cubicBezTo>
                  <a:pt x="607" y="560"/>
                  <a:pt x="613" y="554"/>
                  <a:pt x="613" y="546"/>
                </a:cubicBezTo>
                <a:lnTo>
                  <a:pt x="613" y="253"/>
                </a:lnTo>
                <a:cubicBezTo>
                  <a:pt x="613" y="246"/>
                  <a:pt x="607" y="240"/>
                  <a:pt x="600" y="240"/>
                </a:cubicBezTo>
                <a:lnTo>
                  <a:pt x="413" y="240"/>
                </a:lnTo>
                <a:close/>
                <a:moveTo>
                  <a:pt x="426" y="266"/>
                </a:moveTo>
                <a:lnTo>
                  <a:pt x="586" y="266"/>
                </a:lnTo>
                <a:lnTo>
                  <a:pt x="586" y="533"/>
                </a:lnTo>
                <a:lnTo>
                  <a:pt x="426" y="533"/>
                </a:lnTo>
                <a:lnTo>
                  <a:pt x="426" y="266"/>
                </a:lnTo>
                <a:close/>
                <a:moveTo>
                  <a:pt x="240" y="533"/>
                </a:moveTo>
                <a:cubicBezTo>
                  <a:pt x="229" y="533"/>
                  <a:pt x="220" y="542"/>
                  <a:pt x="220" y="553"/>
                </a:cubicBezTo>
                <a:cubicBezTo>
                  <a:pt x="220" y="564"/>
                  <a:pt x="229" y="573"/>
                  <a:pt x="240" y="573"/>
                </a:cubicBezTo>
                <a:cubicBezTo>
                  <a:pt x="251" y="573"/>
                  <a:pt x="260" y="564"/>
                  <a:pt x="260" y="553"/>
                </a:cubicBezTo>
                <a:cubicBezTo>
                  <a:pt x="260" y="542"/>
                  <a:pt x="251" y="533"/>
                  <a:pt x="240" y="533"/>
                </a:cubicBezTo>
                <a:close/>
                <a:moveTo>
                  <a:pt x="506" y="573"/>
                </a:moveTo>
                <a:cubicBezTo>
                  <a:pt x="495" y="573"/>
                  <a:pt x="486" y="582"/>
                  <a:pt x="486" y="593"/>
                </a:cubicBezTo>
                <a:cubicBezTo>
                  <a:pt x="486" y="604"/>
                  <a:pt x="495" y="613"/>
                  <a:pt x="506" y="613"/>
                </a:cubicBezTo>
                <a:cubicBezTo>
                  <a:pt x="518" y="613"/>
                  <a:pt x="526" y="604"/>
                  <a:pt x="526" y="593"/>
                </a:cubicBezTo>
                <a:cubicBezTo>
                  <a:pt x="526" y="582"/>
                  <a:pt x="518" y="573"/>
                  <a:pt x="506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725247" y="2257513"/>
            <a:ext cx="6026046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8FCB02A-B75A-476E-976E-A32AF2B9BE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38" y="1152046"/>
            <a:ext cx="1032003" cy="1105467"/>
          </a:xfrm>
          <a:prstGeom prst="rect">
            <a:avLst/>
          </a:prstGeom>
        </p:spPr>
      </p:pic>
      <p:sp>
        <p:nvSpPr>
          <p:cNvPr id="31" name="Button">
            <a:extLst>
              <a:ext uri="{FF2B5EF4-FFF2-40B4-BE49-F238E27FC236}">
                <a16:creationId xmlns:a16="http://schemas.microsoft.com/office/drawing/2014/main" id="{25D3670D-F580-46A8-BA66-ADCC7DF28C42}"/>
              </a:ext>
            </a:extLst>
          </p:cNvPr>
          <p:cNvSpPr>
            <a:spLocks/>
          </p:cNvSpPr>
          <p:nvPr/>
        </p:nvSpPr>
        <p:spPr bwMode="auto">
          <a:xfrm>
            <a:off x="4383294" y="4783948"/>
            <a:ext cx="2454199" cy="41945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75366F-B20D-4733-A990-649D5588BF86}"/>
              </a:ext>
            </a:extLst>
          </p:cNvPr>
          <p:cNvSpPr txBox="1"/>
          <p:nvPr/>
        </p:nvSpPr>
        <p:spPr>
          <a:xfrm>
            <a:off x="4448022" y="3000816"/>
            <a:ext cx="1086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Username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19F9F-7537-4810-825D-2035D808B3D4}"/>
              </a:ext>
            </a:extLst>
          </p:cNvPr>
          <p:cNvSpPr txBox="1"/>
          <p:nvPr/>
        </p:nvSpPr>
        <p:spPr>
          <a:xfrm>
            <a:off x="4464029" y="3752117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Password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A59AB1B1-C27D-4B6B-87BB-586D258AA4F7}"/>
              </a:ext>
            </a:extLst>
          </p:cNvPr>
          <p:cNvSpPr/>
          <p:nvPr/>
        </p:nvSpPr>
        <p:spPr>
          <a:xfrm>
            <a:off x="4517302" y="3374363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860DA15D-D990-4B6C-828B-9E12BA5F3DF8}"/>
              </a:ext>
            </a:extLst>
          </p:cNvPr>
          <p:cNvSpPr/>
          <p:nvPr/>
        </p:nvSpPr>
        <p:spPr>
          <a:xfrm>
            <a:off x="4511170" y="4122079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613966" y="241321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Login As Admin</a:t>
            </a:r>
            <a:endParaRPr lang="en-US" sz="2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2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46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Student Attendance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E5F2E4E-4CE7-49BE-9FAC-FF38DFC4E459}"/>
              </a:ext>
            </a:extLst>
          </p:cNvPr>
          <p:cNvSpPr txBox="1"/>
          <p:nvPr/>
        </p:nvSpPr>
        <p:spPr>
          <a:xfrm>
            <a:off x="4367835" y="2744468"/>
            <a:ext cx="329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Select Class With Section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grpSp>
        <p:nvGrpSpPr>
          <p:cNvPr id="90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C94BF435-61E8-4C5C-8F97-409325DE27C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22765" y="3106935"/>
            <a:ext cx="2788688" cy="865207"/>
            <a:chOff x="581768" y="1146899"/>
            <a:chExt cx="2092684" cy="865207"/>
          </a:xfrm>
        </p:grpSpPr>
        <p:sp>
          <p:nvSpPr>
            <p:cNvPr id="91" name="Drop-Down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7119EA5-F21B-4449-AC88-F4D70B425B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1770" y="1386294"/>
              <a:ext cx="2092682" cy="62581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Urdu VII-B</a:t>
              </a:r>
            </a:p>
          </p:txBody>
        </p:sp>
        <p:sp>
          <p:nvSpPr>
            <p:cNvPr id="92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316F623-8966-4DF7-9310-15DBAADDDE6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81768" y="1146899"/>
              <a:ext cx="2092684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X-A│</a:t>
              </a:r>
            </a:p>
          </p:txBody>
        </p:sp>
        <p:sp>
          <p:nvSpPr>
            <p:cNvPr id="93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588DE8B-E127-43F8-A33F-7AD31702A38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395587" y="1226274"/>
              <a:ext cx="52417" cy="6985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5168EE3-D977-41D4-83F7-E4FE6CF63B4A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59575" y="1215479"/>
              <a:ext cx="67547" cy="9144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41AFCD-B482-4881-BF5E-40C0E8A3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14274"/>
              </p:ext>
            </p:extLst>
          </p:nvPr>
        </p:nvGraphicFramePr>
        <p:xfrm>
          <a:off x="4622765" y="4174307"/>
          <a:ext cx="5415279" cy="162859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7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 Presents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 Absentees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Jacob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Larry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80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09075" y="669257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725247" y="2257513"/>
            <a:ext cx="6026046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25D3670D-F580-46A8-BA66-ADCC7DF28C42}"/>
              </a:ext>
            </a:extLst>
          </p:cNvPr>
          <p:cNvSpPr>
            <a:spLocks/>
          </p:cNvSpPr>
          <p:nvPr/>
        </p:nvSpPr>
        <p:spPr bwMode="auto">
          <a:xfrm>
            <a:off x="4383294" y="4783948"/>
            <a:ext cx="2454199" cy="41945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75366F-B20D-4733-A990-649D5588BF86}"/>
              </a:ext>
            </a:extLst>
          </p:cNvPr>
          <p:cNvSpPr txBox="1"/>
          <p:nvPr/>
        </p:nvSpPr>
        <p:spPr>
          <a:xfrm>
            <a:off x="4448022" y="3000816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Email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19F9F-7537-4810-825D-2035D808B3D4}"/>
              </a:ext>
            </a:extLst>
          </p:cNvPr>
          <p:cNvSpPr txBox="1"/>
          <p:nvPr/>
        </p:nvSpPr>
        <p:spPr>
          <a:xfrm>
            <a:off x="4464029" y="3752117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Password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A59AB1B1-C27D-4B6B-87BB-586D258AA4F7}"/>
              </a:ext>
            </a:extLst>
          </p:cNvPr>
          <p:cNvSpPr/>
          <p:nvPr/>
        </p:nvSpPr>
        <p:spPr>
          <a:xfrm>
            <a:off x="4517302" y="3374363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860DA15D-D990-4B6C-828B-9E12BA5F3DF8}"/>
              </a:ext>
            </a:extLst>
          </p:cNvPr>
          <p:cNvSpPr/>
          <p:nvPr/>
        </p:nvSpPr>
        <p:spPr>
          <a:xfrm>
            <a:off x="4511170" y="4122079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198788" y="1440011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Meeting Sessions</a:t>
            </a:r>
          </a:p>
        </p:txBody>
      </p:sp>
    </p:spTree>
    <p:extLst>
      <p:ext uri="{BB962C8B-B14F-4D97-AF65-F5344CB8AC3E}">
        <p14:creationId xmlns:p14="http://schemas.microsoft.com/office/powerpoint/2010/main" val="318720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251291" y="2297289"/>
            <a:ext cx="7042610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Meeting Sessions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F80819B-83C9-4934-ADD4-A2178B49E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43" y="2445271"/>
            <a:ext cx="357890" cy="3578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E328C6F-0AF0-40D6-A1EF-75FDE2E15D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5" y="2445271"/>
            <a:ext cx="357889" cy="3578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B69670B-C323-4F1A-A146-DF955D12B2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7" y="2468018"/>
            <a:ext cx="335142" cy="33514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358668" y="276001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Home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214ECB-570F-408F-ACCE-8B15B929917E}"/>
              </a:ext>
            </a:extLst>
          </p:cNvPr>
          <p:cNvSpPr txBox="1"/>
          <p:nvPr/>
        </p:nvSpPr>
        <p:spPr>
          <a:xfrm>
            <a:off x="3078704" y="2769614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Contact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0850CF-69C3-4A30-ACBE-BCA69B453F65}"/>
              </a:ext>
            </a:extLst>
          </p:cNvPr>
          <p:cNvSpPr txBox="1"/>
          <p:nvPr/>
        </p:nvSpPr>
        <p:spPr>
          <a:xfrm>
            <a:off x="3972213" y="278802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9825AFA-5B46-493A-8E83-93DB0C600ADB}"/>
              </a:ext>
            </a:extLst>
          </p:cNvPr>
          <p:cNvSpPr/>
          <p:nvPr/>
        </p:nvSpPr>
        <p:spPr>
          <a:xfrm>
            <a:off x="3078704" y="3807502"/>
            <a:ext cx="1195034" cy="944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Meeting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7624677-1ABA-4786-91D7-0D2DA01DFEB8}"/>
              </a:ext>
            </a:extLst>
          </p:cNvPr>
          <p:cNvSpPr/>
          <p:nvPr/>
        </p:nvSpPr>
        <p:spPr>
          <a:xfrm>
            <a:off x="5263636" y="3807502"/>
            <a:ext cx="1195034" cy="944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 Meeting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78AD6B4-6AEE-40A9-90C4-5B0C37A6AECB}"/>
              </a:ext>
            </a:extLst>
          </p:cNvPr>
          <p:cNvSpPr/>
          <p:nvPr/>
        </p:nvSpPr>
        <p:spPr>
          <a:xfrm>
            <a:off x="7478547" y="3807502"/>
            <a:ext cx="1195034" cy="944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70857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251290" y="2314314"/>
            <a:ext cx="7042610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Schedule Meeting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F80819B-83C9-4934-ADD4-A2178B49E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43" y="2445271"/>
            <a:ext cx="357890" cy="3578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E328C6F-0AF0-40D6-A1EF-75FDE2E15D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5" y="2445271"/>
            <a:ext cx="357889" cy="3578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B69670B-C323-4F1A-A146-DF955D12B2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7" y="2468018"/>
            <a:ext cx="335142" cy="33514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358668" y="276001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Home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214ECB-570F-408F-ACCE-8B15B929917E}"/>
              </a:ext>
            </a:extLst>
          </p:cNvPr>
          <p:cNvSpPr txBox="1"/>
          <p:nvPr/>
        </p:nvSpPr>
        <p:spPr>
          <a:xfrm>
            <a:off x="3078704" y="2769614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Contact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0850CF-69C3-4A30-ACBE-BCA69B453F65}"/>
              </a:ext>
            </a:extLst>
          </p:cNvPr>
          <p:cNvSpPr txBox="1"/>
          <p:nvPr/>
        </p:nvSpPr>
        <p:spPr>
          <a:xfrm>
            <a:off x="3972213" y="278802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56679-E478-47CA-9D59-34D7162A0E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62707" y="3140313"/>
            <a:ext cx="5200650" cy="2058456"/>
          </a:xfrm>
          <a:prstGeom prst="rect">
            <a:avLst/>
          </a:prstGeom>
        </p:spPr>
      </p:pic>
      <p:sp>
        <p:nvSpPr>
          <p:cNvPr id="26" name="Button">
            <a:extLst>
              <a:ext uri="{FF2B5EF4-FFF2-40B4-BE49-F238E27FC236}">
                <a16:creationId xmlns:a16="http://schemas.microsoft.com/office/drawing/2014/main" id="{2BF02F87-8CE5-465A-890B-B713A7C4F51C}"/>
              </a:ext>
            </a:extLst>
          </p:cNvPr>
          <p:cNvSpPr>
            <a:spLocks/>
          </p:cNvSpPr>
          <p:nvPr/>
        </p:nvSpPr>
        <p:spPr bwMode="auto">
          <a:xfrm>
            <a:off x="5559909" y="5384304"/>
            <a:ext cx="175980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Save </a:t>
            </a: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C2F4D4D4-CA30-4D86-95C3-21FE87F12EED}"/>
              </a:ext>
            </a:extLst>
          </p:cNvPr>
          <p:cNvSpPr>
            <a:spLocks/>
          </p:cNvSpPr>
          <p:nvPr/>
        </p:nvSpPr>
        <p:spPr bwMode="auto">
          <a:xfrm>
            <a:off x="7383454" y="5381433"/>
            <a:ext cx="175980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70707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09075" y="669257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1" name="Mobile Devices">
            <a:extLst>
              <a:ext uri="{FF2B5EF4-FFF2-40B4-BE49-F238E27FC236}">
                <a16:creationId xmlns:a16="http://schemas.microsoft.com/office/drawing/2014/main" id="{831C66CE-74BD-4555-84B3-CCF97637F3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23317" y="4754570"/>
            <a:ext cx="1389915" cy="1362926"/>
          </a:xfrm>
          <a:custGeom>
            <a:avLst/>
            <a:gdLst>
              <a:gd name="T0" fmla="*/ 0 w 666"/>
              <a:gd name="T1" fmla="*/ 53 h 653"/>
              <a:gd name="T2" fmla="*/ 53 w 666"/>
              <a:gd name="T3" fmla="*/ 613 h 653"/>
              <a:gd name="T4" fmla="*/ 333 w 666"/>
              <a:gd name="T5" fmla="*/ 586 h 653"/>
              <a:gd name="T6" fmla="*/ 26 w 666"/>
              <a:gd name="T7" fmla="*/ 560 h 653"/>
              <a:gd name="T8" fmla="*/ 53 w 666"/>
              <a:gd name="T9" fmla="*/ 26 h 653"/>
              <a:gd name="T10" fmla="*/ 453 w 666"/>
              <a:gd name="T11" fmla="*/ 53 h 653"/>
              <a:gd name="T12" fmla="*/ 480 w 666"/>
              <a:gd name="T13" fmla="*/ 173 h 653"/>
              <a:gd name="T14" fmla="*/ 426 w 666"/>
              <a:gd name="T15" fmla="*/ 0 h 653"/>
              <a:gd name="T16" fmla="*/ 66 w 666"/>
              <a:gd name="T17" fmla="*/ 53 h 653"/>
              <a:gd name="T18" fmla="*/ 53 w 666"/>
              <a:gd name="T19" fmla="*/ 506 h 653"/>
              <a:gd name="T20" fmla="*/ 333 w 666"/>
              <a:gd name="T21" fmla="*/ 520 h 653"/>
              <a:gd name="T22" fmla="*/ 80 w 666"/>
              <a:gd name="T23" fmla="*/ 493 h 653"/>
              <a:gd name="T24" fmla="*/ 400 w 666"/>
              <a:gd name="T25" fmla="*/ 80 h 653"/>
              <a:gd name="T26" fmla="*/ 426 w 666"/>
              <a:gd name="T27" fmla="*/ 173 h 653"/>
              <a:gd name="T28" fmla="*/ 413 w 666"/>
              <a:gd name="T29" fmla="*/ 53 h 653"/>
              <a:gd name="T30" fmla="*/ 386 w 666"/>
              <a:gd name="T31" fmla="*/ 186 h 653"/>
              <a:gd name="T32" fmla="*/ 346 w 666"/>
              <a:gd name="T33" fmla="*/ 613 h 653"/>
              <a:gd name="T34" fmla="*/ 626 w 666"/>
              <a:gd name="T35" fmla="*/ 653 h 653"/>
              <a:gd name="T36" fmla="*/ 666 w 666"/>
              <a:gd name="T37" fmla="*/ 226 h 653"/>
              <a:gd name="T38" fmla="*/ 386 w 666"/>
              <a:gd name="T39" fmla="*/ 186 h 653"/>
              <a:gd name="T40" fmla="*/ 626 w 666"/>
              <a:gd name="T41" fmla="*/ 213 h 653"/>
              <a:gd name="T42" fmla="*/ 640 w 666"/>
              <a:gd name="T43" fmla="*/ 613 h 653"/>
              <a:gd name="T44" fmla="*/ 386 w 666"/>
              <a:gd name="T45" fmla="*/ 626 h 653"/>
              <a:gd name="T46" fmla="*/ 373 w 666"/>
              <a:gd name="T47" fmla="*/ 226 h 653"/>
              <a:gd name="T48" fmla="*/ 413 w 666"/>
              <a:gd name="T49" fmla="*/ 240 h 653"/>
              <a:gd name="T50" fmla="*/ 400 w 666"/>
              <a:gd name="T51" fmla="*/ 546 h 653"/>
              <a:gd name="T52" fmla="*/ 600 w 666"/>
              <a:gd name="T53" fmla="*/ 560 h 653"/>
              <a:gd name="T54" fmla="*/ 613 w 666"/>
              <a:gd name="T55" fmla="*/ 253 h 653"/>
              <a:gd name="T56" fmla="*/ 413 w 666"/>
              <a:gd name="T57" fmla="*/ 240 h 653"/>
              <a:gd name="T58" fmla="*/ 586 w 666"/>
              <a:gd name="T59" fmla="*/ 266 h 653"/>
              <a:gd name="T60" fmla="*/ 426 w 666"/>
              <a:gd name="T61" fmla="*/ 533 h 653"/>
              <a:gd name="T62" fmla="*/ 240 w 666"/>
              <a:gd name="T63" fmla="*/ 533 h 653"/>
              <a:gd name="T64" fmla="*/ 240 w 666"/>
              <a:gd name="T65" fmla="*/ 573 h 653"/>
              <a:gd name="T66" fmla="*/ 240 w 666"/>
              <a:gd name="T67" fmla="*/ 533 h 653"/>
              <a:gd name="T68" fmla="*/ 486 w 666"/>
              <a:gd name="T69" fmla="*/ 593 h 653"/>
              <a:gd name="T70" fmla="*/ 526 w 666"/>
              <a:gd name="T71" fmla="*/ 59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6" h="653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lnTo>
                  <a:pt x="0" y="560"/>
                </a:lnTo>
                <a:cubicBezTo>
                  <a:pt x="0" y="589"/>
                  <a:pt x="24" y="613"/>
                  <a:pt x="53" y="613"/>
                </a:cubicBezTo>
                <a:lnTo>
                  <a:pt x="333" y="613"/>
                </a:lnTo>
                <a:lnTo>
                  <a:pt x="333" y="586"/>
                </a:lnTo>
                <a:lnTo>
                  <a:pt x="53" y="586"/>
                </a:lnTo>
                <a:cubicBezTo>
                  <a:pt x="38" y="586"/>
                  <a:pt x="26" y="575"/>
                  <a:pt x="26" y="560"/>
                </a:cubicBezTo>
                <a:lnTo>
                  <a:pt x="26" y="53"/>
                </a:lnTo>
                <a:cubicBezTo>
                  <a:pt x="26" y="38"/>
                  <a:pt x="38" y="26"/>
                  <a:pt x="53" y="26"/>
                </a:cubicBezTo>
                <a:lnTo>
                  <a:pt x="426" y="26"/>
                </a:lnTo>
                <a:cubicBezTo>
                  <a:pt x="441" y="26"/>
                  <a:pt x="453" y="38"/>
                  <a:pt x="453" y="53"/>
                </a:cubicBezTo>
                <a:lnTo>
                  <a:pt x="453" y="173"/>
                </a:lnTo>
                <a:lnTo>
                  <a:pt x="480" y="173"/>
                </a:lnTo>
                <a:lnTo>
                  <a:pt x="480" y="53"/>
                </a:lnTo>
                <a:cubicBezTo>
                  <a:pt x="480" y="24"/>
                  <a:pt x="456" y="0"/>
                  <a:pt x="426" y="0"/>
                </a:cubicBezTo>
                <a:lnTo>
                  <a:pt x="53" y="0"/>
                </a:lnTo>
                <a:close/>
                <a:moveTo>
                  <a:pt x="66" y="53"/>
                </a:moveTo>
                <a:cubicBezTo>
                  <a:pt x="59" y="53"/>
                  <a:pt x="53" y="59"/>
                  <a:pt x="53" y="66"/>
                </a:cubicBezTo>
                <a:lnTo>
                  <a:pt x="53" y="506"/>
                </a:lnTo>
                <a:cubicBezTo>
                  <a:pt x="53" y="514"/>
                  <a:pt x="59" y="520"/>
                  <a:pt x="66" y="520"/>
                </a:cubicBezTo>
                <a:lnTo>
                  <a:pt x="333" y="520"/>
                </a:lnTo>
                <a:lnTo>
                  <a:pt x="333" y="493"/>
                </a:lnTo>
                <a:lnTo>
                  <a:pt x="80" y="493"/>
                </a:lnTo>
                <a:lnTo>
                  <a:pt x="80" y="80"/>
                </a:lnTo>
                <a:lnTo>
                  <a:pt x="400" y="80"/>
                </a:lnTo>
                <a:lnTo>
                  <a:pt x="400" y="173"/>
                </a:lnTo>
                <a:lnTo>
                  <a:pt x="426" y="173"/>
                </a:lnTo>
                <a:lnTo>
                  <a:pt x="426" y="66"/>
                </a:lnTo>
                <a:cubicBezTo>
                  <a:pt x="426" y="59"/>
                  <a:pt x="421" y="53"/>
                  <a:pt x="413" y="53"/>
                </a:cubicBezTo>
                <a:lnTo>
                  <a:pt x="66" y="53"/>
                </a:lnTo>
                <a:close/>
                <a:moveTo>
                  <a:pt x="386" y="186"/>
                </a:moveTo>
                <a:cubicBezTo>
                  <a:pt x="365" y="186"/>
                  <a:pt x="346" y="205"/>
                  <a:pt x="346" y="226"/>
                </a:cubicBezTo>
                <a:lnTo>
                  <a:pt x="346" y="613"/>
                </a:lnTo>
                <a:cubicBezTo>
                  <a:pt x="346" y="635"/>
                  <a:pt x="365" y="653"/>
                  <a:pt x="386" y="653"/>
                </a:cubicBezTo>
                <a:lnTo>
                  <a:pt x="626" y="653"/>
                </a:lnTo>
                <a:cubicBezTo>
                  <a:pt x="648" y="653"/>
                  <a:pt x="666" y="635"/>
                  <a:pt x="666" y="613"/>
                </a:cubicBezTo>
                <a:lnTo>
                  <a:pt x="666" y="226"/>
                </a:lnTo>
                <a:cubicBezTo>
                  <a:pt x="666" y="205"/>
                  <a:pt x="648" y="186"/>
                  <a:pt x="626" y="186"/>
                </a:cubicBezTo>
                <a:lnTo>
                  <a:pt x="386" y="186"/>
                </a:lnTo>
                <a:close/>
                <a:moveTo>
                  <a:pt x="386" y="213"/>
                </a:moveTo>
                <a:lnTo>
                  <a:pt x="626" y="213"/>
                </a:lnTo>
                <a:cubicBezTo>
                  <a:pt x="634" y="213"/>
                  <a:pt x="640" y="219"/>
                  <a:pt x="640" y="226"/>
                </a:cubicBezTo>
                <a:lnTo>
                  <a:pt x="640" y="613"/>
                </a:lnTo>
                <a:cubicBezTo>
                  <a:pt x="640" y="621"/>
                  <a:pt x="634" y="626"/>
                  <a:pt x="626" y="626"/>
                </a:cubicBezTo>
                <a:lnTo>
                  <a:pt x="386" y="626"/>
                </a:lnTo>
                <a:cubicBezTo>
                  <a:pt x="379" y="626"/>
                  <a:pt x="373" y="621"/>
                  <a:pt x="373" y="613"/>
                </a:cubicBezTo>
                <a:lnTo>
                  <a:pt x="373" y="226"/>
                </a:lnTo>
                <a:cubicBezTo>
                  <a:pt x="373" y="219"/>
                  <a:pt x="379" y="213"/>
                  <a:pt x="386" y="213"/>
                </a:cubicBezTo>
                <a:close/>
                <a:moveTo>
                  <a:pt x="413" y="240"/>
                </a:moveTo>
                <a:cubicBezTo>
                  <a:pt x="406" y="240"/>
                  <a:pt x="400" y="246"/>
                  <a:pt x="400" y="253"/>
                </a:cubicBezTo>
                <a:lnTo>
                  <a:pt x="400" y="546"/>
                </a:lnTo>
                <a:cubicBezTo>
                  <a:pt x="400" y="554"/>
                  <a:pt x="406" y="560"/>
                  <a:pt x="413" y="560"/>
                </a:cubicBezTo>
                <a:lnTo>
                  <a:pt x="600" y="560"/>
                </a:lnTo>
                <a:cubicBezTo>
                  <a:pt x="607" y="560"/>
                  <a:pt x="613" y="554"/>
                  <a:pt x="613" y="546"/>
                </a:cubicBezTo>
                <a:lnTo>
                  <a:pt x="613" y="253"/>
                </a:lnTo>
                <a:cubicBezTo>
                  <a:pt x="613" y="246"/>
                  <a:pt x="607" y="240"/>
                  <a:pt x="600" y="240"/>
                </a:cubicBezTo>
                <a:lnTo>
                  <a:pt x="413" y="240"/>
                </a:lnTo>
                <a:close/>
                <a:moveTo>
                  <a:pt x="426" y="266"/>
                </a:moveTo>
                <a:lnTo>
                  <a:pt x="586" y="266"/>
                </a:lnTo>
                <a:lnTo>
                  <a:pt x="586" y="533"/>
                </a:lnTo>
                <a:lnTo>
                  <a:pt x="426" y="533"/>
                </a:lnTo>
                <a:lnTo>
                  <a:pt x="426" y="266"/>
                </a:lnTo>
                <a:close/>
                <a:moveTo>
                  <a:pt x="240" y="533"/>
                </a:moveTo>
                <a:cubicBezTo>
                  <a:pt x="229" y="533"/>
                  <a:pt x="220" y="542"/>
                  <a:pt x="220" y="553"/>
                </a:cubicBezTo>
                <a:cubicBezTo>
                  <a:pt x="220" y="564"/>
                  <a:pt x="229" y="573"/>
                  <a:pt x="240" y="573"/>
                </a:cubicBezTo>
                <a:cubicBezTo>
                  <a:pt x="251" y="573"/>
                  <a:pt x="260" y="564"/>
                  <a:pt x="260" y="553"/>
                </a:cubicBezTo>
                <a:cubicBezTo>
                  <a:pt x="260" y="542"/>
                  <a:pt x="251" y="533"/>
                  <a:pt x="240" y="533"/>
                </a:cubicBezTo>
                <a:close/>
                <a:moveTo>
                  <a:pt x="506" y="573"/>
                </a:moveTo>
                <a:cubicBezTo>
                  <a:pt x="495" y="573"/>
                  <a:pt x="486" y="582"/>
                  <a:pt x="486" y="593"/>
                </a:cubicBezTo>
                <a:cubicBezTo>
                  <a:pt x="486" y="604"/>
                  <a:pt x="495" y="613"/>
                  <a:pt x="506" y="613"/>
                </a:cubicBezTo>
                <a:cubicBezTo>
                  <a:pt x="518" y="613"/>
                  <a:pt x="526" y="604"/>
                  <a:pt x="526" y="593"/>
                </a:cubicBezTo>
                <a:cubicBezTo>
                  <a:pt x="526" y="582"/>
                  <a:pt x="518" y="573"/>
                  <a:pt x="506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725247" y="2257513"/>
            <a:ext cx="6026046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8FCB02A-B75A-476E-976E-A32AF2B9BE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38" y="1152046"/>
            <a:ext cx="1032003" cy="1105467"/>
          </a:xfrm>
          <a:prstGeom prst="rect">
            <a:avLst/>
          </a:prstGeom>
        </p:spPr>
      </p:pic>
      <p:sp>
        <p:nvSpPr>
          <p:cNvPr id="31" name="Button">
            <a:extLst>
              <a:ext uri="{FF2B5EF4-FFF2-40B4-BE49-F238E27FC236}">
                <a16:creationId xmlns:a16="http://schemas.microsoft.com/office/drawing/2014/main" id="{25D3670D-F580-46A8-BA66-ADCC7DF28C42}"/>
              </a:ext>
            </a:extLst>
          </p:cNvPr>
          <p:cNvSpPr>
            <a:spLocks/>
          </p:cNvSpPr>
          <p:nvPr/>
        </p:nvSpPr>
        <p:spPr bwMode="auto">
          <a:xfrm>
            <a:off x="4383294" y="4783948"/>
            <a:ext cx="2454199" cy="41945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75366F-B20D-4733-A990-649D5588BF86}"/>
              </a:ext>
            </a:extLst>
          </p:cNvPr>
          <p:cNvSpPr txBox="1"/>
          <p:nvPr/>
        </p:nvSpPr>
        <p:spPr>
          <a:xfrm>
            <a:off x="4448022" y="3000816"/>
            <a:ext cx="1086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Username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19F9F-7537-4810-825D-2035D808B3D4}"/>
              </a:ext>
            </a:extLst>
          </p:cNvPr>
          <p:cNvSpPr txBox="1"/>
          <p:nvPr/>
        </p:nvSpPr>
        <p:spPr>
          <a:xfrm>
            <a:off x="4464029" y="3752117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Password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A59AB1B1-C27D-4B6B-87BB-586D258AA4F7}"/>
              </a:ext>
            </a:extLst>
          </p:cNvPr>
          <p:cNvSpPr/>
          <p:nvPr/>
        </p:nvSpPr>
        <p:spPr>
          <a:xfrm>
            <a:off x="4517302" y="3374363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860DA15D-D990-4B6C-828B-9E12BA5F3DF8}"/>
              </a:ext>
            </a:extLst>
          </p:cNvPr>
          <p:cNvSpPr/>
          <p:nvPr/>
        </p:nvSpPr>
        <p:spPr>
          <a:xfrm>
            <a:off x="4511170" y="4122079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613966" y="2413211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Login As Faculty</a:t>
            </a:r>
            <a:endParaRPr lang="en-US" sz="2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0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943625" y="2000539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Faiza Kareem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Math's Teacher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Courses &amp; Classes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22" name="Placeholder User">
            <a:extLst>
              <a:ext uri="{FF2B5EF4-FFF2-40B4-BE49-F238E27FC236}">
                <a16:creationId xmlns:a16="http://schemas.microsoft.com/office/drawing/2014/main" id="{CF1DF4FA-2F30-4948-83E0-0911F5679011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79" y="1795085"/>
            <a:ext cx="1128784" cy="1128784"/>
          </a:xfrm>
          <a:prstGeom prst="ellipse">
            <a:avLst/>
          </a:prstGeom>
        </p:spPr>
      </p:pic>
      <p:grpSp>
        <p:nvGrpSpPr>
          <p:cNvPr id="23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21CE5675-D37A-4352-B5BA-4382BAA5684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706608" y="3122145"/>
            <a:ext cx="5041422" cy="2390811"/>
            <a:chOff x="755337" y="1596354"/>
            <a:chExt cx="4095056" cy="2390811"/>
          </a:xfrm>
        </p:grpSpPr>
        <p:sp>
          <p:nvSpPr>
            <p:cNvPr id="24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6F7A1DD-7D28-489A-A6D1-329FE22758C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55337" y="1596354"/>
              <a:ext cx="4025423" cy="23908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5" name="Scroll Bar">
              <a:extLst>
                <a:ext uri="{FF2B5EF4-FFF2-40B4-BE49-F238E27FC236}">
                  <a16:creationId xmlns:a16="http://schemas.microsoft.com/office/drawing/2014/main" id="{E51838E7-E620-4938-8BE7-732A683C39E5}"/>
                </a:ext>
              </a:extLst>
            </p:cNvPr>
            <p:cNvGrpSpPr/>
            <p:nvPr/>
          </p:nvGrpSpPr>
          <p:grpSpPr>
            <a:xfrm>
              <a:off x="4780760" y="1596779"/>
              <a:ext cx="69633" cy="2390386"/>
              <a:chOff x="6643135" y="1951741"/>
              <a:chExt cx="69633" cy="2390386"/>
            </a:xfrm>
          </p:grpSpPr>
          <p:sp>
            <p:nvSpPr>
              <p:cNvPr id="47" name="Track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D630C4FE-35DB-44E7-A693-751A9BF93F2B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6643135" y="1951741"/>
                <a:ext cx="69633" cy="239038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Thumb" descr="&lt;SmartSettings&gt;&lt;SmartResize anchorLeft=&quot;None&quot; anchorTop=&quot;Absolute&quot; anchorRight=&quot;Absolute&quot; anchorBottom=&quot;Relative&quot; /&gt;&lt;/SmartSettings&gt;">
                <a:extLst>
                  <a:ext uri="{FF2B5EF4-FFF2-40B4-BE49-F238E27FC236}">
                    <a16:creationId xmlns:a16="http://schemas.microsoft.com/office/drawing/2014/main" id="{E963B4B7-D605-401A-8A8C-4A45414A28B3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6643135" y="2065816"/>
                <a:ext cx="69633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FAFA922-F59B-4D2B-877B-2B929986CDC5}"/>
                  </a:ext>
                </a:extLst>
              </p:cNvPr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654740" y="1978729"/>
                <a:ext cx="46422" cy="31750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DD89800-B62C-45BA-B447-7F23EF1D9B8E}"/>
                  </a:ext>
                </a:extLst>
              </p:cNvPr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651046" y="4283389"/>
                <a:ext cx="46422" cy="31750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916B1BA-1A81-4380-84C0-0F26E5C2DFB0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807589" y="1657472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1E1BC152-128A-4071-B144-7FD8C958C895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1060877" y="1659182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VIII</a:t>
              </a:r>
            </a:p>
          </p:txBody>
        </p:sp>
        <p:sp>
          <p:nvSpPr>
            <p:cNvPr id="28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787E41C-AB92-4334-93BE-EC2D42426F88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2845895" y="1657472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36704D7-292C-4896-917C-D6F53F2952D3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3157716" y="1659182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X</a:t>
              </a:r>
            </a:p>
          </p:txBody>
        </p:sp>
        <p:sp>
          <p:nvSpPr>
            <p:cNvPr id="30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CF3BC41-8657-431A-A7D0-F462F4F123DF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805414" y="2127400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2D3484C-5B7A-4BFF-AEDF-418B1A3264AF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058700" y="2129110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IX</a:t>
              </a:r>
            </a:p>
          </p:txBody>
        </p:sp>
        <p:sp>
          <p:nvSpPr>
            <p:cNvPr id="32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8B5132B-DF8C-4CC1-92A0-083153D3192B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2845895" y="2127400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221E199-F1AC-4718-A1A2-688559B1080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3157716" y="2129110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English VIII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Miss Misbah</a:t>
              </a:r>
            </a:p>
          </p:txBody>
        </p:sp>
        <p:sp>
          <p:nvSpPr>
            <p:cNvPr id="34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DC778DC-63E4-41C4-807C-6C02445F0AEF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805414" y="2597328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39384A0-8723-403F-8A84-8CE8582FF41C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058700" y="2599038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Mathss IX</a:t>
              </a:r>
            </a:p>
          </p:txBody>
        </p:sp>
        <p:sp>
          <p:nvSpPr>
            <p:cNvPr id="36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A11E34C-7C63-4F08-A79C-045E925A2E2C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2845895" y="2591808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39B3024-D97D-46C6-82C8-9BECE5E18A94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3157716" y="2593518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VI</a:t>
              </a:r>
            </a:p>
          </p:txBody>
        </p:sp>
        <p:sp>
          <p:nvSpPr>
            <p:cNvPr id="38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C01E742-8FD6-4573-AC4C-E691EFBE48CC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801153" y="3067256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634030F5-5989-4724-AF8C-DB2CAD4B033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054440" y="3068966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X</a:t>
              </a:r>
            </a:p>
          </p:txBody>
        </p:sp>
        <p:sp>
          <p:nvSpPr>
            <p:cNvPr id="40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D74ABE5-AAEC-4A9B-91FF-B9F3FF2259FE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2845895" y="3032646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EC497C1-A4EA-49DB-9B74-2C7235FC2192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3157716" y="3034356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VI</a:t>
              </a:r>
            </a:p>
          </p:txBody>
        </p:sp>
        <p:sp>
          <p:nvSpPr>
            <p:cNvPr id="42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D9CC1A9-B5FE-4F20-8191-A998A0FF0AC3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807589" y="3537184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AF7CF68D-8E87-47ED-8F51-6BF7087496B7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060877" y="3538894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</a:t>
              </a:r>
            </a:p>
          </p:txBody>
        </p:sp>
        <p:sp>
          <p:nvSpPr>
            <p:cNvPr id="44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A169D13-C302-45C2-9DDE-01257DB2E2A9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2845895" y="3504284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FD501E4-1203-4988-8CBA-D4FAA75F9263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3157716" y="3505994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VI</a:t>
              </a:r>
            </a:p>
          </p:txBody>
        </p:sp>
        <p:sp>
          <p:nvSpPr>
            <p:cNvPr id="46" name="Selection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07CE48D4-9529-4047-8E07-A5C2F58A965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802709" y="1636020"/>
              <a:ext cx="1911305" cy="424746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57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875146" y="1638710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Faiza Kareem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Math's Teacher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Courses &amp; Classes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22" name="Placeholder User">
            <a:extLst>
              <a:ext uri="{FF2B5EF4-FFF2-40B4-BE49-F238E27FC236}">
                <a16:creationId xmlns:a16="http://schemas.microsoft.com/office/drawing/2014/main" id="{CF1DF4FA-2F30-4948-83E0-0911F567901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53" y="1489987"/>
            <a:ext cx="1128784" cy="1128784"/>
          </a:xfrm>
          <a:prstGeom prst="ellipse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3D5695-7F96-4B15-A4E2-95A133EACF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06964" y="3205162"/>
            <a:ext cx="933450" cy="44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74218-6E77-446E-8EEA-E71BDF868D5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03508" y="2768196"/>
            <a:ext cx="3343275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55718D-389D-43CE-B4AE-ACD04132565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64553" y="3530851"/>
            <a:ext cx="962025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41D91-2F3B-4009-98A8-FFD4D75A3BF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75759" y="3867187"/>
            <a:ext cx="3133725" cy="409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2E7DFA-6BB7-49D3-8FE9-DD91D35CB54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375758" y="4276762"/>
            <a:ext cx="1066800" cy="371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468800-D394-44AC-973C-8207497E4EF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364553" y="4644113"/>
            <a:ext cx="1304925" cy="723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C74FB6-FDA0-4EC1-9004-F7B66A28E52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56721" y="5368013"/>
            <a:ext cx="2971800" cy="43815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57D1421-3FB2-4E94-88ED-E07201A9155D}"/>
              </a:ext>
            </a:extLst>
          </p:cNvPr>
          <p:cNvCxnSpPr/>
          <p:nvPr/>
        </p:nvCxnSpPr>
        <p:spPr>
          <a:xfrm>
            <a:off x="4491053" y="4569163"/>
            <a:ext cx="835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18CCD57B-7841-44C9-89D3-5D5D6FF4120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047851" y="2574581"/>
            <a:ext cx="2092683" cy="228600"/>
            <a:chOff x="581770" y="1146899"/>
            <a:chExt cx="2092683" cy="443227"/>
          </a:xfrm>
        </p:grpSpPr>
        <p:sp>
          <p:nvSpPr>
            <p:cNvPr id="98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44A44D9-F52C-45AC-A746-1489074ED5A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1770" y="1146899"/>
              <a:ext cx="2092683" cy="44322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000000"/>
                  </a:solidFill>
                  <a:latin typeface="Rockwell" panose="02060603020205020403" pitchFamily="18" charset="0"/>
                  <a:cs typeface="Segoe UI" panose="020B0502040204020203" pitchFamily="34" charset="0"/>
                </a:rPr>
                <a:t>Add Any File</a:t>
              </a:r>
            </a:p>
          </p:txBody>
        </p:sp>
        <p:sp>
          <p:nvSpPr>
            <p:cNvPr id="99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C05DE0C-C159-4E06-BE90-AE426E7EAECB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2302840" y="1300797"/>
              <a:ext cx="69850" cy="13543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BB1D48A-28B6-4745-96AB-AA3BEDCC093E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521368" y="1279867"/>
              <a:ext cx="90012" cy="177291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08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875146" y="1638710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Faiza Kareem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Math's Teacher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Courses &amp; Classes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22" name="Placeholder User">
            <a:extLst>
              <a:ext uri="{FF2B5EF4-FFF2-40B4-BE49-F238E27FC236}">
                <a16:creationId xmlns:a16="http://schemas.microsoft.com/office/drawing/2014/main" id="{CF1DF4FA-2F30-4948-83E0-0911F567901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53" y="1489987"/>
            <a:ext cx="1128784" cy="1128784"/>
          </a:xfrm>
          <a:prstGeom prst="ellipse">
            <a:avLst/>
          </a:prstGeom>
        </p:spPr>
      </p:pic>
      <p:grpSp>
        <p:nvGrpSpPr>
          <p:cNvPr id="122" name="Select">
            <a:extLst>
              <a:ext uri="{FF2B5EF4-FFF2-40B4-BE49-F238E27FC236}">
                <a16:creationId xmlns:a16="http://schemas.microsoft.com/office/drawing/2014/main" id="{35FF9F14-66D7-4215-9064-D06BBCF5586E}"/>
              </a:ext>
            </a:extLst>
          </p:cNvPr>
          <p:cNvGrpSpPr/>
          <p:nvPr/>
        </p:nvGrpSpPr>
        <p:grpSpPr>
          <a:xfrm>
            <a:off x="6918215" y="2707482"/>
            <a:ext cx="2504700" cy="307726"/>
            <a:chOff x="595686" y="1261242"/>
            <a:chExt cx="2504700" cy="307726"/>
          </a:xfrm>
        </p:grpSpPr>
        <p:sp>
          <p:nvSpPr>
            <p:cNvPr id="152" name="Input">
              <a:extLst>
                <a:ext uri="{FF2B5EF4-FFF2-40B4-BE49-F238E27FC236}">
                  <a16:creationId xmlns:a16="http://schemas.microsoft.com/office/drawing/2014/main" id="{9580D92C-9D5B-4D77-8D42-834671EBB69B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153" name="Arrow Down">
              <a:extLst>
                <a:ext uri="{FF2B5EF4-FFF2-40B4-BE49-F238E27FC236}">
                  <a16:creationId xmlns:a16="http://schemas.microsoft.com/office/drawing/2014/main" id="{CD5FE11C-5131-4078-9EB9-75CCCA931375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3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8ADEA7AD-0973-4A41-B71B-8B4782851A1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927322" y="3985376"/>
            <a:ext cx="2504700" cy="307727"/>
            <a:chOff x="928688" y="1261242"/>
            <a:chExt cx="1035146" cy="241092"/>
          </a:xfrm>
        </p:grpSpPr>
        <p:sp>
          <p:nvSpPr>
            <p:cNvPr id="150" name="Text Box">
              <a:extLst>
                <a:ext uri="{FF2B5EF4-FFF2-40B4-BE49-F238E27FC236}">
                  <a16:creationId xmlns:a16="http://schemas.microsoft.com/office/drawing/2014/main" id="{7CED3984-489F-4994-AEAD-49AADF8CB891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15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41E630A-908D-46A5-A89D-DF955E1AD9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2253" y="1321415"/>
              <a:ext cx="62515" cy="120745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8" name="TextBox 282">
            <a:extLst>
              <a:ext uri="{FF2B5EF4-FFF2-40B4-BE49-F238E27FC236}">
                <a16:creationId xmlns:a16="http://schemas.microsoft.com/office/drawing/2014/main" id="{C8890837-7152-4135-8FC3-5EE51E2CD018}"/>
              </a:ext>
            </a:extLst>
          </p:cNvPr>
          <p:cNvSpPr txBox="1"/>
          <p:nvPr/>
        </p:nvSpPr>
        <p:spPr>
          <a:xfrm>
            <a:off x="5075717" y="2707482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Select Course</a:t>
            </a:r>
          </a:p>
        </p:txBody>
      </p:sp>
      <p:sp>
        <p:nvSpPr>
          <p:cNvPr id="129" name="TextBox 284">
            <a:extLst>
              <a:ext uri="{FF2B5EF4-FFF2-40B4-BE49-F238E27FC236}">
                <a16:creationId xmlns:a16="http://schemas.microsoft.com/office/drawing/2014/main" id="{F2064547-815E-4646-9014-C670CF308C7E}"/>
              </a:ext>
            </a:extLst>
          </p:cNvPr>
          <p:cNvSpPr txBox="1"/>
          <p:nvPr/>
        </p:nvSpPr>
        <p:spPr>
          <a:xfrm>
            <a:off x="5056131" y="3321013"/>
            <a:ext cx="193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Select Task</a:t>
            </a:r>
          </a:p>
        </p:txBody>
      </p:sp>
      <p:sp>
        <p:nvSpPr>
          <p:cNvPr id="130" name="TextBox 285">
            <a:extLst>
              <a:ext uri="{FF2B5EF4-FFF2-40B4-BE49-F238E27FC236}">
                <a16:creationId xmlns:a16="http://schemas.microsoft.com/office/drawing/2014/main" id="{37B83D28-E243-4F99-8218-63CE87D6E9E4}"/>
              </a:ext>
            </a:extLst>
          </p:cNvPr>
          <p:cNvSpPr txBox="1"/>
          <p:nvPr/>
        </p:nvSpPr>
        <p:spPr>
          <a:xfrm>
            <a:off x="5070317" y="5701977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Upload File</a:t>
            </a:r>
          </a:p>
        </p:txBody>
      </p:sp>
      <p:sp>
        <p:nvSpPr>
          <p:cNvPr id="131" name="TextBox 354">
            <a:extLst>
              <a:ext uri="{FF2B5EF4-FFF2-40B4-BE49-F238E27FC236}">
                <a16:creationId xmlns:a16="http://schemas.microsoft.com/office/drawing/2014/main" id="{6747A456-DD0F-4782-8174-3898A2EF2305}"/>
              </a:ext>
            </a:extLst>
          </p:cNvPr>
          <p:cNvSpPr txBox="1"/>
          <p:nvPr/>
        </p:nvSpPr>
        <p:spPr>
          <a:xfrm>
            <a:off x="5070317" y="3967866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Select Date</a:t>
            </a:r>
          </a:p>
        </p:txBody>
      </p:sp>
      <p:grpSp>
        <p:nvGrpSpPr>
          <p:cNvPr id="132" name="Select">
            <a:extLst>
              <a:ext uri="{FF2B5EF4-FFF2-40B4-BE49-F238E27FC236}">
                <a16:creationId xmlns:a16="http://schemas.microsoft.com/office/drawing/2014/main" id="{219AC19D-AD68-4026-BEF7-947AFA140D4C}"/>
              </a:ext>
            </a:extLst>
          </p:cNvPr>
          <p:cNvGrpSpPr/>
          <p:nvPr/>
        </p:nvGrpSpPr>
        <p:grpSpPr>
          <a:xfrm>
            <a:off x="6918215" y="3356193"/>
            <a:ext cx="2504700" cy="307726"/>
            <a:chOff x="595686" y="1261242"/>
            <a:chExt cx="2504700" cy="307726"/>
          </a:xfrm>
        </p:grpSpPr>
        <p:sp>
          <p:nvSpPr>
            <p:cNvPr id="148" name="Input">
              <a:extLst>
                <a:ext uri="{FF2B5EF4-FFF2-40B4-BE49-F238E27FC236}">
                  <a16:creationId xmlns:a16="http://schemas.microsoft.com/office/drawing/2014/main" id="{537AFAAA-88D3-4ACA-B247-630B4C776FCE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149" name="Arrow Down">
              <a:extLst>
                <a:ext uri="{FF2B5EF4-FFF2-40B4-BE49-F238E27FC236}">
                  <a16:creationId xmlns:a16="http://schemas.microsoft.com/office/drawing/2014/main" id="{AC6B2F2E-2258-4C47-BD35-14A085503F2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3" name="Time Picker">
            <a:extLst>
              <a:ext uri="{FF2B5EF4-FFF2-40B4-BE49-F238E27FC236}">
                <a16:creationId xmlns:a16="http://schemas.microsoft.com/office/drawing/2014/main" id="{6F18F5F2-3D9E-49F6-BA38-F207EB7EC0CA}"/>
              </a:ext>
            </a:extLst>
          </p:cNvPr>
          <p:cNvGrpSpPr/>
          <p:nvPr/>
        </p:nvGrpSpPr>
        <p:grpSpPr>
          <a:xfrm>
            <a:off x="6927322" y="4751281"/>
            <a:ext cx="2504699" cy="722483"/>
            <a:chOff x="595687" y="1261242"/>
            <a:chExt cx="1481590" cy="714095"/>
          </a:xfrm>
          <a:solidFill>
            <a:srgbClr val="FFFFFF"/>
          </a:solidFill>
        </p:grpSpPr>
        <p:sp>
          <p:nvSpPr>
            <p:cNvPr id="136" name="Box">
              <a:extLst>
                <a:ext uri="{FF2B5EF4-FFF2-40B4-BE49-F238E27FC236}">
                  <a16:creationId xmlns:a16="http://schemas.microsoft.com/office/drawing/2014/main" id="{6D740A9C-76D6-4136-8430-2CD9D2788049}"/>
                </a:ext>
              </a:extLst>
            </p:cNvPr>
            <p:cNvSpPr/>
            <p:nvPr/>
          </p:nvSpPr>
          <p:spPr>
            <a:xfrm>
              <a:off x="595687" y="1261242"/>
              <a:ext cx="1481590" cy="71409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Hour">
              <a:extLst>
                <a:ext uri="{FF2B5EF4-FFF2-40B4-BE49-F238E27FC236}">
                  <a16:creationId xmlns:a16="http://schemas.microsoft.com/office/drawing/2014/main" id="{E172E894-61DC-44C1-AF88-BED72E60DE22}"/>
                </a:ext>
              </a:extLst>
            </p:cNvPr>
            <p:cNvSpPr/>
            <p:nvPr/>
          </p:nvSpPr>
          <p:spPr>
            <a:xfrm>
              <a:off x="68122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138" name="Minute">
              <a:extLst>
                <a:ext uri="{FF2B5EF4-FFF2-40B4-BE49-F238E27FC236}">
                  <a16:creationId xmlns:a16="http://schemas.microsoft.com/office/drawing/2014/main" id="{E4E09AC9-3FDE-44BC-B057-3A888828F350}"/>
                </a:ext>
              </a:extLst>
            </p:cNvPr>
            <p:cNvSpPr/>
            <p:nvPr/>
          </p:nvSpPr>
          <p:spPr>
            <a:xfrm>
              <a:off x="118285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45</a:t>
              </a:r>
            </a:p>
          </p:txBody>
        </p:sp>
        <p:sp>
          <p:nvSpPr>
            <p:cNvPr id="139" name="AM/PM">
              <a:extLst>
                <a:ext uri="{FF2B5EF4-FFF2-40B4-BE49-F238E27FC236}">
                  <a16:creationId xmlns:a16="http://schemas.microsoft.com/office/drawing/2014/main" id="{6190C149-C6BD-4311-BF60-BC26559ADA92}"/>
                </a:ext>
              </a:extLst>
            </p:cNvPr>
            <p:cNvSpPr/>
            <p:nvPr/>
          </p:nvSpPr>
          <p:spPr>
            <a:xfrm>
              <a:off x="168448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AM</a:t>
              </a:r>
            </a:p>
          </p:txBody>
        </p:sp>
        <p:sp>
          <p:nvSpPr>
            <p:cNvPr id="140" name="Colon">
              <a:extLst>
                <a:ext uri="{FF2B5EF4-FFF2-40B4-BE49-F238E27FC236}">
                  <a16:creationId xmlns:a16="http://schemas.microsoft.com/office/drawing/2014/main" id="{A88EB299-2BAF-417C-97D1-A7FB454628ED}"/>
                </a:ext>
              </a:extLst>
            </p:cNvPr>
            <p:cNvSpPr txBox="1"/>
            <p:nvPr/>
          </p:nvSpPr>
          <p:spPr>
            <a:xfrm>
              <a:off x="998977" y="1512107"/>
              <a:ext cx="173381" cy="21236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sp>
          <p:nvSpPr>
            <p:cNvPr id="141" name="Colon">
              <a:extLst>
                <a:ext uri="{FF2B5EF4-FFF2-40B4-BE49-F238E27FC236}">
                  <a16:creationId xmlns:a16="http://schemas.microsoft.com/office/drawing/2014/main" id="{F8B5FAEC-92CC-4CAA-A95E-5BF54E4C5F56}"/>
                </a:ext>
              </a:extLst>
            </p:cNvPr>
            <p:cNvSpPr txBox="1"/>
            <p:nvPr/>
          </p:nvSpPr>
          <p:spPr>
            <a:xfrm>
              <a:off x="1500607" y="1512107"/>
              <a:ext cx="173381" cy="21236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sp>
          <p:nvSpPr>
            <p:cNvPr id="142" name="Arrow Up">
              <a:extLst>
                <a:ext uri="{FF2B5EF4-FFF2-40B4-BE49-F238E27FC236}">
                  <a16:creationId xmlns:a16="http://schemas.microsoft.com/office/drawing/2014/main" id="{8361CFAD-A423-4E87-8C42-32982F3362B9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802848" y="1354542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Arrow Up">
              <a:extLst>
                <a:ext uri="{FF2B5EF4-FFF2-40B4-BE49-F238E27FC236}">
                  <a16:creationId xmlns:a16="http://schemas.microsoft.com/office/drawing/2014/main" id="{DDD271E5-A07B-4569-993E-004E047ED8A7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304478" y="1354542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Arrow Up">
              <a:extLst>
                <a:ext uri="{FF2B5EF4-FFF2-40B4-BE49-F238E27FC236}">
                  <a16:creationId xmlns:a16="http://schemas.microsoft.com/office/drawing/2014/main" id="{5E3EA4A3-2854-4D68-B841-1627D692F4F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06108" y="135454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Arrow Down">
              <a:extLst>
                <a:ext uri="{FF2B5EF4-FFF2-40B4-BE49-F238E27FC236}">
                  <a16:creationId xmlns:a16="http://schemas.microsoft.com/office/drawing/2014/main" id="{885F5875-7129-453E-BD6A-01AA50D587A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0284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Arrow Down">
              <a:extLst>
                <a:ext uri="{FF2B5EF4-FFF2-40B4-BE49-F238E27FC236}">
                  <a16:creationId xmlns:a16="http://schemas.microsoft.com/office/drawing/2014/main" id="{4D391B8E-0456-44E1-9CFF-372D27C98CA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30447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Arrow Down">
              <a:extLst>
                <a:ext uri="{FF2B5EF4-FFF2-40B4-BE49-F238E27FC236}">
                  <a16:creationId xmlns:a16="http://schemas.microsoft.com/office/drawing/2014/main" id="{6124E84E-8B1F-428A-A0B1-1E43D22EE01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0610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4" name="TextBox 137">
            <a:extLst>
              <a:ext uri="{FF2B5EF4-FFF2-40B4-BE49-F238E27FC236}">
                <a16:creationId xmlns:a16="http://schemas.microsoft.com/office/drawing/2014/main" id="{13DD7550-4842-4B1F-9B7E-452DEC86ECF8}"/>
              </a:ext>
            </a:extLst>
          </p:cNvPr>
          <p:cNvSpPr txBox="1"/>
          <p:nvPr/>
        </p:nvSpPr>
        <p:spPr>
          <a:xfrm>
            <a:off x="5070317" y="4807241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Select Time</a:t>
            </a:r>
          </a:p>
        </p:txBody>
      </p:sp>
      <p:sp>
        <p:nvSpPr>
          <p:cNvPr id="135" name="Button">
            <a:extLst>
              <a:ext uri="{FF2B5EF4-FFF2-40B4-BE49-F238E27FC236}">
                <a16:creationId xmlns:a16="http://schemas.microsoft.com/office/drawing/2014/main" id="{6B47247D-653A-4DE2-AEE3-8C0729A9C988}"/>
              </a:ext>
            </a:extLst>
          </p:cNvPr>
          <p:cNvSpPr>
            <a:spLocks/>
          </p:cNvSpPr>
          <p:nvPr/>
        </p:nvSpPr>
        <p:spPr bwMode="auto">
          <a:xfrm>
            <a:off x="6919437" y="5713044"/>
            <a:ext cx="56242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2937732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grpSp>
        <p:nvGrpSpPr>
          <p:cNvPr id="53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BB49B023-AD04-4572-B100-7032262F724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22765" y="3333958"/>
            <a:ext cx="2788688" cy="1175549"/>
            <a:chOff x="581768" y="1146899"/>
            <a:chExt cx="2092684" cy="1175549"/>
          </a:xfrm>
        </p:grpSpPr>
        <p:sp>
          <p:nvSpPr>
            <p:cNvPr id="54" name="Drop-Down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8603B42-4C5A-44D9-887A-00C3436517B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1770" y="1386294"/>
              <a:ext cx="2092682" cy="93615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Urdu VII-B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VI-C</a:t>
              </a:r>
            </a:p>
          </p:txBody>
        </p:sp>
        <p:sp>
          <p:nvSpPr>
            <p:cNvPr id="55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0589C71-634F-4EFB-A343-DA3BD93C384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81768" y="1146899"/>
              <a:ext cx="2092684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X-A│</a:t>
              </a:r>
            </a:p>
          </p:txBody>
        </p:sp>
        <p:sp>
          <p:nvSpPr>
            <p:cNvPr id="56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87D8315-2198-4F0E-BC9D-726E9E491120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395587" y="1226274"/>
              <a:ext cx="52417" cy="6985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C0E987-E66D-40C2-A825-76FCF97DE3EF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59575" y="1215479"/>
              <a:ext cx="67547" cy="9144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E7AD560-D0D3-495A-90F4-35179607D968}"/>
              </a:ext>
            </a:extLst>
          </p:cNvPr>
          <p:cNvSpPr txBox="1"/>
          <p:nvPr/>
        </p:nvSpPr>
        <p:spPr>
          <a:xfrm>
            <a:off x="4371840" y="2952002"/>
            <a:ext cx="329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Select Class With Section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148C03CF-D008-4ACC-930C-0E69F78FDFCE}"/>
              </a:ext>
            </a:extLst>
          </p:cNvPr>
          <p:cNvSpPr>
            <a:spLocks/>
          </p:cNvSpPr>
          <p:nvPr/>
        </p:nvSpPr>
        <p:spPr bwMode="auto">
          <a:xfrm>
            <a:off x="4928736" y="4842331"/>
            <a:ext cx="179686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Update Marks</a:t>
            </a: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C291509B-25BC-4DDE-ABC1-91D94BA49C76}"/>
              </a:ext>
            </a:extLst>
          </p:cNvPr>
          <p:cNvSpPr>
            <a:spLocks/>
          </p:cNvSpPr>
          <p:nvPr/>
        </p:nvSpPr>
        <p:spPr bwMode="auto">
          <a:xfrm>
            <a:off x="7247176" y="4842331"/>
            <a:ext cx="1749929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Delete Marks</a:t>
            </a:r>
          </a:p>
        </p:txBody>
      </p:sp>
      <p:pic>
        <p:nvPicPr>
          <p:cNvPr id="29" name="Placeholder User">
            <a:extLst>
              <a:ext uri="{FF2B5EF4-FFF2-40B4-BE49-F238E27FC236}">
                <a16:creationId xmlns:a16="http://schemas.microsoft.com/office/drawing/2014/main" id="{6EB35C5F-4DA4-4237-B0A0-3D71DDE7558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83" y="1500460"/>
            <a:ext cx="1128784" cy="1134745"/>
          </a:xfrm>
          <a:prstGeom prst="ellipse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FDE1E54-8C1E-4852-BB77-504E862FBFEB}"/>
              </a:ext>
            </a:extLst>
          </p:cNvPr>
          <p:cNvSpPr txBox="1"/>
          <p:nvPr/>
        </p:nvSpPr>
        <p:spPr>
          <a:xfrm>
            <a:off x="5875146" y="1638710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Faiza Kareem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Math's Teacher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93978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29" name="Placeholder User">
            <a:extLst>
              <a:ext uri="{FF2B5EF4-FFF2-40B4-BE49-F238E27FC236}">
                <a16:creationId xmlns:a16="http://schemas.microsoft.com/office/drawing/2014/main" id="{6EB35C5F-4DA4-4237-B0A0-3D71DDE75582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83" y="1500460"/>
            <a:ext cx="1128784" cy="1134745"/>
          </a:xfrm>
          <a:prstGeom prst="ellipse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FDE1E54-8C1E-4852-BB77-504E862FBFEB}"/>
              </a:ext>
            </a:extLst>
          </p:cNvPr>
          <p:cNvSpPr txBox="1"/>
          <p:nvPr/>
        </p:nvSpPr>
        <p:spPr>
          <a:xfrm>
            <a:off x="5875146" y="1638710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Faiza Kareem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Math's Teacher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Result &amp; Exam</a:t>
            </a:r>
          </a:p>
        </p:txBody>
      </p:sp>
      <p:grpSp>
        <p:nvGrpSpPr>
          <p:cNvPr id="31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1F9F7BF9-733F-495B-BDB7-7E365225829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55435" y="2661230"/>
            <a:ext cx="4187026" cy="1831149"/>
            <a:chOff x="604765" y="1419277"/>
            <a:chExt cx="4231336" cy="2745601"/>
          </a:xfrm>
        </p:grpSpPr>
        <p:sp>
          <p:nvSpPr>
            <p:cNvPr id="32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8593F9A-A4FB-425D-9C78-045D98D40DB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04765" y="1419277"/>
              <a:ext cx="2971774" cy="274560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Scroll Bar">
              <a:extLst>
                <a:ext uri="{FF2B5EF4-FFF2-40B4-BE49-F238E27FC236}">
                  <a16:creationId xmlns:a16="http://schemas.microsoft.com/office/drawing/2014/main" id="{8080F83B-4A2A-4404-AC28-BC6DBBFF694B}"/>
                </a:ext>
              </a:extLst>
            </p:cNvPr>
            <p:cNvGrpSpPr/>
            <p:nvPr/>
          </p:nvGrpSpPr>
          <p:grpSpPr>
            <a:xfrm>
              <a:off x="4773747" y="1637456"/>
              <a:ext cx="62354" cy="2309245"/>
              <a:chOff x="6636122" y="1992418"/>
              <a:chExt cx="62354" cy="2309245"/>
            </a:xfrm>
          </p:grpSpPr>
          <p:sp>
            <p:nvSpPr>
              <p:cNvPr id="66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B6448AE-7C97-4F29-9B0B-0DE664C796F4}"/>
                  </a:ext>
                </a:extLst>
              </p:cNvPr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640720" y="1992418"/>
                <a:ext cx="57756" cy="47606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B8447A38-CAD1-405F-AA86-633785078696}"/>
                  </a:ext>
                </a:extLst>
              </p:cNvPr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636122" y="4254057"/>
                <a:ext cx="57754" cy="47606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71BA462-2AE4-456B-9971-C409F15DBB31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821875" y="1687994"/>
              <a:ext cx="315121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3E853C5-7898-4C4E-A113-1E6398404660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1136997" y="1690558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 : Mid Term 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61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B599BDB-3A3C-4EE3-AEF2-2A70C713A69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819166" y="2392598"/>
              <a:ext cx="315121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81E7484B-9C86-4CF1-A19F-BF14E4448301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134290" y="2395162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 : Assignment 1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63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592012A-7D25-4A19-AE48-D249A13572CF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819166" y="3097202"/>
              <a:ext cx="315121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F921F1D5-D00B-43FD-ACE8-F4BB3B7EEF4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134290" y="3099766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 : Quiz 3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65" name="Selection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D92220B9-13DD-43F1-A5D6-F9B245999EB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63080" y="1600797"/>
              <a:ext cx="1991240" cy="636859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Rounded Panel">
            <a:extLst>
              <a:ext uri="{FF2B5EF4-FFF2-40B4-BE49-F238E27FC236}">
                <a16:creationId xmlns:a16="http://schemas.microsoft.com/office/drawing/2014/main" id="{24046209-EA97-49A9-BA04-7FAECF4C2BC5}"/>
              </a:ext>
            </a:extLst>
          </p:cNvPr>
          <p:cNvSpPr/>
          <p:nvPr/>
        </p:nvSpPr>
        <p:spPr>
          <a:xfrm>
            <a:off x="7456857" y="2698872"/>
            <a:ext cx="2495325" cy="180241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Dummy Text">
            <a:extLst>
              <a:ext uri="{FF2B5EF4-FFF2-40B4-BE49-F238E27FC236}">
                <a16:creationId xmlns:a16="http://schemas.microsoft.com/office/drawing/2014/main" id="{FD9283AC-0D95-48F2-BD55-C2B6A86F411E}"/>
              </a:ext>
            </a:extLst>
          </p:cNvPr>
          <p:cNvGrpSpPr>
            <a:grpSpLocks noChangeAspect="1"/>
          </p:cNvGrpSpPr>
          <p:nvPr/>
        </p:nvGrpSpPr>
        <p:grpSpPr>
          <a:xfrm>
            <a:off x="7755236" y="3761907"/>
            <a:ext cx="2026213" cy="679644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74" name="Line 1">
              <a:extLst>
                <a:ext uri="{FF2B5EF4-FFF2-40B4-BE49-F238E27FC236}">
                  <a16:creationId xmlns:a16="http://schemas.microsoft.com/office/drawing/2014/main" id="{F42F7611-5EDD-4F95-BFAE-67F43A9D3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ine 2">
              <a:extLst>
                <a:ext uri="{FF2B5EF4-FFF2-40B4-BE49-F238E27FC236}">
                  <a16:creationId xmlns:a16="http://schemas.microsoft.com/office/drawing/2014/main" id="{9FC82238-8EA5-4E9E-BC62-8A49214458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3">
              <a:extLst>
                <a:ext uri="{FF2B5EF4-FFF2-40B4-BE49-F238E27FC236}">
                  <a16:creationId xmlns:a16="http://schemas.microsoft.com/office/drawing/2014/main" id="{1794C79D-C4DB-4475-8C54-82E5EA286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ine 4">
              <a:extLst>
                <a:ext uri="{FF2B5EF4-FFF2-40B4-BE49-F238E27FC236}">
                  <a16:creationId xmlns:a16="http://schemas.microsoft.com/office/drawing/2014/main" id="{E096E17F-7540-4A2C-A617-7A974CBFD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ine 5">
              <a:extLst>
                <a:ext uri="{FF2B5EF4-FFF2-40B4-BE49-F238E27FC236}">
                  <a16:creationId xmlns:a16="http://schemas.microsoft.com/office/drawing/2014/main" id="{47F3011A-11AC-4A82-817C-2AD17AC21D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ine 6">
              <a:extLst>
                <a:ext uri="{FF2B5EF4-FFF2-40B4-BE49-F238E27FC236}">
                  <a16:creationId xmlns:a16="http://schemas.microsoft.com/office/drawing/2014/main" id="{DFA9AFB4-8E53-4E2E-96A2-EB5C483A97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7">
              <a:extLst>
                <a:ext uri="{FF2B5EF4-FFF2-40B4-BE49-F238E27FC236}">
                  <a16:creationId xmlns:a16="http://schemas.microsoft.com/office/drawing/2014/main" id="{93461A56-90AC-4A9F-AD6A-F0F06D95EA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8">
              <a:extLst>
                <a:ext uri="{FF2B5EF4-FFF2-40B4-BE49-F238E27FC236}">
                  <a16:creationId xmlns:a16="http://schemas.microsoft.com/office/drawing/2014/main" id="{21441317-E9A1-45C5-A97E-BE09EED743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TextBox 285">
            <a:extLst>
              <a:ext uri="{FF2B5EF4-FFF2-40B4-BE49-F238E27FC236}">
                <a16:creationId xmlns:a16="http://schemas.microsoft.com/office/drawing/2014/main" id="{0BC8DA57-B0F4-40BC-BB98-6BE30BFFF327}"/>
              </a:ext>
            </a:extLst>
          </p:cNvPr>
          <p:cNvSpPr txBox="1"/>
          <p:nvPr/>
        </p:nvSpPr>
        <p:spPr>
          <a:xfrm>
            <a:off x="7646524" y="2777797"/>
            <a:ext cx="1715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Exam : </a:t>
            </a:r>
          </a:p>
          <a:p>
            <a:r>
              <a:rPr lang="en-US" sz="1600" dirty="0"/>
              <a:t>Student is Waiting….</a:t>
            </a: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FF3E3839-E767-4FB3-BB47-93824E5C8493}"/>
              </a:ext>
            </a:extLst>
          </p:cNvPr>
          <p:cNvSpPr/>
          <p:nvPr/>
        </p:nvSpPr>
        <p:spPr>
          <a:xfrm>
            <a:off x="9336691" y="2852750"/>
            <a:ext cx="548409" cy="41405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  test</a:t>
            </a: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AE6CB8C8-5CFF-46CA-98F2-B88EACC8F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64311"/>
              </p:ext>
            </p:extLst>
          </p:nvPr>
        </p:nvGraphicFramePr>
        <p:xfrm>
          <a:off x="4366170" y="4610150"/>
          <a:ext cx="5415279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7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Obtained Marks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 Marks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Alis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Geez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390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27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130" name="Placeholder User">
            <a:extLst>
              <a:ext uri="{FF2B5EF4-FFF2-40B4-BE49-F238E27FC236}">
                <a16:creationId xmlns:a16="http://schemas.microsoft.com/office/drawing/2014/main" id="{66EA544E-DFE8-4D65-A59B-0826108EB17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79" y="1827832"/>
            <a:ext cx="1071914" cy="1071914"/>
          </a:xfrm>
          <a:prstGeom prst="ellipse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973606" y="2048576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8E5DDC0-1C1B-434F-82A0-B9C2634DF1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9157" y="3619315"/>
            <a:ext cx="5593025" cy="17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4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09075" y="669257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725247" y="2257513"/>
            <a:ext cx="6026046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25D3670D-F580-46A8-BA66-ADCC7DF28C42}"/>
              </a:ext>
            </a:extLst>
          </p:cNvPr>
          <p:cNvSpPr>
            <a:spLocks/>
          </p:cNvSpPr>
          <p:nvPr/>
        </p:nvSpPr>
        <p:spPr bwMode="auto">
          <a:xfrm>
            <a:off x="4383294" y="4783948"/>
            <a:ext cx="2454199" cy="41945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75366F-B20D-4733-A990-649D5588BF86}"/>
              </a:ext>
            </a:extLst>
          </p:cNvPr>
          <p:cNvSpPr txBox="1"/>
          <p:nvPr/>
        </p:nvSpPr>
        <p:spPr>
          <a:xfrm>
            <a:off x="4448022" y="3000816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Email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19F9F-7537-4810-825D-2035D808B3D4}"/>
              </a:ext>
            </a:extLst>
          </p:cNvPr>
          <p:cNvSpPr txBox="1"/>
          <p:nvPr/>
        </p:nvSpPr>
        <p:spPr>
          <a:xfrm>
            <a:off x="4464029" y="3752117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Password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A59AB1B1-C27D-4B6B-87BB-586D258AA4F7}"/>
              </a:ext>
            </a:extLst>
          </p:cNvPr>
          <p:cNvSpPr/>
          <p:nvPr/>
        </p:nvSpPr>
        <p:spPr>
          <a:xfrm>
            <a:off x="4517302" y="3374363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860DA15D-D990-4B6C-828B-9E12BA5F3DF8}"/>
              </a:ext>
            </a:extLst>
          </p:cNvPr>
          <p:cNvSpPr/>
          <p:nvPr/>
        </p:nvSpPr>
        <p:spPr>
          <a:xfrm>
            <a:off x="4511170" y="4122079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198788" y="1440011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Meeting Sessions</a:t>
            </a:r>
          </a:p>
        </p:txBody>
      </p:sp>
    </p:spTree>
    <p:extLst>
      <p:ext uri="{BB962C8B-B14F-4D97-AF65-F5344CB8AC3E}">
        <p14:creationId xmlns:p14="http://schemas.microsoft.com/office/powerpoint/2010/main" val="753952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251291" y="2297289"/>
            <a:ext cx="7042610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Meeting Sessions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F80819B-83C9-4934-ADD4-A2178B49E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43" y="2445271"/>
            <a:ext cx="357890" cy="3578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E328C6F-0AF0-40D6-A1EF-75FDE2E15D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5" y="2445271"/>
            <a:ext cx="357889" cy="3578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B69670B-C323-4F1A-A146-DF955D12B2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7" y="2468018"/>
            <a:ext cx="335142" cy="33514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358668" y="276001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Home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214ECB-570F-408F-ACCE-8B15B929917E}"/>
              </a:ext>
            </a:extLst>
          </p:cNvPr>
          <p:cNvSpPr txBox="1"/>
          <p:nvPr/>
        </p:nvSpPr>
        <p:spPr>
          <a:xfrm>
            <a:off x="3078704" y="2769614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Contact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0850CF-69C3-4A30-ACBE-BCA69B453F65}"/>
              </a:ext>
            </a:extLst>
          </p:cNvPr>
          <p:cNvSpPr txBox="1"/>
          <p:nvPr/>
        </p:nvSpPr>
        <p:spPr>
          <a:xfrm>
            <a:off x="3972213" y="278802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9825AFA-5B46-493A-8E83-93DB0C600ADB}"/>
              </a:ext>
            </a:extLst>
          </p:cNvPr>
          <p:cNvSpPr/>
          <p:nvPr/>
        </p:nvSpPr>
        <p:spPr>
          <a:xfrm>
            <a:off x="3078704" y="3807502"/>
            <a:ext cx="1195034" cy="944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Meeting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7624677-1ABA-4786-91D7-0D2DA01DFEB8}"/>
              </a:ext>
            </a:extLst>
          </p:cNvPr>
          <p:cNvSpPr/>
          <p:nvPr/>
        </p:nvSpPr>
        <p:spPr>
          <a:xfrm>
            <a:off x="5263636" y="3807502"/>
            <a:ext cx="1195034" cy="944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 Meeting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78AD6B4-6AEE-40A9-90C4-5B0C37A6AECB}"/>
              </a:ext>
            </a:extLst>
          </p:cNvPr>
          <p:cNvSpPr/>
          <p:nvPr/>
        </p:nvSpPr>
        <p:spPr>
          <a:xfrm>
            <a:off x="7478547" y="3807502"/>
            <a:ext cx="1195034" cy="944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99594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251290" y="2314314"/>
            <a:ext cx="7042610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Schedule Meeting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F80819B-83C9-4934-ADD4-A2178B49E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43" y="2445271"/>
            <a:ext cx="357890" cy="3578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E328C6F-0AF0-40D6-A1EF-75FDE2E15D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5" y="2445271"/>
            <a:ext cx="357889" cy="3578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B69670B-C323-4F1A-A146-DF955D12B2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7" y="2468018"/>
            <a:ext cx="335142" cy="33514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358668" y="276001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Home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214ECB-570F-408F-ACCE-8B15B929917E}"/>
              </a:ext>
            </a:extLst>
          </p:cNvPr>
          <p:cNvSpPr txBox="1"/>
          <p:nvPr/>
        </p:nvSpPr>
        <p:spPr>
          <a:xfrm>
            <a:off x="3078704" y="2769614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Contact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0850CF-69C3-4A30-ACBE-BCA69B453F65}"/>
              </a:ext>
            </a:extLst>
          </p:cNvPr>
          <p:cNvSpPr txBox="1"/>
          <p:nvPr/>
        </p:nvSpPr>
        <p:spPr>
          <a:xfrm>
            <a:off x="3972213" y="278802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56679-E478-47CA-9D59-34D7162A0E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62707" y="3140313"/>
            <a:ext cx="5200650" cy="2058456"/>
          </a:xfrm>
          <a:prstGeom prst="rect">
            <a:avLst/>
          </a:prstGeom>
        </p:spPr>
      </p:pic>
      <p:sp>
        <p:nvSpPr>
          <p:cNvPr id="26" name="Button">
            <a:extLst>
              <a:ext uri="{FF2B5EF4-FFF2-40B4-BE49-F238E27FC236}">
                <a16:creationId xmlns:a16="http://schemas.microsoft.com/office/drawing/2014/main" id="{2BF02F87-8CE5-465A-890B-B713A7C4F51C}"/>
              </a:ext>
            </a:extLst>
          </p:cNvPr>
          <p:cNvSpPr>
            <a:spLocks/>
          </p:cNvSpPr>
          <p:nvPr/>
        </p:nvSpPr>
        <p:spPr bwMode="auto">
          <a:xfrm>
            <a:off x="5559909" y="5384304"/>
            <a:ext cx="175980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Save </a:t>
            </a: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C2F4D4D4-CA30-4D86-95C3-21FE87F12EED}"/>
              </a:ext>
            </a:extLst>
          </p:cNvPr>
          <p:cNvSpPr>
            <a:spLocks/>
          </p:cNvSpPr>
          <p:nvPr/>
        </p:nvSpPr>
        <p:spPr bwMode="auto">
          <a:xfrm>
            <a:off x="7383454" y="5381433"/>
            <a:ext cx="175980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2651469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1762339" y="2033808"/>
            <a:ext cx="8387961" cy="3776346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Schedule Meeting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435812" y="5383373"/>
            <a:ext cx="6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Video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81C140-7D0F-478E-B5B2-ED93D6700B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5812" y="2168026"/>
            <a:ext cx="6920780" cy="2741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AB8AF8-1B9B-461A-9B77-127C24B886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57" y="4994099"/>
            <a:ext cx="397996" cy="4324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4548FB-58A3-4124-86EB-072F8CC6E3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63" y="5012115"/>
            <a:ext cx="588971" cy="43241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B30FC86-30EE-4394-B691-574437289005}"/>
              </a:ext>
            </a:extLst>
          </p:cNvPr>
          <p:cNvSpPr txBox="1"/>
          <p:nvPr/>
        </p:nvSpPr>
        <p:spPr>
          <a:xfrm>
            <a:off x="3186800" y="5402624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Speaker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FFD17B-3C10-477A-AC04-C42659D1AC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72" y="5042095"/>
            <a:ext cx="588971" cy="4324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E05008-BF50-431D-B9CE-B8B52B3E8701}"/>
              </a:ext>
            </a:extLst>
          </p:cNvPr>
          <p:cNvSpPr txBox="1"/>
          <p:nvPr/>
        </p:nvSpPr>
        <p:spPr>
          <a:xfrm>
            <a:off x="4207203" y="541952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F6D8CE7-ACFF-454B-8363-6088024D5C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37" y="5047986"/>
            <a:ext cx="616637" cy="4324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8B6AF94-70FB-4596-9AF7-E6B86F510B11}"/>
              </a:ext>
            </a:extLst>
          </p:cNvPr>
          <p:cNvSpPr txBox="1"/>
          <p:nvPr/>
        </p:nvSpPr>
        <p:spPr>
          <a:xfrm>
            <a:off x="4955965" y="542167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Users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25CE56-F22A-439A-B6B7-BE09456A94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23" y="5058467"/>
            <a:ext cx="588971" cy="43241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8F3A655-1218-410D-A8B8-3DF2F4CC0663}"/>
              </a:ext>
            </a:extLst>
          </p:cNvPr>
          <p:cNvSpPr txBox="1"/>
          <p:nvPr/>
        </p:nvSpPr>
        <p:spPr>
          <a:xfrm>
            <a:off x="5645244" y="542466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Record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D32C300-5E44-414B-B7CE-11E55D53AA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959" y="5087801"/>
            <a:ext cx="890890" cy="43241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0BEF122-C1F3-43C1-94D1-7EFEF1CB7D4D}"/>
              </a:ext>
            </a:extLst>
          </p:cNvPr>
          <p:cNvSpPr txBox="1"/>
          <p:nvPr/>
        </p:nvSpPr>
        <p:spPr>
          <a:xfrm>
            <a:off x="8442511" y="54147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Share Screen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4A1C746-BEAA-4C6C-A0EF-7CCBF55709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92" y="5068326"/>
            <a:ext cx="629303" cy="42256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AC4C1EA-EDB1-4E66-BE71-EA610978B2E3}"/>
              </a:ext>
            </a:extLst>
          </p:cNvPr>
          <p:cNvSpPr txBox="1"/>
          <p:nvPr/>
        </p:nvSpPr>
        <p:spPr>
          <a:xfrm>
            <a:off x="6424441" y="544027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Rockwell" panose="02060603020205020403" pitchFamily="18" charset="0"/>
              </a:rPr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192852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1762339" y="2033808"/>
            <a:ext cx="8387961" cy="3776346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Schedule Meeting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435812" y="5383373"/>
            <a:ext cx="6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Video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81C140-7D0F-478E-B5B2-ED93D6700B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5812" y="2168026"/>
            <a:ext cx="6920780" cy="2741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AB8AF8-1B9B-461A-9B77-127C24B886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57" y="4994099"/>
            <a:ext cx="397996" cy="4324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4548FB-58A3-4124-86EB-072F8CC6E3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63" y="5012115"/>
            <a:ext cx="588971" cy="43241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B30FC86-30EE-4394-B691-574437289005}"/>
              </a:ext>
            </a:extLst>
          </p:cNvPr>
          <p:cNvSpPr txBox="1"/>
          <p:nvPr/>
        </p:nvSpPr>
        <p:spPr>
          <a:xfrm>
            <a:off x="3186800" y="5402624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Speaker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FFD17B-3C10-477A-AC04-C42659D1AC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72" y="5042095"/>
            <a:ext cx="588971" cy="4324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E05008-BF50-431D-B9CE-B8B52B3E8701}"/>
              </a:ext>
            </a:extLst>
          </p:cNvPr>
          <p:cNvSpPr txBox="1"/>
          <p:nvPr/>
        </p:nvSpPr>
        <p:spPr>
          <a:xfrm>
            <a:off x="4207203" y="541952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F6D8CE7-ACFF-454B-8363-6088024D5C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37" y="5047986"/>
            <a:ext cx="616637" cy="4324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8B6AF94-70FB-4596-9AF7-E6B86F510B11}"/>
              </a:ext>
            </a:extLst>
          </p:cNvPr>
          <p:cNvSpPr txBox="1"/>
          <p:nvPr/>
        </p:nvSpPr>
        <p:spPr>
          <a:xfrm>
            <a:off x="4955965" y="542167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Users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25CE56-F22A-439A-B6B7-BE09456A94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23" y="5058467"/>
            <a:ext cx="588971" cy="43241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8F3A655-1218-410D-A8B8-3DF2F4CC0663}"/>
              </a:ext>
            </a:extLst>
          </p:cNvPr>
          <p:cNvSpPr txBox="1"/>
          <p:nvPr/>
        </p:nvSpPr>
        <p:spPr>
          <a:xfrm>
            <a:off x="5645244" y="542466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Record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D32C300-5E44-414B-B7CE-11E55D53AA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959" y="5087801"/>
            <a:ext cx="890890" cy="43241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0BEF122-C1F3-43C1-94D1-7EFEF1CB7D4D}"/>
              </a:ext>
            </a:extLst>
          </p:cNvPr>
          <p:cNvSpPr txBox="1"/>
          <p:nvPr/>
        </p:nvSpPr>
        <p:spPr>
          <a:xfrm>
            <a:off x="8442511" y="54147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Share Screen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4A1C746-BEAA-4C6C-A0EF-7CCBF55709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92" y="5068326"/>
            <a:ext cx="629303" cy="42256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AC4C1EA-EDB1-4E66-BE71-EA610978B2E3}"/>
              </a:ext>
            </a:extLst>
          </p:cNvPr>
          <p:cNvSpPr txBox="1"/>
          <p:nvPr/>
        </p:nvSpPr>
        <p:spPr>
          <a:xfrm>
            <a:off x="6424441" y="544027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Rockwell" panose="02060603020205020403" pitchFamily="18" charset="0"/>
              </a:rPr>
              <a:t>Annotations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81EAC-DA91-4776-BE93-A763768C984E}"/>
              </a:ext>
            </a:extLst>
          </p:cNvPr>
          <p:cNvSpPr/>
          <p:nvPr/>
        </p:nvSpPr>
        <p:spPr>
          <a:xfrm>
            <a:off x="3186800" y="2241969"/>
            <a:ext cx="2134708" cy="11870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5737A2-2DE6-43ED-A545-A64B8FB24B0D}"/>
              </a:ext>
            </a:extLst>
          </p:cNvPr>
          <p:cNvSpPr txBox="1"/>
          <p:nvPr/>
        </p:nvSpPr>
        <p:spPr>
          <a:xfrm>
            <a:off x="2541537" y="2681595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Not Active</a:t>
            </a:r>
          </a:p>
        </p:txBody>
      </p:sp>
    </p:spTree>
    <p:extLst>
      <p:ext uri="{BB962C8B-B14F-4D97-AF65-F5344CB8AC3E}">
        <p14:creationId xmlns:p14="http://schemas.microsoft.com/office/powerpoint/2010/main" val="1757912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09075" y="669257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1" name="Mobile Devices">
            <a:extLst>
              <a:ext uri="{FF2B5EF4-FFF2-40B4-BE49-F238E27FC236}">
                <a16:creationId xmlns:a16="http://schemas.microsoft.com/office/drawing/2014/main" id="{831C66CE-74BD-4555-84B3-CCF97637F3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23317" y="4754570"/>
            <a:ext cx="1389915" cy="1362926"/>
          </a:xfrm>
          <a:custGeom>
            <a:avLst/>
            <a:gdLst>
              <a:gd name="T0" fmla="*/ 0 w 666"/>
              <a:gd name="T1" fmla="*/ 53 h 653"/>
              <a:gd name="T2" fmla="*/ 53 w 666"/>
              <a:gd name="T3" fmla="*/ 613 h 653"/>
              <a:gd name="T4" fmla="*/ 333 w 666"/>
              <a:gd name="T5" fmla="*/ 586 h 653"/>
              <a:gd name="T6" fmla="*/ 26 w 666"/>
              <a:gd name="T7" fmla="*/ 560 h 653"/>
              <a:gd name="T8" fmla="*/ 53 w 666"/>
              <a:gd name="T9" fmla="*/ 26 h 653"/>
              <a:gd name="T10" fmla="*/ 453 w 666"/>
              <a:gd name="T11" fmla="*/ 53 h 653"/>
              <a:gd name="T12" fmla="*/ 480 w 666"/>
              <a:gd name="T13" fmla="*/ 173 h 653"/>
              <a:gd name="T14" fmla="*/ 426 w 666"/>
              <a:gd name="T15" fmla="*/ 0 h 653"/>
              <a:gd name="T16" fmla="*/ 66 w 666"/>
              <a:gd name="T17" fmla="*/ 53 h 653"/>
              <a:gd name="T18" fmla="*/ 53 w 666"/>
              <a:gd name="T19" fmla="*/ 506 h 653"/>
              <a:gd name="T20" fmla="*/ 333 w 666"/>
              <a:gd name="T21" fmla="*/ 520 h 653"/>
              <a:gd name="T22" fmla="*/ 80 w 666"/>
              <a:gd name="T23" fmla="*/ 493 h 653"/>
              <a:gd name="T24" fmla="*/ 400 w 666"/>
              <a:gd name="T25" fmla="*/ 80 h 653"/>
              <a:gd name="T26" fmla="*/ 426 w 666"/>
              <a:gd name="T27" fmla="*/ 173 h 653"/>
              <a:gd name="T28" fmla="*/ 413 w 666"/>
              <a:gd name="T29" fmla="*/ 53 h 653"/>
              <a:gd name="T30" fmla="*/ 386 w 666"/>
              <a:gd name="T31" fmla="*/ 186 h 653"/>
              <a:gd name="T32" fmla="*/ 346 w 666"/>
              <a:gd name="T33" fmla="*/ 613 h 653"/>
              <a:gd name="T34" fmla="*/ 626 w 666"/>
              <a:gd name="T35" fmla="*/ 653 h 653"/>
              <a:gd name="T36" fmla="*/ 666 w 666"/>
              <a:gd name="T37" fmla="*/ 226 h 653"/>
              <a:gd name="T38" fmla="*/ 386 w 666"/>
              <a:gd name="T39" fmla="*/ 186 h 653"/>
              <a:gd name="T40" fmla="*/ 626 w 666"/>
              <a:gd name="T41" fmla="*/ 213 h 653"/>
              <a:gd name="T42" fmla="*/ 640 w 666"/>
              <a:gd name="T43" fmla="*/ 613 h 653"/>
              <a:gd name="T44" fmla="*/ 386 w 666"/>
              <a:gd name="T45" fmla="*/ 626 h 653"/>
              <a:gd name="T46" fmla="*/ 373 w 666"/>
              <a:gd name="T47" fmla="*/ 226 h 653"/>
              <a:gd name="T48" fmla="*/ 413 w 666"/>
              <a:gd name="T49" fmla="*/ 240 h 653"/>
              <a:gd name="T50" fmla="*/ 400 w 666"/>
              <a:gd name="T51" fmla="*/ 546 h 653"/>
              <a:gd name="T52" fmla="*/ 600 w 666"/>
              <a:gd name="T53" fmla="*/ 560 h 653"/>
              <a:gd name="T54" fmla="*/ 613 w 666"/>
              <a:gd name="T55" fmla="*/ 253 h 653"/>
              <a:gd name="T56" fmla="*/ 413 w 666"/>
              <a:gd name="T57" fmla="*/ 240 h 653"/>
              <a:gd name="T58" fmla="*/ 586 w 666"/>
              <a:gd name="T59" fmla="*/ 266 h 653"/>
              <a:gd name="T60" fmla="*/ 426 w 666"/>
              <a:gd name="T61" fmla="*/ 533 h 653"/>
              <a:gd name="T62" fmla="*/ 240 w 666"/>
              <a:gd name="T63" fmla="*/ 533 h 653"/>
              <a:gd name="T64" fmla="*/ 240 w 666"/>
              <a:gd name="T65" fmla="*/ 573 h 653"/>
              <a:gd name="T66" fmla="*/ 240 w 666"/>
              <a:gd name="T67" fmla="*/ 533 h 653"/>
              <a:gd name="T68" fmla="*/ 486 w 666"/>
              <a:gd name="T69" fmla="*/ 593 h 653"/>
              <a:gd name="T70" fmla="*/ 526 w 666"/>
              <a:gd name="T71" fmla="*/ 59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6" h="653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lnTo>
                  <a:pt x="0" y="560"/>
                </a:lnTo>
                <a:cubicBezTo>
                  <a:pt x="0" y="589"/>
                  <a:pt x="24" y="613"/>
                  <a:pt x="53" y="613"/>
                </a:cubicBezTo>
                <a:lnTo>
                  <a:pt x="333" y="613"/>
                </a:lnTo>
                <a:lnTo>
                  <a:pt x="333" y="586"/>
                </a:lnTo>
                <a:lnTo>
                  <a:pt x="53" y="586"/>
                </a:lnTo>
                <a:cubicBezTo>
                  <a:pt x="38" y="586"/>
                  <a:pt x="26" y="575"/>
                  <a:pt x="26" y="560"/>
                </a:cubicBezTo>
                <a:lnTo>
                  <a:pt x="26" y="53"/>
                </a:lnTo>
                <a:cubicBezTo>
                  <a:pt x="26" y="38"/>
                  <a:pt x="38" y="26"/>
                  <a:pt x="53" y="26"/>
                </a:cubicBezTo>
                <a:lnTo>
                  <a:pt x="426" y="26"/>
                </a:lnTo>
                <a:cubicBezTo>
                  <a:pt x="441" y="26"/>
                  <a:pt x="453" y="38"/>
                  <a:pt x="453" y="53"/>
                </a:cubicBezTo>
                <a:lnTo>
                  <a:pt x="453" y="173"/>
                </a:lnTo>
                <a:lnTo>
                  <a:pt x="480" y="173"/>
                </a:lnTo>
                <a:lnTo>
                  <a:pt x="480" y="53"/>
                </a:lnTo>
                <a:cubicBezTo>
                  <a:pt x="480" y="24"/>
                  <a:pt x="456" y="0"/>
                  <a:pt x="426" y="0"/>
                </a:cubicBezTo>
                <a:lnTo>
                  <a:pt x="53" y="0"/>
                </a:lnTo>
                <a:close/>
                <a:moveTo>
                  <a:pt x="66" y="53"/>
                </a:moveTo>
                <a:cubicBezTo>
                  <a:pt x="59" y="53"/>
                  <a:pt x="53" y="59"/>
                  <a:pt x="53" y="66"/>
                </a:cubicBezTo>
                <a:lnTo>
                  <a:pt x="53" y="506"/>
                </a:lnTo>
                <a:cubicBezTo>
                  <a:pt x="53" y="514"/>
                  <a:pt x="59" y="520"/>
                  <a:pt x="66" y="520"/>
                </a:cubicBezTo>
                <a:lnTo>
                  <a:pt x="333" y="520"/>
                </a:lnTo>
                <a:lnTo>
                  <a:pt x="333" y="493"/>
                </a:lnTo>
                <a:lnTo>
                  <a:pt x="80" y="493"/>
                </a:lnTo>
                <a:lnTo>
                  <a:pt x="80" y="80"/>
                </a:lnTo>
                <a:lnTo>
                  <a:pt x="400" y="80"/>
                </a:lnTo>
                <a:lnTo>
                  <a:pt x="400" y="173"/>
                </a:lnTo>
                <a:lnTo>
                  <a:pt x="426" y="173"/>
                </a:lnTo>
                <a:lnTo>
                  <a:pt x="426" y="66"/>
                </a:lnTo>
                <a:cubicBezTo>
                  <a:pt x="426" y="59"/>
                  <a:pt x="421" y="53"/>
                  <a:pt x="413" y="53"/>
                </a:cubicBezTo>
                <a:lnTo>
                  <a:pt x="66" y="53"/>
                </a:lnTo>
                <a:close/>
                <a:moveTo>
                  <a:pt x="386" y="186"/>
                </a:moveTo>
                <a:cubicBezTo>
                  <a:pt x="365" y="186"/>
                  <a:pt x="346" y="205"/>
                  <a:pt x="346" y="226"/>
                </a:cubicBezTo>
                <a:lnTo>
                  <a:pt x="346" y="613"/>
                </a:lnTo>
                <a:cubicBezTo>
                  <a:pt x="346" y="635"/>
                  <a:pt x="365" y="653"/>
                  <a:pt x="386" y="653"/>
                </a:cubicBezTo>
                <a:lnTo>
                  <a:pt x="626" y="653"/>
                </a:lnTo>
                <a:cubicBezTo>
                  <a:pt x="648" y="653"/>
                  <a:pt x="666" y="635"/>
                  <a:pt x="666" y="613"/>
                </a:cubicBezTo>
                <a:lnTo>
                  <a:pt x="666" y="226"/>
                </a:lnTo>
                <a:cubicBezTo>
                  <a:pt x="666" y="205"/>
                  <a:pt x="648" y="186"/>
                  <a:pt x="626" y="186"/>
                </a:cubicBezTo>
                <a:lnTo>
                  <a:pt x="386" y="186"/>
                </a:lnTo>
                <a:close/>
                <a:moveTo>
                  <a:pt x="386" y="213"/>
                </a:moveTo>
                <a:lnTo>
                  <a:pt x="626" y="213"/>
                </a:lnTo>
                <a:cubicBezTo>
                  <a:pt x="634" y="213"/>
                  <a:pt x="640" y="219"/>
                  <a:pt x="640" y="226"/>
                </a:cubicBezTo>
                <a:lnTo>
                  <a:pt x="640" y="613"/>
                </a:lnTo>
                <a:cubicBezTo>
                  <a:pt x="640" y="621"/>
                  <a:pt x="634" y="626"/>
                  <a:pt x="626" y="626"/>
                </a:cubicBezTo>
                <a:lnTo>
                  <a:pt x="386" y="626"/>
                </a:lnTo>
                <a:cubicBezTo>
                  <a:pt x="379" y="626"/>
                  <a:pt x="373" y="621"/>
                  <a:pt x="373" y="613"/>
                </a:cubicBezTo>
                <a:lnTo>
                  <a:pt x="373" y="226"/>
                </a:lnTo>
                <a:cubicBezTo>
                  <a:pt x="373" y="219"/>
                  <a:pt x="379" y="213"/>
                  <a:pt x="386" y="213"/>
                </a:cubicBezTo>
                <a:close/>
                <a:moveTo>
                  <a:pt x="413" y="240"/>
                </a:moveTo>
                <a:cubicBezTo>
                  <a:pt x="406" y="240"/>
                  <a:pt x="400" y="246"/>
                  <a:pt x="400" y="253"/>
                </a:cubicBezTo>
                <a:lnTo>
                  <a:pt x="400" y="546"/>
                </a:lnTo>
                <a:cubicBezTo>
                  <a:pt x="400" y="554"/>
                  <a:pt x="406" y="560"/>
                  <a:pt x="413" y="560"/>
                </a:cubicBezTo>
                <a:lnTo>
                  <a:pt x="600" y="560"/>
                </a:lnTo>
                <a:cubicBezTo>
                  <a:pt x="607" y="560"/>
                  <a:pt x="613" y="554"/>
                  <a:pt x="613" y="546"/>
                </a:cubicBezTo>
                <a:lnTo>
                  <a:pt x="613" y="253"/>
                </a:lnTo>
                <a:cubicBezTo>
                  <a:pt x="613" y="246"/>
                  <a:pt x="607" y="240"/>
                  <a:pt x="600" y="240"/>
                </a:cubicBezTo>
                <a:lnTo>
                  <a:pt x="413" y="240"/>
                </a:lnTo>
                <a:close/>
                <a:moveTo>
                  <a:pt x="426" y="266"/>
                </a:moveTo>
                <a:lnTo>
                  <a:pt x="586" y="266"/>
                </a:lnTo>
                <a:lnTo>
                  <a:pt x="586" y="533"/>
                </a:lnTo>
                <a:lnTo>
                  <a:pt x="426" y="533"/>
                </a:lnTo>
                <a:lnTo>
                  <a:pt x="426" y="266"/>
                </a:lnTo>
                <a:close/>
                <a:moveTo>
                  <a:pt x="240" y="533"/>
                </a:moveTo>
                <a:cubicBezTo>
                  <a:pt x="229" y="533"/>
                  <a:pt x="220" y="542"/>
                  <a:pt x="220" y="553"/>
                </a:cubicBezTo>
                <a:cubicBezTo>
                  <a:pt x="220" y="564"/>
                  <a:pt x="229" y="573"/>
                  <a:pt x="240" y="573"/>
                </a:cubicBezTo>
                <a:cubicBezTo>
                  <a:pt x="251" y="573"/>
                  <a:pt x="260" y="564"/>
                  <a:pt x="260" y="553"/>
                </a:cubicBezTo>
                <a:cubicBezTo>
                  <a:pt x="260" y="542"/>
                  <a:pt x="251" y="533"/>
                  <a:pt x="240" y="533"/>
                </a:cubicBezTo>
                <a:close/>
                <a:moveTo>
                  <a:pt x="506" y="573"/>
                </a:moveTo>
                <a:cubicBezTo>
                  <a:pt x="495" y="573"/>
                  <a:pt x="486" y="582"/>
                  <a:pt x="486" y="593"/>
                </a:cubicBezTo>
                <a:cubicBezTo>
                  <a:pt x="486" y="604"/>
                  <a:pt x="495" y="613"/>
                  <a:pt x="506" y="613"/>
                </a:cubicBezTo>
                <a:cubicBezTo>
                  <a:pt x="518" y="613"/>
                  <a:pt x="526" y="604"/>
                  <a:pt x="526" y="593"/>
                </a:cubicBezTo>
                <a:cubicBezTo>
                  <a:pt x="526" y="582"/>
                  <a:pt x="518" y="573"/>
                  <a:pt x="506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725247" y="2257513"/>
            <a:ext cx="6026046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8FCB02A-B75A-476E-976E-A32AF2B9BE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38" y="1152046"/>
            <a:ext cx="1032003" cy="1105467"/>
          </a:xfrm>
          <a:prstGeom prst="rect">
            <a:avLst/>
          </a:prstGeom>
        </p:spPr>
      </p:pic>
      <p:sp>
        <p:nvSpPr>
          <p:cNvPr id="31" name="Button">
            <a:extLst>
              <a:ext uri="{FF2B5EF4-FFF2-40B4-BE49-F238E27FC236}">
                <a16:creationId xmlns:a16="http://schemas.microsoft.com/office/drawing/2014/main" id="{25D3670D-F580-46A8-BA66-ADCC7DF28C42}"/>
              </a:ext>
            </a:extLst>
          </p:cNvPr>
          <p:cNvSpPr>
            <a:spLocks/>
          </p:cNvSpPr>
          <p:nvPr/>
        </p:nvSpPr>
        <p:spPr bwMode="auto">
          <a:xfrm>
            <a:off x="4383294" y="4783948"/>
            <a:ext cx="2454199" cy="41945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75366F-B20D-4733-A990-649D5588BF86}"/>
              </a:ext>
            </a:extLst>
          </p:cNvPr>
          <p:cNvSpPr txBox="1"/>
          <p:nvPr/>
        </p:nvSpPr>
        <p:spPr>
          <a:xfrm>
            <a:off x="4448022" y="3000816"/>
            <a:ext cx="1086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Username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19F9F-7537-4810-825D-2035D808B3D4}"/>
              </a:ext>
            </a:extLst>
          </p:cNvPr>
          <p:cNvSpPr txBox="1"/>
          <p:nvPr/>
        </p:nvSpPr>
        <p:spPr>
          <a:xfrm>
            <a:off x="4464029" y="3752117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Password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A59AB1B1-C27D-4B6B-87BB-586D258AA4F7}"/>
              </a:ext>
            </a:extLst>
          </p:cNvPr>
          <p:cNvSpPr/>
          <p:nvPr/>
        </p:nvSpPr>
        <p:spPr>
          <a:xfrm>
            <a:off x="4517302" y="3374363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860DA15D-D990-4B6C-828B-9E12BA5F3DF8}"/>
              </a:ext>
            </a:extLst>
          </p:cNvPr>
          <p:cNvSpPr/>
          <p:nvPr/>
        </p:nvSpPr>
        <p:spPr>
          <a:xfrm>
            <a:off x="4511170" y="4122079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613966" y="2413211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Login As Student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19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6054052" y="1948379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Rayyan Umair Class X-A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23" name="Placeholder User">
            <a:extLst>
              <a:ext uri="{FF2B5EF4-FFF2-40B4-BE49-F238E27FC236}">
                <a16:creationId xmlns:a16="http://schemas.microsoft.com/office/drawing/2014/main" id="{D70AC96C-0D43-4884-BF46-98C5F4ECBF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187" y="1715818"/>
            <a:ext cx="1307016" cy="979089"/>
          </a:xfrm>
          <a:prstGeom prst="ellipse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39F5C89-43FD-4975-B18D-F8D8FCA4C0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66924" y="3205162"/>
            <a:ext cx="933450" cy="4476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5CBE233-DBFF-4FA9-BCA6-6750865E17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93448" y="2768196"/>
            <a:ext cx="3343275" cy="5048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659C4C2-CA02-4DB2-8F95-2C1604B3B4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9503" y="3530851"/>
            <a:ext cx="962025" cy="3333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43DCAF9-5F3A-4606-BE0C-56344F2429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20729" y="3867187"/>
            <a:ext cx="3133725" cy="4095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55D6FA-0A96-4D95-B3A0-32B40D9F80E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5758" y="4276762"/>
            <a:ext cx="1066800" cy="3714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C718373-37CA-41C1-AE63-129251FBAC3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64553" y="4644113"/>
            <a:ext cx="1304925" cy="7239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A976EBC-1092-4AA8-A8C4-C652BCE0F7C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56721" y="5368013"/>
            <a:ext cx="2971800" cy="4381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93FB60-D60F-4309-8189-DAB84F59A2E3}"/>
              </a:ext>
            </a:extLst>
          </p:cNvPr>
          <p:cNvCxnSpPr/>
          <p:nvPr/>
        </p:nvCxnSpPr>
        <p:spPr>
          <a:xfrm>
            <a:off x="4491053" y="4569163"/>
            <a:ext cx="835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498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6054052" y="1948379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Rayyan Umair Class X-A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23" name="Placeholder User">
            <a:extLst>
              <a:ext uri="{FF2B5EF4-FFF2-40B4-BE49-F238E27FC236}">
                <a16:creationId xmlns:a16="http://schemas.microsoft.com/office/drawing/2014/main" id="{D70AC96C-0D43-4884-BF46-98C5F4ECBF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187" y="1715818"/>
            <a:ext cx="1307016" cy="979089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9A5030-B831-43F5-AF91-9E967D97DE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34479" y="2747104"/>
            <a:ext cx="4486275" cy="278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DABEBD-FDA9-4EF3-A06D-D211C7B4BD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92312" y="5417886"/>
            <a:ext cx="16287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14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6054052" y="1948379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Rayyan Umair Class X-A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23" name="Placeholder User">
            <a:extLst>
              <a:ext uri="{FF2B5EF4-FFF2-40B4-BE49-F238E27FC236}">
                <a16:creationId xmlns:a16="http://schemas.microsoft.com/office/drawing/2014/main" id="{D70AC96C-0D43-4884-BF46-98C5F4ECBF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187" y="1715818"/>
            <a:ext cx="1307016" cy="979089"/>
          </a:xfrm>
          <a:prstGeom prst="ellipse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FCA6B2-9BFF-434C-A701-2E2722081B94}"/>
              </a:ext>
            </a:extLst>
          </p:cNvPr>
          <p:cNvSpPr txBox="1"/>
          <p:nvPr/>
        </p:nvSpPr>
        <p:spPr>
          <a:xfrm>
            <a:off x="4090273" y="2860560"/>
            <a:ext cx="22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File Submission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A866E-1344-4FF5-B5E0-95FB256EB6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67265" y="3365347"/>
            <a:ext cx="6095495" cy="2114550"/>
          </a:xfrm>
          <a:prstGeom prst="rect">
            <a:avLst/>
          </a:prstGeom>
        </p:spPr>
      </p:pic>
      <p:sp>
        <p:nvSpPr>
          <p:cNvPr id="26" name="Button">
            <a:extLst>
              <a:ext uri="{FF2B5EF4-FFF2-40B4-BE49-F238E27FC236}">
                <a16:creationId xmlns:a16="http://schemas.microsoft.com/office/drawing/2014/main" id="{DB58501B-CAEF-4CAB-B207-43BD71E29BA2}"/>
              </a:ext>
            </a:extLst>
          </p:cNvPr>
          <p:cNvSpPr>
            <a:spLocks/>
          </p:cNvSpPr>
          <p:nvPr/>
        </p:nvSpPr>
        <p:spPr bwMode="auto">
          <a:xfrm>
            <a:off x="6655609" y="5579296"/>
            <a:ext cx="175980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Save </a:t>
            </a: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19172E29-D06D-4E44-BF5D-6EB1A008CB91}"/>
              </a:ext>
            </a:extLst>
          </p:cNvPr>
          <p:cNvSpPr>
            <a:spLocks/>
          </p:cNvSpPr>
          <p:nvPr/>
        </p:nvSpPr>
        <p:spPr bwMode="auto">
          <a:xfrm>
            <a:off x="8479154" y="5576425"/>
            <a:ext cx="175980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022340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251291" y="2297289"/>
            <a:ext cx="7042610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Meeting Sessions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F80819B-83C9-4934-ADD4-A2178B49E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43" y="2445271"/>
            <a:ext cx="357890" cy="3578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E328C6F-0AF0-40D6-A1EF-75FDE2E15D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5" y="2445271"/>
            <a:ext cx="357889" cy="3578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B69670B-C323-4F1A-A146-DF955D12B2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7" y="2468018"/>
            <a:ext cx="335142" cy="33514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358668" y="276001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Home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214ECB-570F-408F-ACCE-8B15B929917E}"/>
              </a:ext>
            </a:extLst>
          </p:cNvPr>
          <p:cNvSpPr txBox="1"/>
          <p:nvPr/>
        </p:nvSpPr>
        <p:spPr>
          <a:xfrm>
            <a:off x="3078704" y="2769614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Contact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0850CF-69C3-4A30-ACBE-BCA69B453F65}"/>
              </a:ext>
            </a:extLst>
          </p:cNvPr>
          <p:cNvSpPr txBox="1"/>
          <p:nvPr/>
        </p:nvSpPr>
        <p:spPr>
          <a:xfrm>
            <a:off x="3972213" y="278802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9825AFA-5B46-493A-8E83-93DB0C600ADB}"/>
              </a:ext>
            </a:extLst>
          </p:cNvPr>
          <p:cNvSpPr/>
          <p:nvPr/>
        </p:nvSpPr>
        <p:spPr>
          <a:xfrm>
            <a:off x="4092407" y="3807502"/>
            <a:ext cx="1195034" cy="944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Meeting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7624677-1ABA-4786-91D7-0D2DA01DFEB8}"/>
              </a:ext>
            </a:extLst>
          </p:cNvPr>
          <p:cNvSpPr/>
          <p:nvPr/>
        </p:nvSpPr>
        <p:spPr>
          <a:xfrm>
            <a:off x="6307044" y="3807502"/>
            <a:ext cx="1195034" cy="944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 Meeting</a:t>
            </a:r>
          </a:p>
        </p:txBody>
      </p:sp>
    </p:spTree>
    <p:extLst>
      <p:ext uri="{BB962C8B-B14F-4D97-AF65-F5344CB8AC3E}">
        <p14:creationId xmlns:p14="http://schemas.microsoft.com/office/powerpoint/2010/main" val="190579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Courses &amp; Classes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grpSp>
        <p:nvGrpSpPr>
          <p:cNvPr id="204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03D6314F-10C1-4D76-8BC5-F6124DF10D7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706608" y="3122145"/>
            <a:ext cx="5041422" cy="2390811"/>
            <a:chOff x="755337" y="1596354"/>
            <a:chExt cx="4095056" cy="2390811"/>
          </a:xfrm>
        </p:grpSpPr>
        <p:sp>
          <p:nvSpPr>
            <p:cNvPr id="205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F526BA6-3D83-4776-B4FA-BB6FE80D623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55337" y="1596354"/>
              <a:ext cx="4025423" cy="23908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6" name="Scroll Bar">
              <a:extLst>
                <a:ext uri="{FF2B5EF4-FFF2-40B4-BE49-F238E27FC236}">
                  <a16:creationId xmlns:a16="http://schemas.microsoft.com/office/drawing/2014/main" id="{8A211A04-3F9B-463A-B868-DC70AA37F8B5}"/>
                </a:ext>
              </a:extLst>
            </p:cNvPr>
            <p:cNvGrpSpPr/>
            <p:nvPr/>
          </p:nvGrpSpPr>
          <p:grpSpPr>
            <a:xfrm>
              <a:off x="4780760" y="1596779"/>
              <a:ext cx="69633" cy="2390386"/>
              <a:chOff x="6643135" y="1951741"/>
              <a:chExt cx="69633" cy="2390386"/>
            </a:xfrm>
          </p:grpSpPr>
          <p:sp>
            <p:nvSpPr>
              <p:cNvPr id="228" name="Track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AF4E1266-7614-451C-8471-048BD45B591D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6643135" y="1951741"/>
                <a:ext cx="69633" cy="239038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Thumb" descr="&lt;SmartSettings&gt;&lt;SmartResize anchorLeft=&quot;None&quot; anchorTop=&quot;Absolute&quot; anchorRight=&quot;Absolute&quot; anchorBottom=&quot;Relative&quot; /&gt;&lt;/SmartSettings&gt;">
                <a:extLst>
                  <a:ext uri="{FF2B5EF4-FFF2-40B4-BE49-F238E27FC236}">
                    <a16:creationId xmlns:a16="http://schemas.microsoft.com/office/drawing/2014/main" id="{F030EFAA-67BE-4574-ABC8-4613191674CD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6643135" y="2065816"/>
                <a:ext cx="69633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0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7C6BFB1-12F7-484A-A9AE-5638E448CF3E}"/>
                  </a:ext>
                </a:extLst>
              </p:cNvPr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654740" y="1978729"/>
                <a:ext cx="46422" cy="31750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1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9478CCD5-94F3-4662-AB58-0F0188A6D5AB}"/>
                  </a:ext>
                </a:extLst>
              </p:cNvPr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651046" y="4283389"/>
                <a:ext cx="46422" cy="31750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7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9BF9BEC-1CEA-4137-966F-AEE8FA0FEE22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807589" y="1657472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8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D8F1F6C7-1F8A-4DF3-AD58-A7EDB00AB913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060877" y="1659182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VIII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Miss Saba</a:t>
              </a:r>
            </a:p>
          </p:txBody>
        </p:sp>
        <p:sp>
          <p:nvSpPr>
            <p:cNvPr id="209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92C5A27-B1AD-4E83-8FA5-DF141D6CFF70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2845895" y="1657472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0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F2F5AD-A4CA-4F22-9A65-DB96C2E03033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3157716" y="1659182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X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Sir Usman</a:t>
              </a:r>
            </a:p>
          </p:txBody>
        </p:sp>
        <p:sp>
          <p:nvSpPr>
            <p:cNvPr id="211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A777383-52D2-444C-B9AE-D2D71CA4D83B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805414" y="2127400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E3C6F45-9894-4820-A636-54B8FE2840D8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058700" y="2129110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Urdu IX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Miss Sana</a:t>
              </a:r>
            </a:p>
          </p:txBody>
        </p:sp>
        <p:sp>
          <p:nvSpPr>
            <p:cNvPr id="213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7A3096B-B8F8-46DA-87E0-44E0B035ACCF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2845895" y="2127400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051E0E7-C845-4126-8918-5837C2521EB3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3157716" y="2129110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English VIII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Miss Misbah</a:t>
              </a:r>
            </a:p>
          </p:txBody>
        </p:sp>
        <p:sp>
          <p:nvSpPr>
            <p:cNvPr id="215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D4C82E3-501E-4C64-B564-482E271E3F11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805414" y="2597328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92FFC0A-4101-4B77-BF87-6258F37EC55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058700" y="2599038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IX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Sir Farooq</a:t>
              </a:r>
            </a:p>
          </p:txBody>
        </p:sp>
        <p:sp>
          <p:nvSpPr>
            <p:cNvPr id="217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8F6B45B-4F89-4BFD-904B-0EE6657F688A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2845895" y="2591808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8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C769EF4-8136-4106-8959-39EB7A854E25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3157716" y="2593518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Biology IX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Sir Umair</a:t>
              </a:r>
            </a:p>
          </p:txBody>
        </p:sp>
        <p:sp>
          <p:nvSpPr>
            <p:cNvPr id="219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913A808-EE0A-42AB-9566-87C82DC2CBDD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801153" y="3067256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0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ABA7ED93-22E5-40D2-B84F-4B3151A8B4A3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054440" y="3068966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Chemistry X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Sir Fahad</a:t>
              </a:r>
            </a:p>
          </p:txBody>
        </p:sp>
        <p:sp>
          <p:nvSpPr>
            <p:cNvPr id="221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985D20F-9AFF-4FF1-A1C9-15BC90E7702C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2845895" y="3032646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0B4B90F-BE99-4E4B-BB88-21E4C8EF9294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3157716" y="3034356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Urdu VI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Miss Afshan</a:t>
              </a:r>
            </a:p>
          </p:txBody>
        </p:sp>
        <p:sp>
          <p:nvSpPr>
            <p:cNvPr id="223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E3833B2-8284-49E4-BF74-38448ADCE80A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807589" y="3537184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4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ED24E723-0A56-4B9D-8BD9-3A42C35569B3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060877" y="3538894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Miss Faiza</a:t>
              </a:r>
            </a:p>
          </p:txBody>
        </p:sp>
        <p:sp>
          <p:nvSpPr>
            <p:cNvPr id="225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BC083BA-40A7-4245-8460-D8E8D8D5ACDA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2845895" y="3504284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6F55C61-A0E4-46BB-A09B-3B583D2DCDC0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3157716" y="3505994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English VI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Miss Hira</a:t>
              </a:r>
            </a:p>
          </p:txBody>
        </p:sp>
        <p:sp>
          <p:nvSpPr>
            <p:cNvPr id="227" name="Selection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0D7C4562-8613-4FA8-BE24-AC07AD1FD530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2802709" y="1636020"/>
              <a:ext cx="1911305" cy="424746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2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43E99B5A-0E30-4712-BC2B-45ED7210B13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047851" y="2574581"/>
            <a:ext cx="2092683" cy="228600"/>
            <a:chOff x="581770" y="1146899"/>
            <a:chExt cx="2092683" cy="443227"/>
          </a:xfrm>
        </p:grpSpPr>
        <p:sp>
          <p:nvSpPr>
            <p:cNvPr id="264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D97F214-D6DB-4EA4-BD9A-86F9E248BF0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81770" y="1146899"/>
              <a:ext cx="2092683" cy="44322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000000"/>
                  </a:solidFill>
                  <a:latin typeface="Rockwell" panose="02060603020205020403" pitchFamily="18" charset="0"/>
                  <a:cs typeface="Segoe UI" panose="020B0502040204020203" pitchFamily="34" charset="0"/>
                </a:rPr>
                <a:t>Add Course</a:t>
              </a:r>
            </a:p>
          </p:txBody>
        </p:sp>
        <p:sp>
          <p:nvSpPr>
            <p:cNvPr id="265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2B0D79A-D46D-4D33-854C-C6981A393196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302840" y="1300797"/>
              <a:ext cx="69850" cy="13543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6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BCB4CF-9369-497B-BFCA-0DDB03B86338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21368" y="1279867"/>
              <a:ext cx="90012" cy="177291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788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09075" y="669257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725247" y="2257513"/>
            <a:ext cx="6026046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25D3670D-F580-46A8-BA66-ADCC7DF28C42}"/>
              </a:ext>
            </a:extLst>
          </p:cNvPr>
          <p:cNvSpPr>
            <a:spLocks/>
          </p:cNvSpPr>
          <p:nvPr/>
        </p:nvSpPr>
        <p:spPr bwMode="auto">
          <a:xfrm>
            <a:off x="4383294" y="4783948"/>
            <a:ext cx="2454199" cy="41945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Connect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75366F-B20D-4733-A990-649D5588BF86}"/>
              </a:ext>
            </a:extLst>
          </p:cNvPr>
          <p:cNvSpPr txBox="1"/>
          <p:nvPr/>
        </p:nvSpPr>
        <p:spPr>
          <a:xfrm>
            <a:off x="4448022" y="3000816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Meeting ID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19F9F-7537-4810-825D-2035D808B3D4}"/>
              </a:ext>
            </a:extLst>
          </p:cNvPr>
          <p:cNvSpPr txBox="1"/>
          <p:nvPr/>
        </p:nvSpPr>
        <p:spPr>
          <a:xfrm>
            <a:off x="4464029" y="3752117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Password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A59AB1B1-C27D-4B6B-87BB-586D258AA4F7}"/>
              </a:ext>
            </a:extLst>
          </p:cNvPr>
          <p:cNvSpPr/>
          <p:nvPr/>
        </p:nvSpPr>
        <p:spPr>
          <a:xfrm>
            <a:off x="4517302" y="3374363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860DA15D-D990-4B6C-828B-9E12BA5F3DF8}"/>
              </a:ext>
            </a:extLst>
          </p:cNvPr>
          <p:cNvSpPr/>
          <p:nvPr/>
        </p:nvSpPr>
        <p:spPr>
          <a:xfrm>
            <a:off x="4511170" y="4122079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198788" y="1440011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Meeting Sessions</a:t>
            </a:r>
          </a:p>
        </p:txBody>
      </p:sp>
    </p:spTree>
    <p:extLst>
      <p:ext uri="{BB962C8B-B14F-4D97-AF65-F5344CB8AC3E}">
        <p14:creationId xmlns:p14="http://schemas.microsoft.com/office/powerpoint/2010/main" val="499368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1762339" y="2033808"/>
            <a:ext cx="8387961" cy="3776346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Schedule Meeting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435812" y="5383373"/>
            <a:ext cx="6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Video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AB8AF8-1B9B-461A-9B77-127C24B886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57" y="4994099"/>
            <a:ext cx="397996" cy="4324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4548FB-58A3-4124-86EB-072F8CC6E3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63" y="5012115"/>
            <a:ext cx="588971" cy="43241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B30FC86-30EE-4394-B691-574437289005}"/>
              </a:ext>
            </a:extLst>
          </p:cNvPr>
          <p:cNvSpPr txBox="1"/>
          <p:nvPr/>
        </p:nvSpPr>
        <p:spPr>
          <a:xfrm>
            <a:off x="3186800" y="5402624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Speaker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FFD17B-3C10-477A-AC04-C42659D1AC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72" y="5042095"/>
            <a:ext cx="588971" cy="4324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E05008-BF50-431D-B9CE-B8B52B3E8701}"/>
              </a:ext>
            </a:extLst>
          </p:cNvPr>
          <p:cNvSpPr txBox="1"/>
          <p:nvPr/>
        </p:nvSpPr>
        <p:spPr>
          <a:xfrm>
            <a:off x="4207203" y="541952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F6D8CE7-ACFF-454B-8363-6088024D5C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37" y="5047986"/>
            <a:ext cx="616637" cy="4324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8B6AF94-70FB-4596-9AF7-E6B86F510B11}"/>
              </a:ext>
            </a:extLst>
          </p:cNvPr>
          <p:cNvSpPr txBox="1"/>
          <p:nvPr/>
        </p:nvSpPr>
        <p:spPr>
          <a:xfrm>
            <a:off x="4955965" y="542167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Users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25CE56-F22A-439A-B6B7-BE09456A94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23" y="5058467"/>
            <a:ext cx="588971" cy="43241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8F3A655-1218-410D-A8B8-3DF2F4CC0663}"/>
              </a:ext>
            </a:extLst>
          </p:cNvPr>
          <p:cNvSpPr txBox="1"/>
          <p:nvPr/>
        </p:nvSpPr>
        <p:spPr>
          <a:xfrm>
            <a:off x="5645244" y="542466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Record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D32C300-5E44-414B-B7CE-11E55D53AA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959" y="5087801"/>
            <a:ext cx="890890" cy="43241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0BEF122-C1F3-43C1-94D1-7EFEF1CB7D4D}"/>
              </a:ext>
            </a:extLst>
          </p:cNvPr>
          <p:cNvSpPr txBox="1"/>
          <p:nvPr/>
        </p:nvSpPr>
        <p:spPr>
          <a:xfrm>
            <a:off x="8442511" y="54147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Share Screen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4A1C746-BEAA-4C6C-A0EF-7CCBF55709D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92" y="5068326"/>
            <a:ext cx="629303" cy="42256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AC4C1EA-EDB1-4E66-BE71-EA610978B2E3}"/>
              </a:ext>
            </a:extLst>
          </p:cNvPr>
          <p:cNvSpPr txBox="1"/>
          <p:nvPr/>
        </p:nvSpPr>
        <p:spPr>
          <a:xfrm>
            <a:off x="6424441" y="544027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Rockwell" panose="02060603020205020403" pitchFamily="18" charset="0"/>
              </a:rPr>
              <a:t>Annotations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45E5A-8ED8-4888-85A9-E0897EBFAF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49" y="2296756"/>
            <a:ext cx="4421541" cy="26509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8973C2-1E9B-40DC-A4FA-43E355B9402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63" y="2295016"/>
            <a:ext cx="3324905" cy="26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19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1762339" y="2033808"/>
            <a:ext cx="8387961" cy="3776346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Schedule Meeting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435812" y="5383373"/>
            <a:ext cx="6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Video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AB8AF8-1B9B-461A-9B77-127C24B886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57" y="4994099"/>
            <a:ext cx="397996" cy="4324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4548FB-58A3-4124-86EB-072F8CC6E3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63" y="5012115"/>
            <a:ext cx="588971" cy="43241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B30FC86-30EE-4394-B691-574437289005}"/>
              </a:ext>
            </a:extLst>
          </p:cNvPr>
          <p:cNvSpPr txBox="1"/>
          <p:nvPr/>
        </p:nvSpPr>
        <p:spPr>
          <a:xfrm>
            <a:off x="3186800" y="5402624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Speaker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FFD17B-3C10-477A-AC04-C42659D1AC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72" y="5042095"/>
            <a:ext cx="588971" cy="4324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E05008-BF50-431D-B9CE-B8B52B3E8701}"/>
              </a:ext>
            </a:extLst>
          </p:cNvPr>
          <p:cNvSpPr txBox="1"/>
          <p:nvPr/>
        </p:nvSpPr>
        <p:spPr>
          <a:xfrm>
            <a:off x="4207203" y="541952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F6D8CE7-ACFF-454B-8363-6088024D5C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37" y="5047986"/>
            <a:ext cx="616637" cy="4324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8B6AF94-70FB-4596-9AF7-E6B86F510B11}"/>
              </a:ext>
            </a:extLst>
          </p:cNvPr>
          <p:cNvSpPr txBox="1"/>
          <p:nvPr/>
        </p:nvSpPr>
        <p:spPr>
          <a:xfrm>
            <a:off x="4955965" y="542167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Users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25CE56-F22A-439A-B6B7-BE09456A94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23" y="5058467"/>
            <a:ext cx="588971" cy="43241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8F3A655-1218-410D-A8B8-3DF2F4CC0663}"/>
              </a:ext>
            </a:extLst>
          </p:cNvPr>
          <p:cNvSpPr txBox="1"/>
          <p:nvPr/>
        </p:nvSpPr>
        <p:spPr>
          <a:xfrm>
            <a:off x="5645244" y="542466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Record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D32C300-5E44-414B-B7CE-11E55D53AA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959" y="5087801"/>
            <a:ext cx="890890" cy="43241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0BEF122-C1F3-43C1-94D1-7EFEF1CB7D4D}"/>
              </a:ext>
            </a:extLst>
          </p:cNvPr>
          <p:cNvSpPr txBox="1"/>
          <p:nvPr/>
        </p:nvSpPr>
        <p:spPr>
          <a:xfrm>
            <a:off x="8442511" y="54147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Share Screen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4A1C746-BEAA-4C6C-A0EF-7CCBF55709D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92" y="5068326"/>
            <a:ext cx="629303" cy="42256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AC4C1EA-EDB1-4E66-BE71-EA610978B2E3}"/>
              </a:ext>
            </a:extLst>
          </p:cNvPr>
          <p:cNvSpPr txBox="1"/>
          <p:nvPr/>
        </p:nvSpPr>
        <p:spPr>
          <a:xfrm>
            <a:off x="6424441" y="544027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Rockwell" panose="02060603020205020403" pitchFamily="18" charset="0"/>
              </a:rPr>
              <a:t>Annotations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45E5A-8ED8-4888-85A9-E0897EBFAF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49" y="2296756"/>
            <a:ext cx="4421541" cy="26509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8973C2-1E9B-40DC-A4FA-43E355B9402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63" y="2295016"/>
            <a:ext cx="3324905" cy="2650967"/>
          </a:xfrm>
          <a:prstGeom prst="rect">
            <a:avLst/>
          </a:prstGeom>
        </p:spPr>
      </p:pic>
      <p:sp>
        <p:nvSpPr>
          <p:cNvPr id="31" name="Arrow (180 Degrees)">
            <a:extLst>
              <a:ext uri="{FF2B5EF4-FFF2-40B4-BE49-F238E27FC236}">
                <a16:creationId xmlns:a16="http://schemas.microsoft.com/office/drawing/2014/main" id="{22B54FAB-6AF9-4A68-B402-80F843FF8E6D}"/>
              </a:ext>
            </a:extLst>
          </p:cNvPr>
          <p:cNvSpPr>
            <a:spLocks noEditPoints="1"/>
          </p:cNvSpPr>
          <p:nvPr/>
        </p:nvSpPr>
        <p:spPr bwMode="auto">
          <a:xfrm>
            <a:off x="2381143" y="3620499"/>
            <a:ext cx="1611313" cy="850900"/>
          </a:xfrm>
          <a:custGeom>
            <a:avLst/>
            <a:gdLst>
              <a:gd name="T0" fmla="*/ 9293 w 11475"/>
              <a:gd name="T1" fmla="*/ 4067 h 6056"/>
              <a:gd name="T2" fmla="*/ 10476 w 11475"/>
              <a:gd name="T3" fmla="*/ 6014 h 6056"/>
              <a:gd name="T4" fmla="*/ 11475 w 11475"/>
              <a:gd name="T5" fmla="*/ 4310 h 6056"/>
              <a:gd name="T6" fmla="*/ 54 w 11475"/>
              <a:gd name="T7" fmla="*/ 5899 h 6056"/>
              <a:gd name="T8" fmla="*/ 1769 w 11475"/>
              <a:gd name="T9" fmla="*/ 1817 h 6056"/>
              <a:gd name="T10" fmla="*/ 5603 w 11475"/>
              <a:gd name="T11" fmla="*/ 0 h 6056"/>
              <a:gd name="T12" fmla="*/ 9116 w 11475"/>
              <a:gd name="T13" fmla="*/ 1058 h 6056"/>
              <a:gd name="T14" fmla="*/ 10424 w 11475"/>
              <a:gd name="T15" fmla="*/ 5557 h 6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5" h="6056">
                <a:moveTo>
                  <a:pt x="9293" y="4067"/>
                </a:moveTo>
                <a:cubicBezTo>
                  <a:pt x="9891" y="5483"/>
                  <a:pt x="10220" y="6056"/>
                  <a:pt x="10476" y="6014"/>
                </a:cubicBezTo>
                <a:cubicBezTo>
                  <a:pt x="10778" y="5966"/>
                  <a:pt x="10730" y="5204"/>
                  <a:pt x="11475" y="4310"/>
                </a:cubicBezTo>
                <a:moveTo>
                  <a:pt x="54" y="5899"/>
                </a:moveTo>
                <a:cubicBezTo>
                  <a:pt x="0" y="4177"/>
                  <a:pt x="393" y="3006"/>
                  <a:pt x="1769" y="1817"/>
                </a:cubicBezTo>
                <a:cubicBezTo>
                  <a:pt x="2511" y="875"/>
                  <a:pt x="4152" y="0"/>
                  <a:pt x="5603" y="0"/>
                </a:cubicBezTo>
                <a:cubicBezTo>
                  <a:pt x="7181" y="0"/>
                  <a:pt x="8255" y="189"/>
                  <a:pt x="9116" y="1058"/>
                </a:cubicBezTo>
                <a:cubicBezTo>
                  <a:pt x="10107" y="1844"/>
                  <a:pt x="10440" y="3837"/>
                  <a:pt x="10424" y="5557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32" name="Arrow (Corner)">
            <a:extLst>
              <a:ext uri="{FF2B5EF4-FFF2-40B4-BE49-F238E27FC236}">
                <a16:creationId xmlns:a16="http://schemas.microsoft.com/office/drawing/2014/main" id="{261C81F9-F0D9-47FF-8CB1-C17D3A1866EF}"/>
              </a:ext>
            </a:extLst>
          </p:cNvPr>
          <p:cNvSpPr>
            <a:spLocks noEditPoints="1"/>
          </p:cNvSpPr>
          <p:nvPr/>
        </p:nvSpPr>
        <p:spPr bwMode="auto">
          <a:xfrm>
            <a:off x="5774291" y="2655077"/>
            <a:ext cx="868363" cy="889000"/>
          </a:xfrm>
          <a:custGeom>
            <a:avLst/>
            <a:gdLst>
              <a:gd name="T0" fmla="*/ 3477 w 6177"/>
              <a:gd name="T1" fmla="*/ 0 h 6324"/>
              <a:gd name="T2" fmla="*/ 3344 w 6177"/>
              <a:gd name="T3" fmla="*/ 2590 h 6324"/>
              <a:gd name="T4" fmla="*/ 220 w 6177"/>
              <a:gd name="T5" fmla="*/ 6324 h 6324"/>
              <a:gd name="T6" fmla="*/ 372 w 6177"/>
              <a:gd name="T7" fmla="*/ 1124 h 6324"/>
              <a:gd name="T8" fmla="*/ 906 w 6177"/>
              <a:gd name="T9" fmla="*/ 1238 h 6324"/>
              <a:gd name="T10" fmla="*/ 4849 w 6177"/>
              <a:gd name="T11" fmla="*/ 1257 h 6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77" h="6324">
                <a:moveTo>
                  <a:pt x="3477" y="0"/>
                </a:moveTo>
                <a:cubicBezTo>
                  <a:pt x="6123" y="1587"/>
                  <a:pt x="6177" y="971"/>
                  <a:pt x="3344" y="2590"/>
                </a:cubicBezTo>
                <a:moveTo>
                  <a:pt x="220" y="6324"/>
                </a:moveTo>
                <a:cubicBezTo>
                  <a:pt x="118" y="5737"/>
                  <a:pt x="0" y="1496"/>
                  <a:pt x="372" y="1124"/>
                </a:cubicBezTo>
                <a:cubicBezTo>
                  <a:pt x="410" y="1086"/>
                  <a:pt x="840" y="1230"/>
                  <a:pt x="906" y="1238"/>
                </a:cubicBezTo>
                <a:cubicBezTo>
                  <a:pt x="2142" y="1392"/>
                  <a:pt x="3675" y="1518"/>
                  <a:pt x="4849" y="1257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33" name="Arrow (Long)">
            <a:extLst>
              <a:ext uri="{FF2B5EF4-FFF2-40B4-BE49-F238E27FC236}">
                <a16:creationId xmlns:a16="http://schemas.microsoft.com/office/drawing/2014/main" id="{FCF2743E-C0CF-434F-BF5F-5B284A118C43}"/>
              </a:ext>
            </a:extLst>
          </p:cNvPr>
          <p:cNvSpPr>
            <a:spLocks noEditPoints="1"/>
          </p:cNvSpPr>
          <p:nvPr/>
        </p:nvSpPr>
        <p:spPr bwMode="auto">
          <a:xfrm>
            <a:off x="2615913" y="3156123"/>
            <a:ext cx="1876425" cy="276225"/>
          </a:xfrm>
          <a:custGeom>
            <a:avLst/>
            <a:gdLst>
              <a:gd name="T0" fmla="*/ 11772 w 13350"/>
              <a:gd name="T1" fmla="*/ 0 h 1966"/>
              <a:gd name="T2" fmla="*/ 13326 w 13350"/>
              <a:gd name="T3" fmla="*/ 1133 h 1966"/>
              <a:gd name="T4" fmla="*/ 11394 w 13350"/>
              <a:gd name="T5" fmla="*/ 1966 h 1966"/>
              <a:gd name="T6" fmla="*/ 0 w 13350"/>
              <a:gd name="T7" fmla="*/ 1535 h 1966"/>
              <a:gd name="T8" fmla="*/ 12580 w 13350"/>
              <a:gd name="T9" fmla="*/ 1078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50" h="1966">
                <a:moveTo>
                  <a:pt x="11772" y="0"/>
                </a:moveTo>
                <a:cubicBezTo>
                  <a:pt x="12689" y="805"/>
                  <a:pt x="13350" y="921"/>
                  <a:pt x="13326" y="1133"/>
                </a:cubicBezTo>
                <a:cubicBezTo>
                  <a:pt x="13296" y="1387"/>
                  <a:pt x="13084" y="1001"/>
                  <a:pt x="11394" y="1966"/>
                </a:cubicBezTo>
                <a:moveTo>
                  <a:pt x="0" y="1535"/>
                </a:moveTo>
                <a:cubicBezTo>
                  <a:pt x="4034" y="904"/>
                  <a:pt x="8497" y="170"/>
                  <a:pt x="12580" y="1078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1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Results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grpSp>
        <p:nvGrpSpPr>
          <p:cNvPr id="53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BB49B023-AD04-4572-B100-7032262F724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22765" y="3333958"/>
            <a:ext cx="2788688" cy="1175549"/>
            <a:chOff x="581768" y="1146899"/>
            <a:chExt cx="2092684" cy="1175549"/>
          </a:xfrm>
        </p:grpSpPr>
        <p:sp>
          <p:nvSpPr>
            <p:cNvPr id="54" name="Drop-Down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8603B42-4C5A-44D9-887A-00C3436517B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1770" y="1386294"/>
              <a:ext cx="2092682" cy="93615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Urdu VII-B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VI-C</a:t>
              </a:r>
            </a:p>
          </p:txBody>
        </p:sp>
        <p:sp>
          <p:nvSpPr>
            <p:cNvPr id="55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0589C71-634F-4EFB-A343-DA3BD93C384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81768" y="1146899"/>
              <a:ext cx="2092684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X-A│</a:t>
              </a:r>
            </a:p>
          </p:txBody>
        </p:sp>
        <p:sp>
          <p:nvSpPr>
            <p:cNvPr id="56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87D8315-2198-4F0E-BC9D-726E9E491120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395587" y="1226274"/>
              <a:ext cx="52417" cy="6985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C0E987-E66D-40C2-A825-76FCF97DE3EF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59575" y="1215479"/>
              <a:ext cx="67547" cy="9144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E7AD560-D0D3-495A-90F4-35179607D968}"/>
              </a:ext>
            </a:extLst>
          </p:cNvPr>
          <p:cNvSpPr txBox="1"/>
          <p:nvPr/>
        </p:nvSpPr>
        <p:spPr>
          <a:xfrm>
            <a:off x="4371840" y="2952002"/>
            <a:ext cx="329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Select Class With Section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148C03CF-D008-4ACC-930C-0E69F78FDFCE}"/>
              </a:ext>
            </a:extLst>
          </p:cNvPr>
          <p:cNvSpPr>
            <a:spLocks/>
          </p:cNvSpPr>
          <p:nvPr/>
        </p:nvSpPr>
        <p:spPr bwMode="auto">
          <a:xfrm>
            <a:off x="4928736" y="4842331"/>
            <a:ext cx="179686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Update Marks</a:t>
            </a: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C291509B-25BC-4DDE-ABC1-91D94BA49C76}"/>
              </a:ext>
            </a:extLst>
          </p:cNvPr>
          <p:cNvSpPr>
            <a:spLocks/>
          </p:cNvSpPr>
          <p:nvPr/>
        </p:nvSpPr>
        <p:spPr bwMode="auto">
          <a:xfrm>
            <a:off x="7247176" y="4842331"/>
            <a:ext cx="1749929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Delete Marks</a:t>
            </a:r>
          </a:p>
        </p:txBody>
      </p:sp>
    </p:spTree>
    <p:extLst>
      <p:ext uri="{BB962C8B-B14F-4D97-AF65-F5344CB8AC3E}">
        <p14:creationId xmlns:p14="http://schemas.microsoft.com/office/powerpoint/2010/main" val="40887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Final Results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sp>
        <p:nvSpPr>
          <p:cNvPr id="59" name="Button">
            <a:extLst>
              <a:ext uri="{FF2B5EF4-FFF2-40B4-BE49-F238E27FC236}">
                <a16:creationId xmlns:a16="http://schemas.microsoft.com/office/drawing/2014/main" id="{148C03CF-D008-4ACC-930C-0E69F78FDFCE}"/>
              </a:ext>
            </a:extLst>
          </p:cNvPr>
          <p:cNvSpPr>
            <a:spLocks/>
          </p:cNvSpPr>
          <p:nvPr/>
        </p:nvSpPr>
        <p:spPr bwMode="auto">
          <a:xfrm>
            <a:off x="4928736" y="5403804"/>
            <a:ext cx="179686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Update Marks</a:t>
            </a: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C291509B-25BC-4DDE-ABC1-91D94BA49C76}"/>
              </a:ext>
            </a:extLst>
          </p:cNvPr>
          <p:cNvSpPr>
            <a:spLocks/>
          </p:cNvSpPr>
          <p:nvPr/>
        </p:nvSpPr>
        <p:spPr bwMode="auto">
          <a:xfrm>
            <a:off x="7384129" y="5388393"/>
            <a:ext cx="1749929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Delete Marks</a:t>
            </a:r>
          </a:p>
        </p:txBody>
      </p:sp>
      <p:grpSp>
        <p:nvGrpSpPr>
          <p:cNvPr id="29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D722D6F9-A17E-4965-872C-3803BE71EE4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78072" y="3039938"/>
            <a:ext cx="4995317" cy="2076098"/>
            <a:chOff x="755336" y="1596354"/>
            <a:chExt cx="4095058" cy="2390811"/>
          </a:xfrm>
        </p:grpSpPr>
        <p:sp>
          <p:nvSpPr>
            <p:cNvPr id="30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78784DB-FBBA-4019-9CF2-98CFBFD7AEA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55336" y="1596354"/>
              <a:ext cx="4024780" cy="23908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1" name="Scroll Bar">
              <a:extLst>
                <a:ext uri="{FF2B5EF4-FFF2-40B4-BE49-F238E27FC236}">
                  <a16:creationId xmlns:a16="http://schemas.microsoft.com/office/drawing/2014/main" id="{D92C9705-9481-4B5B-9AE9-A1C7892DBEF3}"/>
                </a:ext>
              </a:extLst>
            </p:cNvPr>
            <p:cNvGrpSpPr/>
            <p:nvPr/>
          </p:nvGrpSpPr>
          <p:grpSpPr>
            <a:xfrm>
              <a:off x="4780118" y="1596779"/>
              <a:ext cx="70276" cy="2390386"/>
              <a:chOff x="6642493" y="1951741"/>
              <a:chExt cx="70276" cy="2390386"/>
            </a:xfrm>
          </p:grpSpPr>
          <p:sp>
            <p:nvSpPr>
              <p:cNvPr id="80" name="Track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E821700E-730C-41C0-8BAA-976117C66449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6642493" y="1951741"/>
                <a:ext cx="70275" cy="239038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Thumb" descr="&lt;SmartSettings&gt;&lt;SmartResize anchorLeft=&quot;None&quot; anchorTop=&quot;Absolute&quot; anchorRight=&quot;Absolute&quot; anchorBottom=&quot;Relative&quot; /&gt;&lt;/SmartSettings&gt;">
                <a:extLst>
                  <a:ext uri="{FF2B5EF4-FFF2-40B4-BE49-F238E27FC236}">
                    <a16:creationId xmlns:a16="http://schemas.microsoft.com/office/drawing/2014/main" id="{06EE8837-B64F-4F5C-A01F-924EE58EBE01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6642493" y="2037466"/>
                <a:ext cx="70276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D32D3D0-F701-4D33-B819-1ACAA6CF3D5D}"/>
                  </a:ext>
                </a:extLst>
              </p:cNvPr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654205" y="1978729"/>
                <a:ext cx="46851" cy="31750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B9E64460-CCC5-40EC-9137-C0D391E4EF64}"/>
                  </a:ext>
                </a:extLst>
              </p:cNvPr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650476" y="4283389"/>
                <a:ext cx="46850" cy="31750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A3AAAD8-599E-4E7C-8806-3C45DA8D4170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808071" y="1657472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13C9AF0-9DF5-441E-A8BD-ECDF8F02EE9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063696" y="1659182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61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E65F9DC-305B-4DD0-8F63-0B59EA320906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2845894" y="1657472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0442FA-424B-4A1A-B6E4-0D524C099FA3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3157716" y="1659182"/>
              <a:ext cx="162240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2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63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2FDC32A-1C97-4F60-8A17-2DF46034AA32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805874" y="2127400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0E925200-FBAA-484D-9A52-76664549BBDE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061499" y="2129110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3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65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44C8DBA-B44E-43DC-AC2E-C54FE4412E0B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2845894" y="2127400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596FE05-4F77-4A86-AB60-9BF0C36297FD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3157716" y="2129110"/>
              <a:ext cx="162240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4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67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228A546-ACCD-452C-A3D9-82948A12E7C0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805874" y="2597328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BA97433-23A4-4C7A-9EAC-ED405E702D5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061499" y="2599038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5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69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D7883B1-2C79-4A16-AB5A-010FC9519CBF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2845894" y="2591808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3E28CB1-7A65-441E-83DC-F52692F6DD02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3157716" y="2593518"/>
              <a:ext cx="162240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6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71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91B3465-D34F-4398-ACE7-F21EAE450F69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801574" y="3067256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4C6EA01D-26CF-4357-BA98-619FEC032E29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057199" y="3068966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7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73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EEA066C-0BF3-4951-8321-14EEC9AE0992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2845894" y="3032646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CD77A36-0BCB-4DEF-933E-F6B0B0E8E98E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3157716" y="3034357"/>
              <a:ext cx="162240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8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75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3D8BD1-0804-47FE-813C-59C4252956C3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808071" y="3537184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055CA24-9406-4F57-B849-6113BECAC67F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063696" y="3538894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9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77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A195580-DF17-4383-BB56-9156AE60F5F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2845894" y="3504284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630E9C-54FA-4732-AC72-A2C2C504354D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3157716" y="3505994"/>
              <a:ext cx="162240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10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79" name="Selection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C5E6D722-D7F1-417A-AAB0-3793B4583D4A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760376" y="1599317"/>
              <a:ext cx="1991240" cy="424746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4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BFDE98BE-0AD3-4BD0-AE4C-51AF472C9F3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047851" y="2574581"/>
            <a:ext cx="2092683" cy="228600"/>
            <a:chOff x="581770" y="1146899"/>
            <a:chExt cx="2092683" cy="443227"/>
          </a:xfrm>
        </p:grpSpPr>
        <p:sp>
          <p:nvSpPr>
            <p:cNvPr id="85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6EA4F86-7C87-44E5-AE7A-56E405CB71E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81770" y="1146899"/>
              <a:ext cx="2092683" cy="44322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000000"/>
                  </a:solidFill>
                  <a:latin typeface="Rockwell" panose="02060603020205020403" pitchFamily="18" charset="0"/>
                  <a:cs typeface="Segoe UI" panose="020B0502040204020203" pitchFamily="34" charset="0"/>
                </a:rPr>
                <a:t>Final Term</a:t>
              </a:r>
            </a:p>
          </p:txBody>
        </p:sp>
        <p:sp>
          <p:nvSpPr>
            <p:cNvPr id="86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FC09F7E-6F61-4BB0-BF6E-19A2523FF538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302840" y="1300797"/>
              <a:ext cx="69850" cy="13543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32045EE-2417-4F68-8615-A2AD14ADB95F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21368" y="1279867"/>
              <a:ext cx="90012" cy="177291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69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Class Schedule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grpSp>
        <p:nvGrpSpPr>
          <p:cNvPr id="55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84AE478D-26FA-43F8-A725-23BDC595C09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22765" y="3333958"/>
            <a:ext cx="2788688" cy="228600"/>
            <a:chOff x="581768" y="1146899"/>
            <a:chExt cx="2092684" cy="228600"/>
          </a:xfrm>
        </p:grpSpPr>
        <p:sp>
          <p:nvSpPr>
            <p:cNvPr id="57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C63F217-E0F9-4D34-B6E2-777F7A6E50B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1768" y="1146899"/>
              <a:ext cx="2092684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</a:t>
              </a:r>
            </a:p>
          </p:txBody>
        </p:sp>
        <p:sp>
          <p:nvSpPr>
            <p:cNvPr id="58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4247CE8-2D29-4569-B64F-CD16C321982E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2395587" y="1226274"/>
              <a:ext cx="52417" cy="6985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50C1B70-9114-49FF-B9A5-8E09ECE95655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559575" y="1215479"/>
              <a:ext cx="67547" cy="9144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CE5F2E4E-4CE7-49BE-9FAC-FF38DFC4E459}"/>
              </a:ext>
            </a:extLst>
          </p:cNvPr>
          <p:cNvSpPr txBox="1"/>
          <p:nvPr/>
        </p:nvSpPr>
        <p:spPr>
          <a:xfrm>
            <a:off x="4371840" y="2952002"/>
            <a:ext cx="329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Select Class With Section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grpSp>
        <p:nvGrpSpPr>
          <p:cNvPr id="205" name="Calendar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F4E83C4F-0664-4FC1-B9E3-93A4BCC6134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22765" y="3769960"/>
            <a:ext cx="4441024" cy="2032937"/>
            <a:chOff x="720560" y="3680979"/>
            <a:chExt cx="2093273" cy="2388724"/>
          </a:xfrm>
        </p:grpSpPr>
        <p:sp>
          <p:nvSpPr>
            <p:cNvPr id="206" name="Calendar Date Picker">
              <a:extLst>
                <a:ext uri="{FF2B5EF4-FFF2-40B4-BE49-F238E27FC236}">
                  <a16:creationId xmlns:a16="http://schemas.microsoft.com/office/drawing/2014/main" id="{AF153782-477A-453E-9BF8-9CACACEFC23C}"/>
                </a:ext>
              </a:extLst>
            </p:cNvPr>
            <p:cNvSpPr/>
            <p:nvPr/>
          </p:nvSpPr>
          <p:spPr>
            <a:xfrm>
              <a:off x="721148" y="3680979"/>
              <a:ext cx="2092095" cy="23887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7" name="Day">
              <a:extLst>
                <a:ext uri="{FF2B5EF4-FFF2-40B4-BE49-F238E27FC236}">
                  <a16:creationId xmlns:a16="http://schemas.microsoft.com/office/drawing/2014/main" id="{941F9988-CB63-483D-8798-980FE71C8B94}"/>
                </a:ext>
              </a:extLst>
            </p:cNvPr>
            <p:cNvSpPr/>
            <p:nvPr/>
          </p:nvSpPr>
          <p:spPr>
            <a:xfrm>
              <a:off x="721149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</a:p>
          </p:txBody>
        </p:sp>
        <p:sp>
          <p:nvSpPr>
            <p:cNvPr id="208" name="Day">
              <a:extLst>
                <a:ext uri="{FF2B5EF4-FFF2-40B4-BE49-F238E27FC236}">
                  <a16:creationId xmlns:a16="http://schemas.microsoft.com/office/drawing/2014/main" id="{A7E3FA43-AF8E-49B8-8218-81F3D5391865}"/>
                </a:ext>
              </a:extLst>
            </p:cNvPr>
            <p:cNvSpPr/>
            <p:nvPr/>
          </p:nvSpPr>
          <p:spPr>
            <a:xfrm>
              <a:off x="1020188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</a:p>
          </p:txBody>
        </p:sp>
        <p:sp>
          <p:nvSpPr>
            <p:cNvPr id="209" name="Day">
              <a:extLst>
                <a:ext uri="{FF2B5EF4-FFF2-40B4-BE49-F238E27FC236}">
                  <a16:creationId xmlns:a16="http://schemas.microsoft.com/office/drawing/2014/main" id="{94065244-776A-4718-9FC9-8C7CB9B4D8A9}"/>
                </a:ext>
              </a:extLst>
            </p:cNvPr>
            <p:cNvSpPr/>
            <p:nvPr/>
          </p:nvSpPr>
          <p:spPr>
            <a:xfrm>
              <a:off x="1319227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</a:p>
          </p:txBody>
        </p:sp>
        <p:sp>
          <p:nvSpPr>
            <p:cNvPr id="210" name="Day">
              <a:extLst>
                <a:ext uri="{FF2B5EF4-FFF2-40B4-BE49-F238E27FC236}">
                  <a16:creationId xmlns:a16="http://schemas.microsoft.com/office/drawing/2014/main" id="{750A243E-4DB9-455A-B0CC-0A6C43E13AC1}"/>
                </a:ext>
              </a:extLst>
            </p:cNvPr>
            <p:cNvSpPr/>
            <p:nvPr/>
          </p:nvSpPr>
          <p:spPr>
            <a:xfrm>
              <a:off x="1618266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</a:p>
          </p:txBody>
        </p:sp>
        <p:sp>
          <p:nvSpPr>
            <p:cNvPr id="211" name="Day">
              <a:extLst>
                <a:ext uri="{FF2B5EF4-FFF2-40B4-BE49-F238E27FC236}">
                  <a16:creationId xmlns:a16="http://schemas.microsoft.com/office/drawing/2014/main" id="{A7D8A66D-139C-4C70-A15A-82B27D591BAF}"/>
                </a:ext>
              </a:extLst>
            </p:cNvPr>
            <p:cNvSpPr/>
            <p:nvPr/>
          </p:nvSpPr>
          <p:spPr>
            <a:xfrm>
              <a:off x="1917305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</a:p>
          </p:txBody>
        </p:sp>
        <p:sp>
          <p:nvSpPr>
            <p:cNvPr id="212" name="Day">
              <a:extLst>
                <a:ext uri="{FF2B5EF4-FFF2-40B4-BE49-F238E27FC236}">
                  <a16:creationId xmlns:a16="http://schemas.microsoft.com/office/drawing/2014/main" id="{8DFCC3CA-4A38-4FCD-B429-55C53C5EE51F}"/>
                </a:ext>
              </a:extLst>
            </p:cNvPr>
            <p:cNvSpPr/>
            <p:nvPr/>
          </p:nvSpPr>
          <p:spPr>
            <a:xfrm>
              <a:off x="2216344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</a:p>
          </p:txBody>
        </p:sp>
        <p:sp>
          <p:nvSpPr>
            <p:cNvPr id="213" name="Day">
              <a:extLst>
                <a:ext uri="{FF2B5EF4-FFF2-40B4-BE49-F238E27FC236}">
                  <a16:creationId xmlns:a16="http://schemas.microsoft.com/office/drawing/2014/main" id="{FB3B1A43-DF2A-4F86-9B28-4462BA0F43A4}"/>
                </a:ext>
              </a:extLst>
            </p:cNvPr>
            <p:cNvSpPr/>
            <p:nvPr/>
          </p:nvSpPr>
          <p:spPr>
            <a:xfrm>
              <a:off x="2515383" y="425919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4" name="Day">
              <a:extLst>
                <a:ext uri="{FF2B5EF4-FFF2-40B4-BE49-F238E27FC236}">
                  <a16:creationId xmlns:a16="http://schemas.microsoft.com/office/drawing/2014/main" id="{2A671016-E29B-4086-9C5D-08EEBC198660}"/>
                </a:ext>
              </a:extLst>
            </p:cNvPr>
            <p:cNvSpPr/>
            <p:nvPr/>
          </p:nvSpPr>
          <p:spPr>
            <a:xfrm>
              <a:off x="721149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15" name="Day">
              <a:extLst>
                <a:ext uri="{FF2B5EF4-FFF2-40B4-BE49-F238E27FC236}">
                  <a16:creationId xmlns:a16="http://schemas.microsoft.com/office/drawing/2014/main" id="{D7105480-705A-4040-BD66-7254527428D1}"/>
                </a:ext>
              </a:extLst>
            </p:cNvPr>
            <p:cNvSpPr/>
            <p:nvPr/>
          </p:nvSpPr>
          <p:spPr>
            <a:xfrm>
              <a:off x="1020188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16" name="Day">
              <a:extLst>
                <a:ext uri="{FF2B5EF4-FFF2-40B4-BE49-F238E27FC236}">
                  <a16:creationId xmlns:a16="http://schemas.microsoft.com/office/drawing/2014/main" id="{D78D3B20-F341-4493-A78B-11B0010E9D8A}"/>
                </a:ext>
              </a:extLst>
            </p:cNvPr>
            <p:cNvSpPr/>
            <p:nvPr/>
          </p:nvSpPr>
          <p:spPr>
            <a:xfrm>
              <a:off x="1319227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17" name="Day">
              <a:extLst>
                <a:ext uri="{FF2B5EF4-FFF2-40B4-BE49-F238E27FC236}">
                  <a16:creationId xmlns:a16="http://schemas.microsoft.com/office/drawing/2014/main" id="{1F05296D-EC6A-4375-B5A6-CB62AB591881}"/>
                </a:ext>
              </a:extLst>
            </p:cNvPr>
            <p:cNvSpPr/>
            <p:nvPr/>
          </p:nvSpPr>
          <p:spPr>
            <a:xfrm>
              <a:off x="1618266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18" name="Day">
              <a:extLst>
                <a:ext uri="{FF2B5EF4-FFF2-40B4-BE49-F238E27FC236}">
                  <a16:creationId xmlns:a16="http://schemas.microsoft.com/office/drawing/2014/main" id="{F19E9F4A-789A-449E-A016-712DA8DC8B52}"/>
                </a:ext>
              </a:extLst>
            </p:cNvPr>
            <p:cNvSpPr/>
            <p:nvPr/>
          </p:nvSpPr>
          <p:spPr>
            <a:xfrm>
              <a:off x="1917305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219" name="Day">
              <a:extLst>
                <a:ext uri="{FF2B5EF4-FFF2-40B4-BE49-F238E27FC236}">
                  <a16:creationId xmlns:a16="http://schemas.microsoft.com/office/drawing/2014/main" id="{098AE011-8DDC-4B15-931F-23E5CCC9EE55}"/>
                </a:ext>
              </a:extLst>
            </p:cNvPr>
            <p:cNvSpPr/>
            <p:nvPr/>
          </p:nvSpPr>
          <p:spPr>
            <a:xfrm>
              <a:off x="2216344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</a:p>
          </p:txBody>
        </p:sp>
        <p:sp>
          <p:nvSpPr>
            <p:cNvPr id="220" name="Day">
              <a:extLst>
                <a:ext uri="{FF2B5EF4-FFF2-40B4-BE49-F238E27FC236}">
                  <a16:creationId xmlns:a16="http://schemas.microsoft.com/office/drawing/2014/main" id="{9F5FD34F-D827-42C1-8210-103E5F192460}"/>
                </a:ext>
              </a:extLst>
            </p:cNvPr>
            <p:cNvSpPr/>
            <p:nvPr/>
          </p:nvSpPr>
          <p:spPr>
            <a:xfrm>
              <a:off x="2515383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</a:p>
          </p:txBody>
        </p:sp>
        <p:sp>
          <p:nvSpPr>
            <p:cNvPr id="221" name="Day">
              <a:extLst>
                <a:ext uri="{FF2B5EF4-FFF2-40B4-BE49-F238E27FC236}">
                  <a16:creationId xmlns:a16="http://schemas.microsoft.com/office/drawing/2014/main" id="{EDAF94E5-CEE3-4257-B563-455DB67B44CD}"/>
                </a:ext>
              </a:extLst>
            </p:cNvPr>
            <p:cNvSpPr/>
            <p:nvPr/>
          </p:nvSpPr>
          <p:spPr>
            <a:xfrm>
              <a:off x="721149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</a:p>
          </p:txBody>
        </p:sp>
        <p:sp>
          <p:nvSpPr>
            <p:cNvPr id="222" name="Day">
              <a:extLst>
                <a:ext uri="{FF2B5EF4-FFF2-40B4-BE49-F238E27FC236}">
                  <a16:creationId xmlns:a16="http://schemas.microsoft.com/office/drawing/2014/main" id="{1DB56C46-9856-4488-9569-93CC2CD60359}"/>
                </a:ext>
              </a:extLst>
            </p:cNvPr>
            <p:cNvSpPr/>
            <p:nvPr/>
          </p:nvSpPr>
          <p:spPr>
            <a:xfrm>
              <a:off x="1020188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223" name="Day">
              <a:extLst>
                <a:ext uri="{FF2B5EF4-FFF2-40B4-BE49-F238E27FC236}">
                  <a16:creationId xmlns:a16="http://schemas.microsoft.com/office/drawing/2014/main" id="{62D14183-F7B8-4C1A-9969-0E12F593496B}"/>
                </a:ext>
              </a:extLst>
            </p:cNvPr>
            <p:cNvSpPr/>
            <p:nvPr/>
          </p:nvSpPr>
          <p:spPr>
            <a:xfrm>
              <a:off x="1319227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11</a:t>
              </a:r>
            </a:p>
          </p:txBody>
        </p:sp>
        <p:sp>
          <p:nvSpPr>
            <p:cNvPr id="224" name="Day">
              <a:extLst>
                <a:ext uri="{FF2B5EF4-FFF2-40B4-BE49-F238E27FC236}">
                  <a16:creationId xmlns:a16="http://schemas.microsoft.com/office/drawing/2014/main" id="{5F460576-73F4-47EE-835B-ECFC40A477D8}"/>
                </a:ext>
              </a:extLst>
            </p:cNvPr>
            <p:cNvSpPr/>
            <p:nvPr/>
          </p:nvSpPr>
          <p:spPr>
            <a:xfrm>
              <a:off x="1618266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</a:p>
          </p:txBody>
        </p:sp>
        <p:sp>
          <p:nvSpPr>
            <p:cNvPr id="225" name="Day">
              <a:extLst>
                <a:ext uri="{FF2B5EF4-FFF2-40B4-BE49-F238E27FC236}">
                  <a16:creationId xmlns:a16="http://schemas.microsoft.com/office/drawing/2014/main" id="{24204837-905E-43C8-8F93-48688DA48509}"/>
                </a:ext>
              </a:extLst>
            </p:cNvPr>
            <p:cNvSpPr/>
            <p:nvPr/>
          </p:nvSpPr>
          <p:spPr>
            <a:xfrm>
              <a:off x="1917305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13</a:t>
              </a:r>
            </a:p>
          </p:txBody>
        </p:sp>
        <p:sp>
          <p:nvSpPr>
            <p:cNvPr id="226" name="Day">
              <a:extLst>
                <a:ext uri="{FF2B5EF4-FFF2-40B4-BE49-F238E27FC236}">
                  <a16:creationId xmlns:a16="http://schemas.microsoft.com/office/drawing/2014/main" id="{BFB7874F-2D6D-40C2-96D9-89A2B671A95B}"/>
                </a:ext>
              </a:extLst>
            </p:cNvPr>
            <p:cNvSpPr/>
            <p:nvPr/>
          </p:nvSpPr>
          <p:spPr>
            <a:xfrm>
              <a:off x="2216344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</a:p>
          </p:txBody>
        </p:sp>
        <p:sp>
          <p:nvSpPr>
            <p:cNvPr id="227" name="Day">
              <a:extLst>
                <a:ext uri="{FF2B5EF4-FFF2-40B4-BE49-F238E27FC236}">
                  <a16:creationId xmlns:a16="http://schemas.microsoft.com/office/drawing/2014/main" id="{BC030C06-7A9F-4F4C-AABD-A630FD603AFD}"/>
                </a:ext>
              </a:extLst>
            </p:cNvPr>
            <p:cNvSpPr/>
            <p:nvPr/>
          </p:nvSpPr>
          <p:spPr>
            <a:xfrm>
              <a:off x="2515383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15</a:t>
              </a:r>
            </a:p>
          </p:txBody>
        </p:sp>
        <p:sp>
          <p:nvSpPr>
            <p:cNvPr id="228" name="Day">
              <a:extLst>
                <a:ext uri="{FF2B5EF4-FFF2-40B4-BE49-F238E27FC236}">
                  <a16:creationId xmlns:a16="http://schemas.microsoft.com/office/drawing/2014/main" id="{A025C08C-3C58-4FC0-BF4A-A5765D3753BA}"/>
                </a:ext>
              </a:extLst>
            </p:cNvPr>
            <p:cNvSpPr/>
            <p:nvPr/>
          </p:nvSpPr>
          <p:spPr>
            <a:xfrm>
              <a:off x="721149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29" name="Day">
              <a:extLst>
                <a:ext uri="{FF2B5EF4-FFF2-40B4-BE49-F238E27FC236}">
                  <a16:creationId xmlns:a16="http://schemas.microsoft.com/office/drawing/2014/main" id="{64646EF5-E7E8-47B3-BBE3-7D23BD39F7A7}"/>
                </a:ext>
              </a:extLst>
            </p:cNvPr>
            <p:cNvSpPr/>
            <p:nvPr/>
          </p:nvSpPr>
          <p:spPr>
            <a:xfrm>
              <a:off x="1020188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17</a:t>
              </a:r>
            </a:p>
          </p:txBody>
        </p:sp>
        <p:sp>
          <p:nvSpPr>
            <p:cNvPr id="230" name="Day">
              <a:extLst>
                <a:ext uri="{FF2B5EF4-FFF2-40B4-BE49-F238E27FC236}">
                  <a16:creationId xmlns:a16="http://schemas.microsoft.com/office/drawing/2014/main" id="{07DB32D2-565F-4420-8C82-642CC1279003}"/>
                </a:ext>
              </a:extLst>
            </p:cNvPr>
            <p:cNvSpPr/>
            <p:nvPr/>
          </p:nvSpPr>
          <p:spPr>
            <a:xfrm>
              <a:off x="1319227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31" name="Day">
              <a:extLst>
                <a:ext uri="{FF2B5EF4-FFF2-40B4-BE49-F238E27FC236}">
                  <a16:creationId xmlns:a16="http://schemas.microsoft.com/office/drawing/2014/main" id="{81317133-0C94-4586-99C4-411EB515F8A9}"/>
                </a:ext>
              </a:extLst>
            </p:cNvPr>
            <p:cNvSpPr/>
            <p:nvPr/>
          </p:nvSpPr>
          <p:spPr>
            <a:xfrm>
              <a:off x="1618266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</a:p>
          </p:txBody>
        </p:sp>
        <p:sp>
          <p:nvSpPr>
            <p:cNvPr id="232" name="Day">
              <a:extLst>
                <a:ext uri="{FF2B5EF4-FFF2-40B4-BE49-F238E27FC236}">
                  <a16:creationId xmlns:a16="http://schemas.microsoft.com/office/drawing/2014/main" id="{583B689B-B32A-49AD-932A-FF261F6EDEE6}"/>
                </a:ext>
              </a:extLst>
            </p:cNvPr>
            <p:cNvSpPr/>
            <p:nvPr/>
          </p:nvSpPr>
          <p:spPr>
            <a:xfrm>
              <a:off x="1917305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</a:p>
          </p:txBody>
        </p:sp>
        <p:sp>
          <p:nvSpPr>
            <p:cNvPr id="233" name="Day">
              <a:extLst>
                <a:ext uri="{FF2B5EF4-FFF2-40B4-BE49-F238E27FC236}">
                  <a16:creationId xmlns:a16="http://schemas.microsoft.com/office/drawing/2014/main" id="{E3527689-58DE-44AF-9C4E-8FBCEDA11415}"/>
                </a:ext>
              </a:extLst>
            </p:cNvPr>
            <p:cNvSpPr/>
            <p:nvPr/>
          </p:nvSpPr>
          <p:spPr>
            <a:xfrm>
              <a:off x="2216344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21</a:t>
              </a:r>
            </a:p>
          </p:txBody>
        </p:sp>
        <p:sp>
          <p:nvSpPr>
            <p:cNvPr id="234" name="Day">
              <a:extLst>
                <a:ext uri="{FF2B5EF4-FFF2-40B4-BE49-F238E27FC236}">
                  <a16:creationId xmlns:a16="http://schemas.microsoft.com/office/drawing/2014/main" id="{39A8584F-9F14-4520-A6F7-5FDE3736F959}"/>
                </a:ext>
              </a:extLst>
            </p:cNvPr>
            <p:cNvSpPr/>
            <p:nvPr/>
          </p:nvSpPr>
          <p:spPr>
            <a:xfrm>
              <a:off x="2515383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22</a:t>
              </a:r>
            </a:p>
          </p:txBody>
        </p:sp>
        <p:sp>
          <p:nvSpPr>
            <p:cNvPr id="235" name="Day">
              <a:extLst>
                <a:ext uri="{FF2B5EF4-FFF2-40B4-BE49-F238E27FC236}">
                  <a16:creationId xmlns:a16="http://schemas.microsoft.com/office/drawing/2014/main" id="{8038C41B-14D3-48CB-ACEA-647AD407F86A}"/>
                </a:ext>
              </a:extLst>
            </p:cNvPr>
            <p:cNvSpPr/>
            <p:nvPr/>
          </p:nvSpPr>
          <p:spPr>
            <a:xfrm>
              <a:off x="721149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23</a:t>
              </a:r>
            </a:p>
          </p:txBody>
        </p:sp>
        <p:sp>
          <p:nvSpPr>
            <p:cNvPr id="236" name="Day">
              <a:extLst>
                <a:ext uri="{FF2B5EF4-FFF2-40B4-BE49-F238E27FC236}">
                  <a16:creationId xmlns:a16="http://schemas.microsoft.com/office/drawing/2014/main" id="{80B9B5CB-7551-4C25-BA96-75725B73BE92}"/>
                </a:ext>
              </a:extLst>
            </p:cNvPr>
            <p:cNvSpPr/>
            <p:nvPr/>
          </p:nvSpPr>
          <p:spPr>
            <a:xfrm>
              <a:off x="1020188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24</a:t>
              </a:r>
            </a:p>
          </p:txBody>
        </p:sp>
        <p:sp>
          <p:nvSpPr>
            <p:cNvPr id="237" name="Day">
              <a:extLst>
                <a:ext uri="{FF2B5EF4-FFF2-40B4-BE49-F238E27FC236}">
                  <a16:creationId xmlns:a16="http://schemas.microsoft.com/office/drawing/2014/main" id="{0E4DE93D-77D6-490F-B67D-5CC80A81FD30}"/>
                </a:ext>
              </a:extLst>
            </p:cNvPr>
            <p:cNvSpPr/>
            <p:nvPr/>
          </p:nvSpPr>
          <p:spPr>
            <a:xfrm>
              <a:off x="1319227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25</a:t>
              </a:r>
            </a:p>
          </p:txBody>
        </p:sp>
        <p:sp>
          <p:nvSpPr>
            <p:cNvPr id="238" name="Day">
              <a:extLst>
                <a:ext uri="{FF2B5EF4-FFF2-40B4-BE49-F238E27FC236}">
                  <a16:creationId xmlns:a16="http://schemas.microsoft.com/office/drawing/2014/main" id="{31A423BF-2F99-4B3C-8132-3CDA573A9E66}"/>
                </a:ext>
              </a:extLst>
            </p:cNvPr>
            <p:cNvSpPr/>
            <p:nvPr/>
          </p:nvSpPr>
          <p:spPr>
            <a:xfrm>
              <a:off x="1618266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</a:p>
          </p:txBody>
        </p:sp>
        <p:sp>
          <p:nvSpPr>
            <p:cNvPr id="239" name="Day">
              <a:extLst>
                <a:ext uri="{FF2B5EF4-FFF2-40B4-BE49-F238E27FC236}">
                  <a16:creationId xmlns:a16="http://schemas.microsoft.com/office/drawing/2014/main" id="{8824610C-6902-41AA-9579-BE58B2520F69}"/>
                </a:ext>
              </a:extLst>
            </p:cNvPr>
            <p:cNvSpPr/>
            <p:nvPr/>
          </p:nvSpPr>
          <p:spPr>
            <a:xfrm>
              <a:off x="1917305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</a:p>
          </p:txBody>
        </p:sp>
        <p:sp>
          <p:nvSpPr>
            <p:cNvPr id="240" name="Day">
              <a:extLst>
                <a:ext uri="{FF2B5EF4-FFF2-40B4-BE49-F238E27FC236}">
                  <a16:creationId xmlns:a16="http://schemas.microsoft.com/office/drawing/2014/main" id="{59C4D1CF-392C-427A-B566-729CAB5984C2}"/>
                </a:ext>
              </a:extLst>
            </p:cNvPr>
            <p:cNvSpPr/>
            <p:nvPr/>
          </p:nvSpPr>
          <p:spPr>
            <a:xfrm>
              <a:off x="2216344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</a:p>
          </p:txBody>
        </p:sp>
        <p:sp>
          <p:nvSpPr>
            <p:cNvPr id="241" name="Day">
              <a:extLst>
                <a:ext uri="{FF2B5EF4-FFF2-40B4-BE49-F238E27FC236}">
                  <a16:creationId xmlns:a16="http://schemas.microsoft.com/office/drawing/2014/main" id="{FC20842C-922B-45D7-B837-2BE310CAE0D4}"/>
                </a:ext>
              </a:extLst>
            </p:cNvPr>
            <p:cNvSpPr/>
            <p:nvPr/>
          </p:nvSpPr>
          <p:spPr>
            <a:xfrm>
              <a:off x="2515383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</a:p>
          </p:txBody>
        </p:sp>
        <p:sp>
          <p:nvSpPr>
            <p:cNvPr id="242" name="Day">
              <a:extLst>
                <a:ext uri="{FF2B5EF4-FFF2-40B4-BE49-F238E27FC236}">
                  <a16:creationId xmlns:a16="http://schemas.microsoft.com/office/drawing/2014/main" id="{A0375BF2-C261-42FE-A5D3-A1642F67BDA6}"/>
                </a:ext>
              </a:extLst>
            </p:cNvPr>
            <p:cNvSpPr/>
            <p:nvPr/>
          </p:nvSpPr>
          <p:spPr>
            <a:xfrm>
              <a:off x="721149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</a:p>
          </p:txBody>
        </p:sp>
        <p:sp>
          <p:nvSpPr>
            <p:cNvPr id="243" name="Day">
              <a:extLst>
                <a:ext uri="{FF2B5EF4-FFF2-40B4-BE49-F238E27FC236}">
                  <a16:creationId xmlns:a16="http://schemas.microsoft.com/office/drawing/2014/main" id="{45CA5BE6-C5A8-4AE3-A854-24577E17DB5C}"/>
                </a:ext>
              </a:extLst>
            </p:cNvPr>
            <p:cNvSpPr/>
            <p:nvPr/>
          </p:nvSpPr>
          <p:spPr>
            <a:xfrm>
              <a:off x="1020188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</a:p>
          </p:txBody>
        </p:sp>
        <p:sp>
          <p:nvSpPr>
            <p:cNvPr id="244" name="Day">
              <a:extLst>
                <a:ext uri="{FF2B5EF4-FFF2-40B4-BE49-F238E27FC236}">
                  <a16:creationId xmlns:a16="http://schemas.microsoft.com/office/drawing/2014/main" id="{F033ECA2-3D7C-4E8D-8400-8294DADA074B}"/>
                </a:ext>
              </a:extLst>
            </p:cNvPr>
            <p:cNvSpPr/>
            <p:nvPr/>
          </p:nvSpPr>
          <p:spPr>
            <a:xfrm>
              <a:off x="1319227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45" name="Day">
              <a:extLst>
                <a:ext uri="{FF2B5EF4-FFF2-40B4-BE49-F238E27FC236}">
                  <a16:creationId xmlns:a16="http://schemas.microsoft.com/office/drawing/2014/main" id="{77EB6172-F0BE-4810-B1BE-3299E20C10BC}"/>
                </a:ext>
              </a:extLst>
            </p:cNvPr>
            <p:cNvSpPr/>
            <p:nvPr/>
          </p:nvSpPr>
          <p:spPr>
            <a:xfrm>
              <a:off x="1618266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46" name="Day">
              <a:extLst>
                <a:ext uri="{FF2B5EF4-FFF2-40B4-BE49-F238E27FC236}">
                  <a16:creationId xmlns:a16="http://schemas.microsoft.com/office/drawing/2014/main" id="{1BC21815-CF5F-4A87-B218-BB5C42C44FD8}"/>
                </a:ext>
              </a:extLst>
            </p:cNvPr>
            <p:cNvSpPr/>
            <p:nvPr/>
          </p:nvSpPr>
          <p:spPr>
            <a:xfrm>
              <a:off x="1917305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47" name="Day">
              <a:extLst>
                <a:ext uri="{FF2B5EF4-FFF2-40B4-BE49-F238E27FC236}">
                  <a16:creationId xmlns:a16="http://schemas.microsoft.com/office/drawing/2014/main" id="{483CCC47-8025-4EA9-BC0B-F61F8761AEAC}"/>
                </a:ext>
              </a:extLst>
            </p:cNvPr>
            <p:cNvSpPr/>
            <p:nvPr/>
          </p:nvSpPr>
          <p:spPr>
            <a:xfrm>
              <a:off x="2216344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48" name="Day">
              <a:extLst>
                <a:ext uri="{FF2B5EF4-FFF2-40B4-BE49-F238E27FC236}">
                  <a16:creationId xmlns:a16="http://schemas.microsoft.com/office/drawing/2014/main" id="{0A5A2BC9-215D-4EF9-9370-6D9029E8E837}"/>
                </a:ext>
              </a:extLst>
            </p:cNvPr>
            <p:cNvSpPr/>
            <p:nvPr/>
          </p:nvSpPr>
          <p:spPr>
            <a:xfrm>
              <a:off x="2515383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49" name="Day">
              <a:extLst>
                <a:ext uri="{FF2B5EF4-FFF2-40B4-BE49-F238E27FC236}">
                  <a16:creationId xmlns:a16="http://schemas.microsoft.com/office/drawing/2014/main" id="{276472E0-5240-4FA6-890D-2B6234766CF5}"/>
                </a:ext>
              </a:extLst>
            </p:cNvPr>
            <p:cNvSpPr/>
            <p:nvPr/>
          </p:nvSpPr>
          <p:spPr>
            <a:xfrm>
              <a:off x="720560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</a:t>
              </a:r>
            </a:p>
          </p:txBody>
        </p:sp>
        <p:sp>
          <p:nvSpPr>
            <p:cNvPr id="250" name="Day">
              <a:extLst>
                <a:ext uri="{FF2B5EF4-FFF2-40B4-BE49-F238E27FC236}">
                  <a16:creationId xmlns:a16="http://schemas.microsoft.com/office/drawing/2014/main" id="{C23AB054-47C7-4435-A06D-7D058BA61F45}"/>
                </a:ext>
              </a:extLst>
            </p:cNvPr>
            <p:cNvSpPr/>
            <p:nvPr/>
          </p:nvSpPr>
          <p:spPr>
            <a:xfrm>
              <a:off x="1019599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</a:t>
              </a:r>
            </a:p>
          </p:txBody>
        </p:sp>
        <p:sp>
          <p:nvSpPr>
            <p:cNvPr id="251" name="Day">
              <a:extLst>
                <a:ext uri="{FF2B5EF4-FFF2-40B4-BE49-F238E27FC236}">
                  <a16:creationId xmlns:a16="http://schemas.microsoft.com/office/drawing/2014/main" id="{D175EBA0-34DE-428C-BAAF-8B055BB3ABC9}"/>
                </a:ext>
              </a:extLst>
            </p:cNvPr>
            <p:cNvSpPr/>
            <p:nvPr/>
          </p:nvSpPr>
          <p:spPr>
            <a:xfrm>
              <a:off x="1318638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</a:t>
              </a:r>
            </a:p>
          </p:txBody>
        </p:sp>
        <p:sp>
          <p:nvSpPr>
            <p:cNvPr id="252" name="Day">
              <a:extLst>
                <a:ext uri="{FF2B5EF4-FFF2-40B4-BE49-F238E27FC236}">
                  <a16:creationId xmlns:a16="http://schemas.microsoft.com/office/drawing/2014/main" id="{9B95EA6F-824F-48E2-AFAC-F2289DC538AB}"/>
                </a:ext>
              </a:extLst>
            </p:cNvPr>
            <p:cNvSpPr/>
            <p:nvPr/>
          </p:nvSpPr>
          <p:spPr>
            <a:xfrm>
              <a:off x="1617677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</a:t>
              </a:r>
            </a:p>
          </p:txBody>
        </p:sp>
        <p:sp>
          <p:nvSpPr>
            <p:cNvPr id="253" name="Day">
              <a:extLst>
                <a:ext uri="{FF2B5EF4-FFF2-40B4-BE49-F238E27FC236}">
                  <a16:creationId xmlns:a16="http://schemas.microsoft.com/office/drawing/2014/main" id="{9C962CE6-39CE-441E-AA9B-E2B9DB0F1D1B}"/>
                </a:ext>
              </a:extLst>
            </p:cNvPr>
            <p:cNvSpPr/>
            <p:nvPr/>
          </p:nvSpPr>
          <p:spPr>
            <a:xfrm>
              <a:off x="1916716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</a:t>
              </a:r>
            </a:p>
          </p:txBody>
        </p:sp>
        <p:sp>
          <p:nvSpPr>
            <p:cNvPr id="254" name="Day">
              <a:extLst>
                <a:ext uri="{FF2B5EF4-FFF2-40B4-BE49-F238E27FC236}">
                  <a16:creationId xmlns:a16="http://schemas.microsoft.com/office/drawing/2014/main" id="{C8E96895-ED40-405A-BC51-29610D6BB1A5}"/>
                </a:ext>
              </a:extLst>
            </p:cNvPr>
            <p:cNvSpPr/>
            <p:nvPr/>
          </p:nvSpPr>
          <p:spPr>
            <a:xfrm>
              <a:off x="2215755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</a:t>
              </a:r>
            </a:p>
          </p:txBody>
        </p:sp>
        <p:sp>
          <p:nvSpPr>
            <p:cNvPr id="255" name="Day">
              <a:extLst>
                <a:ext uri="{FF2B5EF4-FFF2-40B4-BE49-F238E27FC236}">
                  <a16:creationId xmlns:a16="http://schemas.microsoft.com/office/drawing/2014/main" id="{ACE7BAE5-9E0A-4152-957B-1F4ECDCF3B4C}"/>
                </a:ext>
              </a:extLst>
            </p:cNvPr>
            <p:cNvSpPr/>
            <p:nvPr/>
          </p:nvSpPr>
          <p:spPr>
            <a:xfrm>
              <a:off x="2514794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</a:t>
              </a:r>
            </a:p>
          </p:txBody>
        </p:sp>
        <p:sp>
          <p:nvSpPr>
            <p:cNvPr id="256" name="Month">
              <a:extLst>
                <a:ext uri="{FF2B5EF4-FFF2-40B4-BE49-F238E27FC236}">
                  <a16:creationId xmlns:a16="http://schemas.microsoft.com/office/drawing/2014/main" id="{EA9BBA04-C225-490D-9AAA-52EC2C2D93D0}"/>
                </a:ext>
              </a:extLst>
            </p:cNvPr>
            <p:cNvSpPr txBox="1"/>
            <p:nvPr/>
          </p:nvSpPr>
          <p:spPr>
            <a:xfrm>
              <a:off x="807619" y="3757772"/>
              <a:ext cx="460840" cy="2169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rgbClr val="000000"/>
                  </a:solidFill>
                  <a:latin typeface="Rockwell" panose="02060603020205020403" pitchFamily="18" charset="0"/>
                  <a:cs typeface="Segoe UI" panose="020B0502040204020203" pitchFamily="34" charset="0"/>
                </a:rPr>
                <a:t>January 2022</a:t>
              </a:r>
            </a:p>
          </p:txBody>
        </p:sp>
        <p:sp>
          <p:nvSpPr>
            <p:cNvPr id="257" name="Arrow Up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86D29C-872A-4118-92F3-CA17E924C875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2568781" y="3806466"/>
              <a:ext cx="68093" cy="93267"/>
            </a:xfrm>
            <a:custGeom>
              <a:avLst/>
              <a:gdLst>
                <a:gd name="T0" fmla="*/ 46 w 91"/>
                <a:gd name="T1" fmla="*/ 0 h 50"/>
                <a:gd name="T2" fmla="*/ 0 w 91"/>
                <a:gd name="T3" fmla="*/ 47 h 50"/>
                <a:gd name="T4" fmla="*/ 3 w 91"/>
                <a:gd name="T5" fmla="*/ 50 h 50"/>
                <a:gd name="T6" fmla="*/ 46 w 91"/>
                <a:gd name="T7" fmla="*/ 7 h 50"/>
                <a:gd name="T8" fmla="*/ 88 w 91"/>
                <a:gd name="T9" fmla="*/ 49 h 50"/>
                <a:gd name="T10" fmla="*/ 91 w 91"/>
                <a:gd name="T11" fmla="*/ 45 h 50"/>
                <a:gd name="T12" fmla="*/ 46 w 91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6" y="0"/>
                  </a:moveTo>
                  <a:lnTo>
                    <a:pt x="0" y="47"/>
                  </a:lnTo>
                  <a:lnTo>
                    <a:pt x="3" y="50"/>
                  </a:lnTo>
                  <a:lnTo>
                    <a:pt x="46" y="7"/>
                  </a:lnTo>
                  <a:lnTo>
                    <a:pt x="88" y="49"/>
                  </a:lnTo>
                  <a:lnTo>
                    <a:pt x="91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8" name="Arrow Dow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121045F-1649-4996-B1F4-11A0FA2F976F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713945" y="3806466"/>
              <a:ext cx="68093" cy="93267"/>
            </a:xfrm>
            <a:custGeom>
              <a:avLst/>
              <a:gdLst>
                <a:gd name="T0" fmla="*/ 45 w 91"/>
                <a:gd name="T1" fmla="*/ 50 h 50"/>
                <a:gd name="T2" fmla="*/ 91 w 91"/>
                <a:gd name="T3" fmla="*/ 3 h 50"/>
                <a:gd name="T4" fmla="*/ 88 w 91"/>
                <a:gd name="T5" fmla="*/ 0 h 50"/>
                <a:gd name="T6" fmla="*/ 45 w 91"/>
                <a:gd name="T7" fmla="*/ 44 h 50"/>
                <a:gd name="T8" fmla="*/ 3 w 91"/>
                <a:gd name="T9" fmla="*/ 2 h 50"/>
                <a:gd name="T10" fmla="*/ 0 w 91"/>
                <a:gd name="T11" fmla="*/ 5 h 50"/>
                <a:gd name="T12" fmla="*/ 45 w 91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5" y="50"/>
                  </a:moveTo>
                  <a:lnTo>
                    <a:pt x="91" y="3"/>
                  </a:lnTo>
                  <a:lnTo>
                    <a:pt x="88" y="0"/>
                  </a:lnTo>
                  <a:lnTo>
                    <a:pt x="45" y="44"/>
                  </a:lnTo>
                  <a:lnTo>
                    <a:pt x="3" y="2"/>
                  </a:lnTo>
                  <a:lnTo>
                    <a:pt x="0" y="5"/>
                  </a:lnTo>
                  <a:lnTo>
                    <a:pt x="4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0" name="Arrow Left">
            <a:extLst>
              <a:ext uri="{FF2B5EF4-FFF2-40B4-BE49-F238E27FC236}">
                <a16:creationId xmlns:a16="http://schemas.microsoft.com/office/drawing/2014/main" id="{B044F3CE-8F82-4D09-9363-F2CDDF1F6B86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9574354" y="5658451"/>
            <a:ext cx="624238" cy="362986"/>
          </a:xfrm>
          <a:custGeom>
            <a:avLst/>
            <a:gdLst>
              <a:gd name="T0" fmla="*/ 451 w 1086"/>
              <a:gd name="T1" fmla="*/ 885 h 901"/>
              <a:gd name="T2" fmla="*/ 11 w 1086"/>
              <a:gd name="T3" fmla="*/ 483 h 901"/>
              <a:gd name="T4" fmla="*/ 0 w 1086"/>
              <a:gd name="T5" fmla="*/ 451 h 901"/>
              <a:gd name="T6" fmla="*/ 11 w 1086"/>
              <a:gd name="T7" fmla="*/ 413 h 901"/>
              <a:gd name="T8" fmla="*/ 451 w 1086"/>
              <a:gd name="T9" fmla="*/ 11 h 901"/>
              <a:gd name="T10" fmla="*/ 510 w 1086"/>
              <a:gd name="T11" fmla="*/ 5 h 901"/>
              <a:gd name="T12" fmla="*/ 543 w 1086"/>
              <a:gd name="T13" fmla="*/ 60 h 901"/>
              <a:gd name="T14" fmla="*/ 543 w 1086"/>
              <a:gd name="T15" fmla="*/ 261 h 901"/>
              <a:gd name="T16" fmla="*/ 1037 w 1086"/>
              <a:gd name="T17" fmla="*/ 304 h 901"/>
              <a:gd name="T18" fmla="*/ 1086 w 1086"/>
              <a:gd name="T19" fmla="*/ 451 h 901"/>
              <a:gd name="T20" fmla="*/ 1037 w 1086"/>
              <a:gd name="T21" fmla="*/ 592 h 901"/>
              <a:gd name="T22" fmla="*/ 543 w 1086"/>
              <a:gd name="T23" fmla="*/ 640 h 901"/>
              <a:gd name="T24" fmla="*/ 543 w 1086"/>
              <a:gd name="T25" fmla="*/ 841 h 901"/>
              <a:gd name="T26" fmla="*/ 510 w 1086"/>
              <a:gd name="T27" fmla="*/ 890 h 901"/>
              <a:gd name="T28" fmla="*/ 451 w 1086"/>
              <a:gd name="T29" fmla="*/ 885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451" y="885"/>
                </a:moveTo>
                <a:cubicBezTo>
                  <a:pt x="223" y="733"/>
                  <a:pt x="17" y="494"/>
                  <a:pt x="11" y="483"/>
                </a:cubicBezTo>
                <a:cubicBezTo>
                  <a:pt x="6" y="478"/>
                  <a:pt x="0" y="461"/>
                  <a:pt x="0" y="451"/>
                </a:cubicBezTo>
                <a:cubicBezTo>
                  <a:pt x="0" y="440"/>
                  <a:pt x="6" y="423"/>
                  <a:pt x="11" y="413"/>
                </a:cubicBezTo>
                <a:cubicBezTo>
                  <a:pt x="17" y="402"/>
                  <a:pt x="228" y="163"/>
                  <a:pt x="451" y="11"/>
                </a:cubicBezTo>
                <a:cubicBezTo>
                  <a:pt x="467" y="0"/>
                  <a:pt x="489" y="0"/>
                  <a:pt x="510" y="5"/>
                </a:cubicBezTo>
                <a:cubicBezTo>
                  <a:pt x="532" y="22"/>
                  <a:pt x="543" y="38"/>
                  <a:pt x="543" y="60"/>
                </a:cubicBezTo>
                <a:lnTo>
                  <a:pt x="543" y="261"/>
                </a:lnTo>
                <a:cubicBezTo>
                  <a:pt x="543" y="261"/>
                  <a:pt x="1015" y="288"/>
                  <a:pt x="1037" y="304"/>
                </a:cubicBezTo>
                <a:cubicBezTo>
                  <a:pt x="1070" y="326"/>
                  <a:pt x="1086" y="396"/>
                  <a:pt x="1086" y="451"/>
                </a:cubicBezTo>
                <a:cubicBezTo>
                  <a:pt x="1086" y="510"/>
                  <a:pt x="1064" y="570"/>
                  <a:pt x="1037" y="592"/>
                </a:cubicBezTo>
                <a:cubicBezTo>
                  <a:pt x="1015" y="608"/>
                  <a:pt x="543" y="640"/>
                  <a:pt x="543" y="640"/>
                </a:cubicBezTo>
                <a:lnTo>
                  <a:pt x="543" y="841"/>
                </a:lnTo>
                <a:cubicBezTo>
                  <a:pt x="543" y="863"/>
                  <a:pt x="532" y="879"/>
                  <a:pt x="510" y="890"/>
                </a:cubicBezTo>
                <a:cubicBezTo>
                  <a:pt x="494" y="901"/>
                  <a:pt x="472" y="896"/>
                  <a:pt x="451" y="885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3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Class Schedule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E5F2E4E-4CE7-49BE-9FAC-FF38DFC4E459}"/>
              </a:ext>
            </a:extLst>
          </p:cNvPr>
          <p:cNvSpPr txBox="1"/>
          <p:nvPr/>
        </p:nvSpPr>
        <p:spPr>
          <a:xfrm>
            <a:off x="4367835" y="2744468"/>
            <a:ext cx="329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Select Class With Section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grpSp>
        <p:nvGrpSpPr>
          <p:cNvPr id="90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C94BF435-61E8-4C5C-8F97-409325DE27C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22765" y="3106935"/>
            <a:ext cx="2788688" cy="865207"/>
            <a:chOff x="581768" y="1146899"/>
            <a:chExt cx="2092684" cy="865207"/>
          </a:xfrm>
        </p:grpSpPr>
        <p:sp>
          <p:nvSpPr>
            <p:cNvPr id="91" name="Drop-Down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7119EA5-F21B-4449-AC88-F4D70B425B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1770" y="1386294"/>
              <a:ext cx="2092682" cy="62581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Urdu VII-B</a:t>
              </a:r>
            </a:p>
          </p:txBody>
        </p:sp>
        <p:sp>
          <p:nvSpPr>
            <p:cNvPr id="92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316F623-8966-4DF7-9310-15DBAADDDE6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81768" y="1146899"/>
              <a:ext cx="2092684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X-A│</a:t>
              </a:r>
            </a:p>
          </p:txBody>
        </p:sp>
        <p:sp>
          <p:nvSpPr>
            <p:cNvPr id="93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588DE8B-E127-43F8-A33F-7AD31702A38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395587" y="1226274"/>
              <a:ext cx="52417" cy="6985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5168EE3-D977-41D4-83F7-E4FE6CF63B4A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59575" y="1215479"/>
              <a:ext cx="67547" cy="9144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41AFCD-B482-4881-BF5E-40C0E8A3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82111"/>
              </p:ext>
            </p:extLst>
          </p:nvPr>
        </p:nvGraphicFramePr>
        <p:xfrm>
          <a:off x="4622765" y="4174307"/>
          <a:ext cx="5415279" cy="162859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7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Days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Teacher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Timing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Monday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Otto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8:00 – 10:00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Wednesday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Thornton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10:00 – 12:00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Friday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Bird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8:00 – 10:00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1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Staff Attendance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5B311F-5351-4E45-B7CF-65D6FE7330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15326" y="2564305"/>
            <a:ext cx="5798209" cy="3017416"/>
          </a:xfrm>
          <a:prstGeom prst="rect">
            <a:avLst/>
          </a:prstGeom>
        </p:spPr>
      </p:pic>
      <p:sp>
        <p:nvSpPr>
          <p:cNvPr id="30" name="Button">
            <a:extLst>
              <a:ext uri="{FF2B5EF4-FFF2-40B4-BE49-F238E27FC236}">
                <a16:creationId xmlns:a16="http://schemas.microsoft.com/office/drawing/2014/main" id="{FEEB1922-753E-415E-8A87-3FB628E2C03A}"/>
              </a:ext>
            </a:extLst>
          </p:cNvPr>
          <p:cNvSpPr>
            <a:spLocks/>
          </p:cNvSpPr>
          <p:nvPr/>
        </p:nvSpPr>
        <p:spPr bwMode="auto">
          <a:xfrm>
            <a:off x="8192376" y="5612043"/>
            <a:ext cx="2080313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Add New Faculty</a:t>
            </a: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4190A1FE-E66B-40A9-8D37-4983927BB4A3}"/>
              </a:ext>
            </a:extLst>
          </p:cNvPr>
          <p:cNvSpPr>
            <a:spLocks/>
          </p:cNvSpPr>
          <p:nvPr/>
        </p:nvSpPr>
        <p:spPr bwMode="auto">
          <a:xfrm>
            <a:off x="6241028" y="5612043"/>
            <a:ext cx="1886855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Update Faculty</a:t>
            </a: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82C501A7-1E43-44F3-A654-B4501241A76B}"/>
              </a:ext>
            </a:extLst>
          </p:cNvPr>
          <p:cNvSpPr>
            <a:spLocks/>
          </p:cNvSpPr>
          <p:nvPr/>
        </p:nvSpPr>
        <p:spPr bwMode="auto">
          <a:xfrm>
            <a:off x="4315326" y="5609301"/>
            <a:ext cx="1839917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Delete Faculty</a:t>
            </a:r>
          </a:p>
        </p:txBody>
      </p:sp>
    </p:spTree>
    <p:extLst>
      <p:ext uri="{BB962C8B-B14F-4D97-AF65-F5344CB8AC3E}">
        <p14:creationId xmlns:p14="http://schemas.microsoft.com/office/powerpoint/2010/main" val="280058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Staff Attendance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sp>
        <p:nvSpPr>
          <p:cNvPr id="30" name="Button">
            <a:extLst>
              <a:ext uri="{FF2B5EF4-FFF2-40B4-BE49-F238E27FC236}">
                <a16:creationId xmlns:a16="http://schemas.microsoft.com/office/drawing/2014/main" id="{FEEB1922-753E-415E-8A87-3FB628E2C03A}"/>
              </a:ext>
            </a:extLst>
          </p:cNvPr>
          <p:cNvSpPr>
            <a:spLocks/>
          </p:cNvSpPr>
          <p:nvPr/>
        </p:nvSpPr>
        <p:spPr bwMode="auto">
          <a:xfrm>
            <a:off x="6379438" y="5596263"/>
            <a:ext cx="175980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Save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0F820-8D25-43E2-8E55-7793CF32973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34480" y="2730205"/>
            <a:ext cx="5417702" cy="28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92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905</Words>
  <Application>Microsoft Office PowerPoint</Application>
  <PresentationFormat>Widescreen</PresentationFormat>
  <Paragraphs>485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Rockwell</vt:lpstr>
      <vt:lpstr>Segoe Print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Sidra Usman</dc:creator>
  <cp:lastModifiedBy>Sidra Usman</cp:lastModifiedBy>
  <cp:revision>33</cp:revision>
  <dcterms:created xsi:type="dcterms:W3CDTF">2022-01-06T21:27:23Z</dcterms:created>
  <dcterms:modified xsi:type="dcterms:W3CDTF">2022-01-08T10:14:35Z</dcterms:modified>
</cp:coreProperties>
</file>