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99EAC3-FD0E-4EA1-9A04-04BCA72613E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E9E7C-FB7C-494F-B99C-55C12D6159C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CD446C-CE46-4E51-992A-44D11594EDCD}">
      <dgm:prSet/>
      <dgm:spPr/>
      <dgm:t>
        <a:bodyPr/>
        <a:lstStyle/>
        <a:p>
          <a:r>
            <a:rPr lang="en-US"/>
            <a:t>Why measure political polarization?</a:t>
          </a:r>
        </a:p>
      </dgm:t>
    </dgm:pt>
    <dgm:pt modelId="{11796B42-8660-4112-9735-8A53A0DA362C}" type="parTrans" cxnId="{C183798B-2A02-448B-85E1-0DBFB5ECF743}">
      <dgm:prSet/>
      <dgm:spPr/>
      <dgm:t>
        <a:bodyPr/>
        <a:lstStyle/>
        <a:p>
          <a:endParaRPr lang="en-US"/>
        </a:p>
      </dgm:t>
    </dgm:pt>
    <dgm:pt modelId="{AE7D1234-9E56-4EFC-8AE0-433CEE26EE29}" type="sibTrans" cxnId="{C183798B-2A02-448B-85E1-0DBFB5ECF743}">
      <dgm:prSet/>
      <dgm:spPr/>
      <dgm:t>
        <a:bodyPr/>
        <a:lstStyle/>
        <a:p>
          <a:endParaRPr lang="en-US"/>
        </a:p>
      </dgm:t>
    </dgm:pt>
    <dgm:pt modelId="{57A82DE6-EC19-4E0C-8717-53F6AE92B82F}">
      <dgm:prSet/>
      <dgm:spPr/>
      <dgm:t>
        <a:bodyPr/>
        <a:lstStyle/>
        <a:p>
          <a:r>
            <a:rPr lang="en-US"/>
            <a:t>What is our motivation?</a:t>
          </a:r>
        </a:p>
      </dgm:t>
    </dgm:pt>
    <dgm:pt modelId="{CC81909A-3E0A-4F33-8FBA-5FEA2F1046F8}" type="parTrans" cxnId="{F732654D-2088-48B0-9A2B-EEEABCF87C53}">
      <dgm:prSet/>
      <dgm:spPr/>
      <dgm:t>
        <a:bodyPr/>
        <a:lstStyle/>
        <a:p>
          <a:endParaRPr lang="en-US"/>
        </a:p>
      </dgm:t>
    </dgm:pt>
    <dgm:pt modelId="{90417ECF-8A8F-46BA-BF36-AA1CC3BCA36A}" type="sibTrans" cxnId="{F732654D-2088-48B0-9A2B-EEEABCF87C53}">
      <dgm:prSet/>
      <dgm:spPr/>
      <dgm:t>
        <a:bodyPr/>
        <a:lstStyle/>
        <a:p>
          <a:endParaRPr lang="en-US"/>
        </a:p>
      </dgm:t>
    </dgm:pt>
    <dgm:pt modelId="{F081D2C2-A13E-47F3-9B94-DF90CA4920F6}">
      <dgm:prSet/>
      <dgm:spPr/>
      <dgm:t>
        <a:bodyPr/>
        <a:lstStyle/>
        <a:p>
          <a:r>
            <a:rPr lang="en-US"/>
            <a:t>How did we include geospatial concepts to an existing research?</a:t>
          </a:r>
        </a:p>
      </dgm:t>
    </dgm:pt>
    <dgm:pt modelId="{FE4694F0-BAA0-4D47-B27B-995C42A1DB42}" type="parTrans" cxnId="{45C832A2-6F70-4906-A0D0-F60DD045B215}">
      <dgm:prSet/>
      <dgm:spPr/>
      <dgm:t>
        <a:bodyPr/>
        <a:lstStyle/>
        <a:p>
          <a:endParaRPr lang="en-US"/>
        </a:p>
      </dgm:t>
    </dgm:pt>
    <dgm:pt modelId="{3E6B2F24-BE14-4132-BF9E-CAE41EA036C3}" type="sibTrans" cxnId="{45C832A2-6F70-4906-A0D0-F60DD045B215}">
      <dgm:prSet/>
      <dgm:spPr/>
      <dgm:t>
        <a:bodyPr/>
        <a:lstStyle/>
        <a:p>
          <a:endParaRPr lang="en-US"/>
        </a:p>
      </dgm:t>
    </dgm:pt>
    <dgm:pt modelId="{36555292-A77B-431C-A969-CD8D9BC1E66E}" type="pres">
      <dgm:prSet presAssocID="{F80E9E7C-FB7C-494F-B99C-55C12D6159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08BE4A-DAEA-4020-B99E-177899DE4500}" type="pres">
      <dgm:prSet presAssocID="{62CD446C-CE46-4E51-992A-44D11594EDCD}" presName="hierRoot1" presStyleCnt="0"/>
      <dgm:spPr/>
    </dgm:pt>
    <dgm:pt modelId="{3CABE0DD-EFAB-442A-B4CF-2EAEBC867A1D}" type="pres">
      <dgm:prSet presAssocID="{62CD446C-CE46-4E51-992A-44D11594EDCD}" presName="composite" presStyleCnt="0"/>
      <dgm:spPr/>
    </dgm:pt>
    <dgm:pt modelId="{A340D6A1-CF2A-4B22-B270-3351C992949A}" type="pres">
      <dgm:prSet presAssocID="{62CD446C-CE46-4E51-992A-44D11594EDCD}" presName="background" presStyleLbl="node0" presStyleIdx="0" presStyleCnt="3"/>
      <dgm:spPr/>
    </dgm:pt>
    <dgm:pt modelId="{3D744BEA-3927-4368-9BA2-688C3372F854}" type="pres">
      <dgm:prSet presAssocID="{62CD446C-CE46-4E51-992A-44D11594EDCD}" presName="text" presStyleLbl="fgAcc0" presStyleIdx="0" presStyleCnt="3">
        <dgm:presLayoutVars>
          <dgm:chPref val="3"/>
        </dgm:presLayoutVars>
      </dgm:prSet>
      <dgm:spPr/>
    </dgm:pt>
    <dgm:pt modelId="{0297C774-DAED-48A2-A1C9-1AF804409A6D}" type="pres">
      <dgm:prSet presAssocID="{62CD446C-CE46-4E51-992A-44D11594EDCD}" presName="hierChild2" presStyleCnt="0"/>
      <dgm:spPr/>
    </dgm:pt>
    <dgm:pt modelId="{6AE0DD91-7F0A-4808-B3D0-2844C5EA644B}" type="pres">
      <dgm:prSet presAssocID="{57A82DE6-EC19-4E0C-8717-53F6AE92B82F}" presName="hierRoot1" presStyleCnt="0"/>
      <dgm:spPr/>
    </dgm:pt>
    <dgm:pt modelId="{81D34F43-7319-4D27-93CD-897F882579B4}" type="pres">
      <dgm:prSet presAssocID="{57A82DE6-EC19-4E0C-8717-53F6AE92B82F}" presName="composite" presStyleCnt="0"/>
      <dgm:spPr/>
    </dgm:pt>
    <dgm:pt modelId="{A13DB039-2FB4-49AA-AFD9-902981888D24}" type="pres">
      <dgm:prSet presAssocID="{57A82DE6-EC19-4E0C-8717-53F6AE92B82F}" presName="background" presStyleLbl="node0" presStyleIdx="1" presStyleCnt="3"/>
      <dgm:spPr/>
    </dgm:pt>
    <dgm:pt modelId="{D51E278E-57ED-4D4B-A72A-5585E9537724}" type="pres">
      <dgm:prSet presAssocID="{57A82DE6-EC19-4E0C-8717-53F6AE92B82F}" presName="text" presStyleLbl="fgAcc0" presStyleIdx="1" presStyleCnt="3">
        <dgm:presLayoutVars>
          <dgm:chPref val="3"/>
        </dgm:presLayoutVars>
      </dgm:prSet>
      <dgm:spPr/>
    </dgm:pt>
    <dgm:pt modelId="{AB48252F-2197-438D-AFCB-6FFBDC951E34}" type="pres">
      <dgm:prSet presAssocID="{57A82DE6-EC19-4E0C-8717-53F6AE92B82F}" presName="hierChild2" presStyleCnt="0"/>
      <dgm:spPr/>
    </dgm:pt>
    <dgm:pt modelId="{BEE3DADE-7F2A-40A2-885B-CA004B0C487B}" type="pres">
      <dgm:prSet presAssocID="{F081D2C2-A13E-47F3-9B94-DF90CA4920F6}" presName="hierRoot1" presStyleCnt="0"/>
      <dgm:spPr/>
    </dgm:pt>
    <dgm:pt modelId="{E7BF06C4-B053-4838-9C30-7D71F24A9B2A}" type="pres">
      <dgm:prSet presAssocID="{F081D2C2-A13E-47F3-9B94-DF90CA4920F6}" presName="composite" presStyleCnt="0"/>
      <dgm:spPr/>
    </dgm:pt>
    <dgm:pt modelId="{A567553E-94DF-4669-80BE-C0FD39C7D2C9}" type="pres">
      <dgm:prSet presAssocID="{F081D2C2-A13E-47F3-9B94-DF90CA4920F6}" presName="background" presStyleLbl="node0" presStyleIdx="2" presStyleCnt="3"/>
      <dgm:spPr/>
    </dgm:pt>
    <dgm:pt modelId="{3BB0C320-0B38-4AD1-9A8E-0887819279AA}" type="pres">
      <dgm:prSet presAssocID="{F081D2C2-A13E-47F3-9B94-DF90CA4920F6}" presName="text" presStyleLbl="fgAcc0" presStyleIdx="2" presStyleCnt="3">
        <dgm:presLayoutVars>
          <dgm:chPref val="3"/>
        </dgm:presLayoutVars>
      </dgm:prSet>
      <dgm:spPr/>
    </dgm:pt>
    <dgm:pt modelId="{2137C2F5-A5A8-4DFE-9BA0-8BE56770DC72}" type="pres">
      <dgm:prSet presAssocID="{F081D2C2-A13E-47F3-9B94-DF90CA4920F6}" presName="hierChild2" presStyleCnt="0"/>
      <dgm:spPr/>
    </dgm:pt>
  </dgm:ptLst>
  <dgm:cxnLst>
    <dgm:cxn modelId="{F732654D-2088-48B0-9A2B-EEEABCF87C53}" srcId="{F80E9E7C-FB7C-494F-B99C-55C12D6159CD}" destId="{57A82DE6-EC19-4E0C-8717-53F6AE92B82F}" srcOrd="1" destOrd="0" parTransId="{CC81909A-3E0A-4F33-8FBA-5FEA2F1046F8}" sibTransId="{90417ECF-8A8F-46BA-BF36-AA1CC3BCA36A}"/>
    <dgm:cxn modelId="{C183798B-2A02-448B-85E1-0DBFB5ECF743}" srcId="{F80E9E7C-FB7C-494F-B99C-55C12D6159CD}" destId="{62CD446C-CE46-4E51-992A-44D11594EDCD}" srcOrd="0" destOrd="0" parTransId="{11796B42-8660-4112-9735-8A53A0DA362C}" sibTransId="{AE7D1234-9E56-4EFC-8AE0-433CEE26EE29}"/>
    <dgm:cxn modelId="{45C832A2-6F70-4906-A0D0-F60DD045B215}" srcId="{F80E9E7C-FB7C-494F-B99C-55C12D6159CD}" destId="{F081D2C2-A13E-47F3-9B94-DF90CA4920F6}" srcOrd="2" destOrd="0" parTransId="{FE4694F0-BAA0-4D47-B27B-995C42A1DB42}" sibTransId="{3E6B2F24-BE14-4132-BF9E-CAE41EA036C3}"/>
    <dgm:cxn modelId="{178C8ABB-8312-4542-B97A-31E8D2842129}" type="presOf" srcId="{F081D2C2-A13E-47F3-9B94-DF90CA4920F6}" destId="{3BB0C320-0B38-4AD1-9A8E-0887819279AA}" srcOrd="0" destOrd="0" presId="urn:microsoft.com/office/officeart/2005/8/layout/hierarchy1"/>
    <dgm:cxn modelId="{2172A7D4-9A7D-40D4-9404-D41302E38245}" type="presOf" srcId="{62CD446C-CE46-4E51-992A-44D11594EDCD}" destId="{3D744BEA-3927-4368-9BA2-688C3372F854}" srcOrd="0" destOrd="0" presId="urn:microsoft.com/office/officeart/2005/8/layout/hierarchy1"/>
    <dgm:cxn modelId="{08883BDA-CA99-494D-8B3A-0C5B589B9616}" type="presOf" srcId="{57A82DE6-EC19-4E0C-8717-53F6AE92B82F}" destId="{D51E278E-57ED-4D4B-A72A-5585E9537724}" srcOrd="0" destOrd="0" presId="urn:microsoft.com/office/officeart/2005/8/layout/hierarchy1"/>
    <dgm:cxn modelId="{125D81DA-732E-475B-A446-4F3D44BBDE4B}" type="presOf" srcId="{F80E9E7C-FB7C-494F-B99C-55C12D6159CD}" destId="{36555292-A77B-431C-A969-CD8D9BC1E66E}" srcOrd="0" destOrd="0" presId="urn:microsoft.com/office/officeart/2005/8/layout/hierarchy1"/>
    <dgm:cxn modelId="{CF7105E3-B6F9-4630-A775-247F9955F1AE}" type="presParOf" srcId="{36555292-A77B-431C-A969-CD8D9BC1E66E}" destId="{D808BE4A-DAEA-4020-B99E-177899DE4500}" srcOrd="0" destOrd="0" presId="urn:microsoft.com/office/officeart/2005/8/layout/hierarchy1"/>
    <dgm:cxn modelId="{F5EEA308-4BAF-452C-8B00-F761664BAEE2}" type="presParOf" srcId="{D808BE4A-DAEA-4020-B99E-177899DE4500}" destId="{3CABE0DD-EFAB-442A-B4CF-2EAEBC867A1D}" srcOrd="0" destOrd="0" presId="urn:microsoft.com/office/officeart/2005/8/layout/hierarchy1"/>
    <dgm:cxn modelId="{BBD3B892-C879-4A0D-82E0-6C73DDA96A10}" type="presParOf" srcId="{3CABE0DD-EFAB-442A-B4CF-2EAEBC867A1D}" destId="{A340D6A1-CF2A-4B22-B270-3351C992949A}" srcOrd="0" destOrd="0" presId="urn:microsoft.com/office/officeart/2005/8/layout/hierarchy1"/>
    <dgm:cxn modelId="{C3148D9C-EB14-45CC-8975-E499C2B933FA}" type="presParOf" srcId="{3CABE0DD-EFAB-442A-B4CF-2EAEBC867A1D}" destId="{3D744BEA-3927-4368-9BA2-688C3372F854}" srcOrd="1" destOrd="0" presId="urn:microsoft.com/office/officeart/2005/8/layout/hierarchy1"/>
    <dgm:cxn modelId="{44899986-F778-4F9C-AF4A-328775B900A0}" type="presParOf" srcId="{D808BE4A-DAEA-4020-B99E-177899DE4500}" destId="{0297C774-DAED-48A2-A1C9-1AF804409A6D}" srcOrd="1" destOrd="0" presId="urn:microsoft.com/office/officeart/2005/8/layout/hierarchy1"/>
    <dgm:cxn modelId="{21B85B94-E8D1-495E-A8BC-B18485489793}" type="presParOf" srcId="{36555292-A77B-431C-A969-CD8D9BC1E66E}" destId="{6AE0DD91-7F0A-4808-B3D0-2844C5EA644B}" srcOrd="1" destOrd="0" presId="urn:microsoft.com/office/officeart/2005/8/layout/hierarchy1"/>
    <dgm:cxn modelId="{017B348F-017F-40BC-9A29-242CA6C6697E}" type="presParOf" srcId="{6AE0DD91-7F0A-4808-B3D0-2844C5EA644B}" destId="{81D34F43-7319-4D27-93CD-897F882579B4}" srcOrd="0" destOrd="0" presId="urn:microsoft.com/office/officeart/2005/8/layout/hierarchy1"/>
    <dgm:cxn modelId="{60C3341C-8810-4E7E-9791-BD85B6C77DB1}" type="presParOf" srcId="{81D34F43-7319-4D27-93CD-897F882579B4}" destId="{A13DB039-2FB4-49AA-AFD9-902981888D24}" srcOrd="0" destOrd="0" presId="urn:microsoft.com/office/officeart/2005/8/layout/hierarchy1"/>
    <dgm:cxn modelId="{8551507D-9357-463E-B468-629284422070}" type="presParOf" srcId="{81D34F43-7319-4D27-93CD-897F882579B4}" destId="{D51E278E-57ED-4D4B-A72A-5585E9537724}" srcOrd="1" destOrd="0" presId="urn:microsoft.com/office/officeart/2005/8/layout/hierarchy1"/>
    <dgm:cxn modelId="{E4173F5B-21FA-4E9A-A25A-DA88D974958E}" type="presParOf" srcId="{6AE0DD91-7F0A-4808-B3D0-2844C5EA644B}" destId="{AB48252F-2197-438D-AFCB-6FFBDC951E34}" srcOrd="1" destOrd="0" presId="urn:microsoft.com/office/officeart/2005/8/layout/hierarchy1"/>
    <dgm:cxn modelId="{060B2A32-1CD3-42BE-8FA6-F7BB0F0198A9}" type="presParOf" srcId="{36555292-A77B-431C-A969-CD8D9BC1E66E}" destId="{BEE3DADE-7F2A-40A2-885B-CA004B0C487B}" srcOrd="2" destOrd="0" presId="urn:microsoft.com/office/officeart/2005/8/layout/hierarchy1"/>
    <dgm:cxn modelId="{4A4D1B05-CF32-4783-8950-196C15A12EED}" type="presParOf" srcId="{BEE3DADE-7F2A-40A2-885B-CA004B0C487B}" destId="{E7BF06C4-B053-4838-9C30-7D71F24A9B2A}" srcOrd="0" destOrd="0" presId="urn:microsoft.com/office/officeart/2005/8/layout/hierarchy1"/>
    <dgm:cxn modelId="{C49B721A-A8C1-4ECF-B78D-5D86A7586CB6}" type="presParOf" srcId="{E7BF06C4-B053-4838-9C30-7D71F24A9B2A}" destId="{A567553E-94DF-4669-80BE-C0FD39C7D2C9}" srcOrd="0" destOrd="0" presId="urn:microsoft.com/office/officeart/2005/8/layout/hierarchy1"/>
    <dgm:cxn modelId="{C9ABB4B9-5A5A-4319-9F7A-8B83F5889A55}" type="presParOf" srcId="{E7BF06C4-B053-4838-9C30-7D71F24A9B2A}" destId="{3BB0C320-0B38-4AD1-9A8E-0887819279AA}" srcOrd="1" destOrd="0" presId="urn:microsoft.com/office/officeart/2005/8/layout/hierarchy1"/>
    <dgm:cxn modelId="{19D9C520-0270-4888-BAE5-14C37C052BC6}" type="presParOf" srcId="{BEE3DADE-7F2A-40A2-885B-CA004B0C487B}" destId="{2137C2F5-A5A8-4DFE-9BA0-8BE56770DC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189A0-1ACC-49C1-966B-7AE3856601A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BB5A87-F849-484E-A6A0-F4CAE77E9C65}">
      <dgm:prSet/>
      <dgm:spPr/>
      <dgm:t>
        <a:bodyPr/>
        <a:lstStyle/>
        <a:p>
          <a:r>
            <a:rPr lang="en-US"/>
            <a:t>UK Data Service – British Household Panel Survey (BHPS)  data 1991 – 2009. </a:t>
          </a:r>
        </a:p>
      </dgm:t>
    </dgm:pt>
    <dgm:pt modelId="{651F5E0A-B52B-4B34-8986-CAF1C85CF775}" type="parTrans" cxnId="{58EA4B35-AFE5-4790-B7F2-CAE64FFA6323}">
      <dgm:prSet/>
      <dgm:spPr/>
      <dgm:t>
        <a:bodyPr/>
        <a:lstStyle/>
        <a:p>
          <a:endParaRPr lang="en-US"/>
        </a:p>
      </dgm:t>
    </dgm:pt>
    <dgm:pt modelId="{7DE398AB-2545-4755-8609-3C5E918B5D5F}" type="sibTrans" cxnId="{58EA4B35-AFE5-4790-B7F2-CAE64FFA6323}">
      <dgm:prSet/>
      <dgm:spPr/>
      <dgm:t>
        <a:bodyPr/>
        <a:lstStyle/>
        <a:p>
          <a:endParaRPr lang="en-US"/>
        </a:p>
      </dgm:t>
    </dgm:pt>
    <dgm:pt modelId="{E275A3CE-8682-431C-94D6-F2B11760E5BF}">
      <dgm:prSet/>
      <dgm:spPr/>
      <dgm:t>
        <a:bodyPr/>
        <a:lstStyle/>
        <a:p>
          <a:r>
            <a:rPr lang="en-US" dirty="0"/>
            <a:t>What is format of the data ? What is a “Wave” and What is “Statement”?</a:t>
          </a:r>
        </a:p>
      </dgm:t>
    </dgm:pt>
    <dgm:pt modelId="{5F7E5356-D493-40DC-B758-5E0D688B6687}" type="parTrans" cxnId="{2EC489F7-4ECB-4ADF-8FF9-5029B3A2CB72}">
      <dgm:prSet/>
      <dgm:spPr/>
      <dgm:t>
        <a:bodyPr/>
        <a:lstStyle/>
        <a:p>
          <a:endParaRPr lang="en-US"/>
        </a:p>
      </dgm:t>
    </dgm:pt>
    <dgm:pt modelId="{E8AC3C5E-6F64-46A3-9706-5B8C7A00C8F0}" type="sibTrans" cxnId="{2EC489F7-4ECB-4ADF-8FF9-5029B3A2CB72}">
      <dgm:prSet/>
      <dgm:spPr/>
      <dgm:t>
        <a:bodyPr/>
        <a:lstStyle/>
        <a:p>
          <a:endParaRPr lang="en-US"/>
        </a:p>
      </dgm:t>
    </dgm:pt>
    <dgm:pt modelId="{9F4ED9BF-D692-4981-A020-4EAD9A5E8E02}">
      <dgm:prSet/>
      <dgm:spPr/>
      <dgm:t>
        <a:bodyPr/>
        <a:lstStyle/>
        <a:p>
          <a:r>
            <a:rPr lang="en-US"/>
            <a:t>How did we convert the information and extracted a calculated dataset?</a:t>
          </a:r>
        </a:p>
      </dgm:t>
    </dgm:pt>
    <dgm:pt modelId="{DF4B7161-ECD5-449B-A407-B167DD3D2B05}" type="parTrans" cxnId="{43C16096-EB76-49F4-8B66-25569F3D7446}">
      <dgm:prSet/>
      <dgm:spPr/>
      <dgm:t>
        <a:bodyPr/>
        <a:lstStyle/>
        <a:p>
          <a:endParaRPr lang="en-US"/>
        </a:p>
      </dgm:t>
    </dgm:pt>
    <dgm:pt modelId="{7A1DD0C7-0874-4460-81D2-F8FD20768BF5}" type="sibTrans" cxnId="{43C16096-EB76-49F4-8B66-25569F3D7446}">
      <dgm:prSet/>
      <dgm:spPr/>
      <dgm:t>
        <a:bodyPr/>
        <a:lstStyle/>
        <a:p>
          <a:endParaRPr lang="en-US"/>
        </a:p>
      </dgm:t>
    </dgm:pt>
    <dgm:pt modelId="{3CDA89DB-B48D-4E6D-AAA6-56ED61C237E3}" type="pres">
      <dgm:prSet presAssocID="{3AD189A0-1ACC-49C1-966B-7AE3856601AC}" presName="outerComposite" presStyleCnt="0">
        <dgm:presLayoutVars>
          <dgm:chMax val="5"/>
          <dgm:dir/>
          <dgm:resizeHandles val="exact"/>
        </dgm:presLayoutVars>
      </dgm:prSet>
      <dgm:spPr/>
    </dgm:pt>
    <dgm:pt modelId="{38D83F3E-6CDE-471E-8C1E-6BF0F7010FF5}" type="pres">
      <dgm:prSet presAssocID="{3AD189A0-1ACC-49C1-966B-7AE3856601AC}" presName="dummyMaxCanvas" presStyleCnt="0">
        <dgm:presLayoutVars/>
      </dgm:prSet>
      <dgm:spPr/>
    </dgm:pt>
    <dgm:pt modelId="{8D2912E3-C44F-4626-86C8-0146BA11282C}" type="pres">
      <dgm:prSet presAssocID="{3AD189A0-1ACC-49C1-966B-7AE3856601AC}" presName="ThreeNodes_1" presStyleLbl="node1" presStyleIdx="0" presStyleCnt="3">
        <dgm:presLayoutVars>
          <dgm:bulletEnabled val="1"/>
        </dgm:presLayoutVars>
      </dgm:prSet>
      <dgm:spPr/>
    </dgm:pt>
    <dgm:pt modelId="{B2899372-3E66-44D0-A8E9-90B66634270D}" type="pres">
      <dgm:prSet presAssocID="{3AD189A0-1ACC-49C1-966B-7AE3856601AC}" presName="ThreeNodes_2" presStyleLbl="node1" presStyleIdx="1" presStyleCnt="3">
        <dgm:presLayoutVars>
          <dgm:bulletEnabled val="1"/>
        </dgm:presLayoutVars>
      </dgm:prSet>
      <dgm:spPr/>
    </dgm:pt>
    <dgm:pt modelId="{564730DB-D1F4-4405-98F3-326DDAC41539}" type="pres">
      <dgm:prSet presAssocID="{3AD189A0-1ACC-49C1-966B-7AE3856601AC}" presName="ThreeNodes_3" presStyleLbl="node1" presStyleIdx="2" presStyleCnt="3">
        <dgm:presLayoutVars>
          <dgm:bulletEnabled val="1"/>
        </dgm:presLayoutVars>
      </dgm:prSet>
      <dgm:spPr/>
    </dgm:pt>
    <dgm:pt modelId="{FBEB99FD-EEFC-438D-AEBB-628FE555A39A}" type="pres">
      <dgm:prSet presAssocID="{3AD189A0-1ACC-49C1-966B-7AE3856601AC}" presName="ThreeConn_1-2" presStyleLbl="fgAccFollowNode1" presStyleIdx="0" presStyleCnt="2">
        <dgm:presLayoutVars>
          <dgm:bulletEnabled val="1"/>
        </dgm:presLayoutVars>
      </dgm:prSet>
      <dgm:spPr/>
    </dgm:pt>
    <dgm:pt modelId="{A81BF774-409B-41BF-AE07-88BBE96F56D2}" type="pres">
      <dgm:prSet presAssocID="{3AD189A0-1ACC-49C1-966B-7AE3856601AC}" presName="ThreeConn_2-3" presStyleLbl="fgAccFollowNode1" presStyleIdx="1" presStyleCnt="2">
        <dgm:presLayoutVars>
          <dgm:bulletEnabled val="1"/>
        </dgm:presLayoutVars>
      </dgm:prSet>
      <dgm:spPr/>
    </dgm:pt>
    <dgm:pt modelId="{E61F6FA9-E6C1-4F63-89D8-6E42CDB156A8}" type="pres">
      <dgm:prSet presAssocID="{3AD189A0-1ACC-49C1-966B-7AE3856601AC}" presName="ThreeNodes_1_text" presStyleLbl="node1" presStyleIdx="2" presStyleCnt="3">
        <dgm:presLayoutVars>
          <dgm:bulletEnabled val="1"/>
        </dgm:presLayoutVars>
      </dgm:prSet>
      <dgm:spPr/>
    </dgm:pt>
    <dgm:pt modelId="{81DC4CD0-05B7-439D-9835-694AA73FEEAF}" type="pres">
      <dgm:prSet presAssocID="{3AD189A0-1ACC-49C1-966B-7AE3856601AC}" presName="ThreeNodes_2_text" presStyleLbl="node1" presStyleIdx="2" presStyleCnt="3">
        <dgm:presLayoutVars>
          <dgm:bulletEnabled val="1"/>
        </dgm:presLayoutVars>
      </dgm:prSet>
      <dgm:spPr/>
    </dgm:pt>
    <dgm:pt modelId="{626C5653-752D-414F-9ACB-443123DFC725}" type="pres">
      <dgm:prSet presAssocID="{3AD189A0-1ACC-49C1-966B-7AE3856601A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8EA4B35-AFE5-4790-B7F2-CAE64FFA6323}" srcId="{3AD189A0-1ACC-49C1-966B-7AE3856601AC}" destId="{DCBB5A87-F849-484E-A6A0-F4CAE77E9C65}" srcOrd="0" destOrd="0" parTransId="{651F5E0A-B52B-4B34-8986-CAF1C85CF775}" sibTransId="{7DE398AB-2545-4755-8609-3C5E918B5D5F}"/>
    <dgm:cxn modelId="{4B505C74-899E-413D-BD62-A812D5BBFC66}" type="presOf" srcId="{E275A3CE-8682-431C-94D6-F2B11760E5BF}" destId="{B2899372-3E66-44D0-A8E9-90B66634270D}" srcOrd="0" destOrd="0" presId="urn:microsoft.com/office/officeart/2005/8/layout/vProcess5"/>
    <dgm:cxn modelId="{2B1AE17C-5776-4CC0-9E07-04DEA96F73F9}" type="presOf" srcId="{9F4ED9BF-D692-4981-A020-4EAD9A5E8E02}" destId="{626C5653-752D-414F-9ACB-443123DFC725}" srcOrd="1" destOrd="0" presId="urn:microsoft.com/office/officeart/2005/8/layout/vProcess5"/>
    <dgm:cxn modelId="{43C16096-EB76-49F4-8B66-25569F3D7446}" srcId="{3AD189A0-1ACC-49C1-966B-7AE3856601AC}" destId="{9F4ED9BF-D692-4981-A020-4EAD9A5E8E02}" srcOrd="2" destOrd="0" parTransId="{DF4B7161-ECD5-449B-A407-B167DD3D2B05}" sibTransId="{7A1DD0C7-0874-4460-81D2-F8FD20768BF5}"/>
    <dgm:cxn modelId="{539E5796-5F01-40FA-9479-BBA47F08B5E9}" type="presOf" srcId="{9F4ED9BF-D692-4981-A020-4EAD9A5E8E02}" destId="{564730DB-D1F4-4405-98F3-326DDAC41539}" srcOrd="0" destOrd="0" presId="urn:microsoft.com/office/officeart/2005/8/layout/vProcess5"/>
    <dgm:cxn modelId="{58766E9E-6C0E-4B55-9930-479AD20ADEA2}" type="presOf" srcId="{DCBB5A87-F849-484E-A6A0-F4CAE77E9C65}" destId="{8D2912E3-C44F-4626-86C8-0146BA11282C}" srcOrd="0" destOrd="0" presId="urn:microsoft.com/office/officeart/2005/8/layout/vProcess5"/>
    <dgm:cxn modelId="{50703BB2-8E87-4F9E-BEC3-C813515E55AE}" type="presOf" srcId="{3AD189A0-1ACC-49C1-966B-7AE3856601AC}" destId="{3CDA89DB-B48D-4E6D-AAA6-56ED61C237E3}" srcOrd="0" destOrd="0" presId="urn:microsoft.com/office/officeart/2005/8/layout/vProcess5"/>
    <dgm:cxn modelId="{15692BB3-654C-4D6C-A5D2-359B7D2A3771}" type="presOf" srcId="{E8AC3C5E-6F64-46A3-9706-5B8C7A00C8F0}" destId="{A81BF774-409B-41BF-AE07-88BBE96F56D2}" srcOrd="0" destOrd="0" presId="urn:microsoft.com/office/officeart/2005/8/layout/vProcess5"/>
    <dgm:cxn modelId="{E02ABABC-8439-4874-B457-53AE4F68920C}" type="presOf" srcId="{7DE398AB-2545-4755-8609-3C5E918B5D5F}" destId="{FBEB99FD-EEFC-438D-AEBB-628FE555A39A}" srcOrd="0" destOrd="0" presId="urn:microsoft.com/office/officeart/2005/8/layout/vProcess5"/>
    <dgm:cxn modelId="{36E187C1-EED8-4FE2-94FE-477712072456}" type="presOf" srcId="{E275A3CE-8682-431C-94D6-F2B11760E5BF}" destId="{81DC4CD0-05B7-439D-9835-694AA73FEEAF}" srcOrd="1" destOrd="0" presId="urn:microsoft.com/office/officeart/2005/8/layout/vProcess5"/>
    <dgm:cxn modelId="{10E96AED-FEEA-4D0C-82E5-CF4536DF1FB3}" type="presOf" srcId="{DCBB5A87-F849-484E-A6A0-F4CAE77E9C65}" destId="{E61F6FA9-E6C1-4F63-89D8-6E42CDB156A8}" srcOrd="1" destOrd="0" presId="urn:microsoft.com/office/officeart/2005/8/layout/vProcess5"/>
    <dgm:cxn modelId="{2EC489F7-4ECB-4ADF-8FF9-5029B3A2CB72}" srcId="{3AD189A0-1ACC-49C1-966B-7AE3856601AC}" destId="{E275A3CE-8682-431C-94D6-F2B11760E5BF}" srcOrd="1" destOrd="0" parTransId="{5F7E5356-D493-40DC-B758-5E0D688B6687}" sibTransId="{E8AC3C5E-6F64-46A3-9706-5B8C7A00C8F0}"/>
    <dgm:cxn modelId="{9B69E4D0-C88C-446C-B623-690FC8A1C970}" type="presParOf" srcId="{3CDA89DB-B48D-4E6D-AAA6-56ED61C237E3}" destId="{38D83F3E-6CDE-471E-8C1E-6BF0F7010FF5}" srcOrd="0" destOrd="0" presId="urn:microsoft.com/office/officeart/2005/8/layout/vProcess5"/>
    <dgm:cxn modelId="{CC04BE75-A4EA-4BC0-A833-38AC9996AE24}" type="presParOf" srcId="{3CDA89DB-B48D-4E6D-AAA6-56ED61C237E3}" destId="{8D2912E3-C44F-4626-86C8-0146BA11282C}" srcOrd="1" destOrd="0" presId="urn:microsoft.com/office/officeart/2005/8/layout/vProcess5"/>
    <dgm:cxn modelId="{6A4A1142-3A93-4B37-805D-9A61DDDD7A41}" type="presParOf" srcId="{3CDA89DB-B48D-4E6D-AAA6-56ED61C237E3}" destId="{B2899372-3E66-44D0-A8E9-90B66634270D}" srcOrd="2" destOrd="0" presId="urn:microsoft.com/office/officeart/2005/8/layout/vProcess5"/>
    <dgm:cxn modelId="{B4581A41-4444-48B6-B1BA-CD21E4C7F8FA}" type="presParOf" srcId="{3CDA89DB-B48D-4E6D-AAA6-56ED61C237E3}" destId="{564730DB-D1F4-4405-98F3-326DDAC41539}" srcOrd="3" destOrd="0" presId="urn:microsoft.com/office/officeart/2005/8/layout/vProcess5"/>
    <dgm:cxn modelId="{75EA6D61-7672-4C6F-AC4C-98889CAF2C60}" type="presParOf" srcId="{3CDA89DB-B48D-4E6D-AAA6-56ED61C237E3}" destId="{FBEB99FD-EEFC-438D-AEBB-628FE555A39A}" srcOrd="4" destOrd="0" presId="urn:microsoft.com/office/officeart/2005/8/layout/vProcess5"/>
    <dgm:cxn modelId="{5B9087DF-BDF7-4121-89C9-FB4507E97F47}" type="presParOf" srcId="{3CDA89DB-B48D-4E6D-AAA6-56ED61C237E3}" destId="{A81BF774-409B-41BF-AE07-88BBE96F56D2}" srcOrd="5" destOrd="0" presId="urn:microsoft.com/office/officeart/2005/8/layout/vProcess5"/>
    <dgm:cxn modelId="{3E1FF709-AEB9-41E6-9A25-CD0FEB149F7E}" type="presParOf" srcId="{3CDA89DB-B48D-4E6D-AAA6-56ED61C237E3}" destId="{E61F6FA9-E6C1-4F63-89D8-6E42CDB156A8}" srcOrd="6" destOrd="0" presId="urn:microsoft.com/office/officeart/2005/8/layout/vProcess5"/>
    <dgm:cxn modelId="{0C08F780-34C4-46C9-8338-1A3698EFCE77}" type="presParOf" srcId="{3CDA89DB-B48D-4E6D-AAA6-56ED61C237E3}" destId="{81DC4CD0-05B7-439D-9835-694AA73FEEAF}" srcOrd="7" destOrd="0" presId="urn:microsoft.com/office/officeart/2005/8/layout/vProcess5"/>
    <dgm:cxn modelId="{1FA9D2F7-88B5-4C72-B4D2-3B28AF8B9284}" type="presParOf" srcId="{3CDA89DB-B48D-4E6D-AAA6-56ED61C237E3}" destId="{626C5653-752D-414F-9ACB-443123DFC7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9C41B-0D3C-48A3-A828-1AA74BA782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E8C73-DC46-445B-916B-984B7C6973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did we find? </a:t>
          </a:r>
        </a:p>
      </dgm:t>
    </dgm:pt>
    <dgm:pt modelId="{0C5B53F6-AAEC-436E-9ABC-E4CE39A99DC3}" type="parTrans" cxnId="{230F7E4D-C34A-4958-A7A0-98826379074F}">
      <dgm:prSet/>
      <dgm:spPr/>
      <dgm:t>
        <a:bodyPr/>
        <a:lstStyle/>
        <a:p>
          <a:endParaRPr lang="en-US"/>
        </a:p>
      </dgm:t>
    </dgm:pt>
    <dgm:pt modelId="{FF40DB7A-A95A-4A45-B2E8-E15E191A9F2A}" type="sibTrans" cxnId="{230F7E4D-C34A-4958-A7A0-98826379074F}">
      <dgm:prSet/>
      <dgm:spPr/>
      <dgm:t>
        <a:bodyPr/>
        <a:lstStyle/>
        <a:p>
          <a:endParaRPr lang="en-US"/>
        </a:p>
      </dgm:t>
    </dgm:pt>
    <dgm:pt modelId="{C14D8706-D439-44EB-93BE-D95E3E1976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work?</a:t>
          </a:r>
        </a:p>
      </dgm:t>
    </dgm:pt>
    <dgm:pt modelId="{EA6D5709-C0CC-4F98-ACF4-B877055E4E82}" type="parTrans" cxnId="{75B675CB-2A2E-45F3-84ED-8F9B51DD60C4}">
      <dgm:prSet/>
      <dgm:spPr/>
      <dgm:t>
        <a:bodyPr/>
        <a:lstStyle/>
        <a:p>
          <a:endParaRPr lang="en-US"/>
        </a:p>
      </dgm:t>
    </dgm:pt>
    <dgm:pt modelId="{232A8185-6906-492E-B872-7E739B777D80}" type="sibTrans" cxnId="{75B675CB-2A2E-45F3-84ED-8F9B51DD60C4}">
      <dgm:prSet/>
      <dgm:spPr/>
      <dgm:t>
        <a:bodyPr/>
        <a:lstStyle/>
        <a:p>
          <a:endParaRPr lang="en-US"/>
        </a:p>
      </dgm:t>
    </dgm:pt>
    <dgm:pt modelId="{442262A9-6860-4145-A439-ACCEE1A8F6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Questions?</a:t>
          </a:r>
        </a:p>
      </dgm:t>
    </dgm:pt>
    <dgm:pt modelId="{9DBB40B2-DCBC-4C9E-8C11-DBC7A69A2D6D}" type="parTrans" cxnId="{3B3DBF74-0998-4DF2-9CA0-88520049D621}">
      <dgm:prSet/>
      <dgm:spPr/>
      <dgm:t>
        <a:bodyPr/>
        <a:lstStyle/>
        <a:p>
          <a:endParaRPr lang="en-US"/>
        </a:p>
      </dgm:t>
    </dgm:pt>
    <dgm:pt modelId="{9AC85D71-39D0-42C1-A44F-253A1AEBBF43}" type="sibTrans" cxnId="{3B3DBF74-0998-4DF2-9CA0-88520049D621}">
      <dgm:prSet/>
      <dgm:spPr/>
      <dgm:t>
        <a:bodyPr/>
        <a:lstStyle/>
        <a:p>
          <a:endParaRPr lang="en-US"/>
        </a:p>
      </dgm:t>
    </dgm:pt>
    <dgm:pt modelId="{7BBDD65D-D606-453F-8EBB-D803C33492EF}" type="pres">
      <dgm:prSet presAssocID="{A2F9C41B-0D3C-48A3-A828-1AA74BA782D5}" presName="root" presStyleCnt="0">
        <dgm:presLayoutVars>
          <dgm:dir/>
          <dgm:resizeHandles val="exact"/>
        </dgm:presLayoutVars>
      </dgm:prSet>
      <dgm:spPr/>
    </dgm:pt>
    <dgm:pt modelId="{5CF8F0BC-5CC9-4630-99A0-7F558F5D4446}" type="pres">
      <dgm:prSet presAssocID="{41EE8C73-DC46-445B-916B-984B7C6973D6}" presName="compNode" presStyleCnt="0"/>
      <dgm:spPr/>
    </dgm:pt>
    <dgm:pt modelId="{AB0DF931-3E43-4378-A37E-8D2DD8EFC019}" type="pres">
      <dgm:prSet presAssocID="{41EE8C73-DC46-445B-916B-984B7C6973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A24EBF3-27BB-4984-8236-4C6F4B45A684}" type="pres">
      <dgm:prSet presAssocID="{41EE8C73-DC46-445B-916B-984B7C6973D6}" presName="spaceRect" presStyleCnt="0"/>
      <dgm:spPr/>
    </dgm:pt>
    <dgm:pt modelId="{F0C0D84D-FA9E-4AE0-92BA-7F0BDB883D5E}" type="pres">
      <dgm:prSet presAssocID="{41EE8C73-DC46-445B-916B-984B7C6973D6}" presName="textRect" presStyleLbl="revTx" presStyleIdx="0" presStyleCnt="3">
        <dgm:presLayoutVars>
          <dgm:chMax val="1"/>
          <dgm:chPref val="1"/>
        </dgm:presLayoutVars>
      </dgm:prSet>
      <dgm:spPr/>
    </dgm:pt>
    <dgm:pt modelId="{1027F195-BFB0-4322-9B1C-58DBF654BBB4}" type="pres">
      <dgm:prSet presAssocID="{FF40DB7A-A95A-4A45-B2E8-E15E191A9F2A}" presName="sibTrans" presStyleCnt="0"/>
      <dgm:spPr/>
    </dgm:pt>
    <dgm:pt modelId="{E97F4AA4-5CA7-45FB-A658-39E6E6D3A58A}" type="pres">
      <dgm:prSet presAssocID="{C14D8706-D439-44EB-93BE-D95E3E1976A4}" presName="compNode" presStyleCnt="0"/>
      <dgm:spPr/>
    </dgm:pt>
    <dgm:pt modelId="{2760E44C-2373-4C98-B29F-F4DC42831521}" type="pres">
      <dgm:prSet presAssocID="{C14D8706-D439-44EB-93BE-D95E3E1976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F45B8C2B-702F-447D-A6C4-F69A3D399A24}" type="pres">
      <dgm:prSet presAssocID="{C14D8706-D439-44EB-93BE-D95E3E1976A4}" presName="spaceRect" presStyleCnt="0"/>
      <dgm:spPr/>
    </dgm:pt>
    <dgm:pt modelId="{3E6BC910-8C0A-43EA-9178-BCAC9E173D0C}" type="pres">
      <dgm:prSet presAssocID="{C14D8706-D439-44EB-93BE-D95E3E1976A4}" presName="textRect" presStyleLbl="revTx" presStyleIdx="1" presStyleCnt="3">
        <dgm:presLayoutVars>
          <dgm:chMax val="1"/>
          <dgm:chPref val="1"/>
        </dgm:presLayoutVars>
      </dgm:prSet>
      <dgm:spPr/>
    </dgm:pt>
    <dgm:pt modelId="{E96F51A1-A996-4C7A-B5E2-82C005911959}" type="pres">
      <dgm:prSet presAssocID="{232A8185-6906-492E-B872-7E739B777D80}" presName="sibTrans" presStyleCnt="0"/>
      <dgm:spPr/>
    </dgm:pt>
    <dgm:pt modelId="{72EF9952-2BEF-4834-A75C-2647B6E2EE4F}" type="pres">
      <dgm:prSet presAssocID="{442262A9-6860-4145-A439-ACCEE1A8F603}" presName="compNode" presStyleCnt="0"/>
      <dgm:spPr/>
    </dgm:pt>
    <dgm:pt modelId="{C5ED9F9E-001B-4D4D-B595-D3653968FF61}" type="pres">
      <dgm:prSet presAssocID="{442262A9-6860-4145-A439-ACCEE1A8F6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AC876C1-6314-427C-B90B-3EFABC2E489C}" type="pres">
      <dgm:prSet presAssocID="{442262A9-6860-4145-A439-ACCEE1A8F603}" presName="spaceRect" presStyleCnt="0"/>
      <dgm:spPr/>
    </dgm:pt>
    <dgm:pt modelId="{1EADBA54-D995-4E1E-847A-CFADB79A41FD}" type="pres">
      <dgm:prSet presAssocID="{442262A9-6860-4145-A439-ACCEE1A8F6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BB0C35-7D6C-42DC-8586-F81892CDAAA9}" type="presOf" srcId="{442262A9-6860-4145-A439-ACCEE1A8F603}" destId="{1EADBA54-D995-4E1E-847A-CFADB79A41FD}" srcOrd="0" destOrd="0" presId="urn:microsoft.com/office/officeart/2018/2/layout/IconLabelList"/>
    <dgm:cxn modelId="{230F7E4D-C34A-4958-A7A0-98826379074F}" srcId="{A2F9C41B-0D3C-48A3-A828-1AA74BA782D5}" destId="{41EE8C73-DC46-445B-916B-984B7C6973D6}" srcOrd="0" destOrd="0" parTransId="{0C5B53F6-AAEC-436E-9ABC-E4CE39A99DC3}" sibTransId="{FF40DB7A-A95A-4A45-B2E8-E15E191A9F2A}"/>
    <dgm:cxn modelId="{7FC52B70-5437-4776-910B-C2BCCF6023F6}" type="presOf" srcId="{C14D8706-D439-44EB-93BE-D95E3E1976A4}" destId="{3E6BC910-8C0A-43EA-9178-BCAC9E173D0C}" srcOrd="0" destOrd="0" presId="urn:microsoft.com/office/officeart/2018/2/layout/IconLabelList"/>
    <dgm:cxn modelId="{3B3DBF74-0998-4DF2-9CA0-88520049D621}" srcId="{A2F9C41B-0D3C-48A3-A828-1AA74BA782D5}" destId="{442262A9-6860-4145-A439-ACCEE1A8F603}" srcOrd="2" destOrd="0" parTransId="{9DBB40B2-DCBC-4C9E-8C11-DBC7A69A2D6D}" sibTransId="{9AC85D71-39D0-42C1-A44F-253A1AEBBF43}"/>
    <dgm:cxn modelId="{6426628E-A428-4D12-9F63-99A299176D38}" type="presOf" srcId="{41EE8C73-DC46-445B-916B-984B7C6973D6}" destId="{F0C0D84D-FA9E-4AE0-92BA-7F0BDB883D5E}" srcOrd="0" destOrd="0" presId="urn:microsoft.com/office/officeart/2018/2/layout/IconLabelList"/>
    <dgm:cxn modelId="{5CE9D6B6-88DC-470B-9C7F-14BDA923F889}" type="presOf" srcId="{A2F9C41B-0D3C-48A3-A828-1AA74BA782D5}" destId="{7BBDD65D-D606-453F-8EBB-D803C33492EF}" srcOrd="0" destOrd="0" presId="urn:microsoft.com/office/officeart/2018/2/layout/IconLabelList"/>
    <dgm:cxn modelId="{75B675CB-2A2E-45F3-84ED-8F9B51DD60C4}" srcId="{A2F9C41B-0D3C-48A3-A828-1AA74BA782D5}" destId="{C14D8706-D439-44EB-93BE-D95E3E1976A4}" srcOrd="1" destOrd="0" parTransId="{EA6D5709-C0CC-4F98-ACF4-B877055E4E82}" sibTransId="{232A8185-6906-492E-B872-7E739B777D80}"/>
    <dgm:cxn modelId="{3BB31D7F-F82F-4953-9C2A-93D6F8032593}" type="presParOf" srcId="{7BBDD65D-D606-453F-8EBB-D803C33492EF}" destId="{5CF8F0BC-5CC9-4630-99A0-7F558F5D4446}" srcOrd="0" destOrd="0" presId="urn:microsoft.com/office/officeart/2018/2/layout/IconLabelList"/>
    <dgm:cxn modelId="{ACDCB58D-CBE1-4EE0-AEE2-573E5D580E55}" type="presParOf" srcId="{5CF8F0BC-5CC9-4630-99A0-7F558F5D4446}" destId="{AB0DF931-3E43-4378-A37E-8D2DD8EFC019}" srcOrd="0" destOrd="0" presId="urn:microsoft.com/office/officeart/2018/2/layout/IconLabelList"/>
    <dgm:cxn modelId="{6D98456E-716D-420F-8897-75A93762B6B6}" type="presParOf" srcId="{5CF8F0BC-5CC9-4630-99A0-7F558F5D4446}" destId="{EA24EBF3-27BB-4984-8236-4C6F4B45A684}" srcOrd="1" destOrd="0" presId="urn:microsoft.com/office/officeart/2018/2/layout/IconLabelList"/>
    <dgm:cxn modelId="{7714FCF7-2B24-492B-B3C5-43DA772B7D94}" type="presParOf" srcId="{5CF8F0BC-5CC9-4630-99A0-7F558F5D4446}" destId="{F0C0D84D-FA9E-4AE0-92BA-7F0BDB883D5E}" srcOrd="2" destOrd="0" presId="urn:microsoft.com/office/officeart/2018/2/layout/IconLabelList"/>
    <dgm:cxn modelId="{87B95B38-C1E2-4062-BEBD-BD7BC83D56F8}" type="presParOf" srcId="{7BBDD65D-D606-453F-8EBB-D803C33492EF}" destId="{1027F195-BFB0-4322-9B1C-58DBF654BBB4}" srcOrd="1" destOrd="0" presId="urn:microsoft.com/office/officeart/2018/2/layout/IconLabelList"/>
    <dgm:cxn modelId="{41740B15-48C8-424E-8566-680B66130102}" type="presParOf" srcId="{7BBDD65D-D606-453F-8EBB-D803C33492EF}" destId="{E97F4AA4-5CA7-45FB-A658-39E6E6D3A58A}" srcOrd="2" destOrd="0" presId="urn:microsoft.com/office/officeart/2018/2/layout/IconLabelList"/>
    <dgm:cxn modelId="{BF1F2A06-51B6-41CB-AD9B-43D953046494}" type="presParOf" srcId="{E97F4AA4-5CA7-45FB-A658-39E6E6D3A58A}" destId="{2760E44C-2373-4C98-B29F-F4DC42831521}" srcOrd="0" destOrd="0" presId="urn:microsoft.com/office/officeart/2018/2/layout/IconLabelList"/>
    <dgm:cxn modelId="{BB281B2C-58DB-4F86-B43B-0C5F644FE25A}" type="presParOf" srcId="{E97F4AA4-5CA7-45FB-A658-39E6E6D3A58A}" destId="{F45B8C2B-702F-447D-A6C4-F69A3D399A24}" srcOrd="1" destOrd="0" presId="urn:microsoft.com/office/officeart/2018/2/layout/IconLabelList"/>
    <dgm:cxn modelId="{D8AC4A0F-B358-4821-849C-9DBA9017A50C}" type="presParOf" srcId="{E97F4AA4-5CA7-45FB-A658-39E6E6D3A58A}" destId="{3E6BC910-8C0A-43EA-9178-BCAC9E173D0C}" srcOrd="2" destOrd="0" presId="urn:microsoft.com/office/officeart/2018/2/layout/IconLabelList"/>
    <dgm:cxn modelId="{92770C00-113A-45D0-80B6-6FA5B8C60E2E}" type="presParOf" srcId="{7BBDD65D-D606-453F-8EBB-D803C33492EF}" destId="{E96F51A1-A996-4C7A-B5E2-82C005911959}" srcOrd="3" destOrd="0" presId="urn:microsoft.com/office/officeart/2018/2/layout/IconLabelList"/>
    <dgm:cxn modelId="{B3164AD1-67F9-4F87-99A2-66FF4F2BF791}" type="presParOf" srcId="{7BBDD65D-D606-453F-8EBB-D803C33492EF}" destId="{72EF9952-2BEF-4834-A75C-2647B6E2EE4F}" srcOrd="4" destOrd="0" presId="urn:microsoft.com/office/officeart/2018/2/layout/IconLabelList"/>
    <dgm:cxn modelId="{42B33DA7-B7E8-4662-9E31-4609888E9719}" type="presParOf" srcId="{72EF9952-2BEF-4834-A75C-2647B6E2EE4F}" destId="{C5ED9F9E-001B-4D4D-B595-D3653968FF61}" srcOrd="0" destOrd="0" presId="urn:microsoft.com/office/officeart/2018/2/layout/IconLabelList"/>
    <dgm:cxn modelId="{8445CA7F-A14E-4041-AC06-A786CCB785EB}" type="presParOf" srcId="{72EF9952-2BEF-4834-A75C-2647B6E2EE4F}" destId="{7AC876C1-6314-427C-B90B-3EFABC2E489C}" srcOrd="1" destOrd="0" presId="urn:microsoft.com/office/officeart/2018/2/layout/IconLabelList"/>
    <dgm:cxn modelId="{D92F26CE-7634-40D4-AA83-6B0A34337901}" type="presParOf" srcId="{72EF9952-2BEF-4834-A75C-2647B6E2EE4F}" destId="{1EADBA54-D995-4E1E-847A-CFADB79A41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0D6A1-CF2A-4B22-B270-3351C992949A}">
      <dsp:nvSpPr>
        <dsp:cNvPr id="0" name=""/>
        <dsp:cNvSpPr/>
      </dsp:nvSpPr>
      <dsp:spPr>
        <a:xfrm>
          <a:off x="0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44BEA-3927-4368-9BA2-688C3372F854}">
      <dsp:nvSpPr>
        <dsp:cNvPr id="0" name=""/>
        <dsp:cNvSpPr/>
      </dsp:nvSpPr>
      <dsp:spPr>
        <a:xfrm>
          <a:off x="31432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Why measure political polarization?</a:t>
          </a:r>
        </a:p>
      </dsp:txBody>
      <dsp:txXfrm>
        <a:off x="366939" y="1315414"/>
        <a:ext cx="2723696" cy="1691139"/>
      </dsp:txXfrm>
    </dsp:sp>
    <dsp:sp modelId="{A13DB039-2FB4-49AA-AFD9-902981888D24}">
      <dsp:nvSpPr>
        <dsp:cNvPr id="0" name=""/>
        <dsp:cNvSpPr/>
      </dsp:nvSpPr>
      <dsp:spPr>
        <a:xfrm>
          <a:off x="3457574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E278E-57ED-4D4B-A72A-5585E9537724}">
      <dsp:nvSpPr>
        <dsp:cNvPr id="0" name=""/>
        <dsp:cNvSpPr/>
      </dsp:nvSpPr>
      <dsp:spPr>
        <a:xfrm>
          <a:off x="3771900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is our motivation?</a:t>
          </a:r>
        </a:p>
      </dsp:txBody>
      <dsp:txXfrm>
        <a:off x="3824514" y="1315414"/>
        <a:ext cx="2723696" cy="1691139"/>
      </dsp:txXfrm>
    </dsp:sp>
    <dsp:sp modelId="{A567553E-94DF-4669-80BE-C0FD39C7D2C9}">
      <dsp:nvSpPr>
        <dsp:cNvPr id="0" name=""/>
        <dsp:cNvSpPr/>
      </dsp:nvSpPr>
      <dsp:spPr>
        <a:xfrm>
          <a:off x="6915149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0C320-0B38-4AD1-9A8E-0887819279AA}">
      <dsp:nvSpPr>
        <dsp:cNvPr id="0" name=""/>
        <dsp:cNvSpPr/>
      </dsp:nvSpPr>
      <dsp:spPr>
        <a:xfrm>
          <a:off x="722947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did we include geospatial concepts to an existing research?</a:t>
          </a:r>
        </a:p>
      </dsp:txBody>
      <dsp:txXfrm>
        <a:off x="7282089" y="131541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912E3-C44F-4626-86C8-0146BA11282C}">
      <dsp:nvSpPr>
        <dsp:cNvPr id="0" name=""/>
        <dsp:cNvSpPr/>
      </dsp:nvSpPr>
      <dsp:spPr>
        <a:xfrm>
          <a:off x="0" y="0"/>
          <a:ext cx="8549640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UK Data Service – British Household Panel Survey (BHPS)  data 1991 – 2009. </a:t>
          </a:r>
        </a:p>
      </dsp:txBody>
      <dsp:txXfrm>
        <a:off x="35352" y="35352"/>
        <a:ext cx="7247184" cy="1136304"/>
      </dsp:txXfrm>
    </dsp:sp>
    <dsp:sp modelId="{B2899372-3E66-44D0-A8E9-90B66634270D}">
      <dsp:nvSpPr>
        <dsp:cNvPr id="0" name=""/>
        <dsp:cNvSpPr/>
      </dsp:nvSpPr>
      <dsp:spPr>
        <a:xfrm>
          <a:off x="754379" y="1408176"/>
          <a:ext cx="8549640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is format of the data ? What is a “Wave” and What is “Statement”?</a:t>
          </a:r>
        </a:p>
      </dsp:txBody>
      <dsp:txXfrm>
        <a:off x="789731" y="1443528"/>
        <a:ext cx="6940000" cy="1136304"/>
      </dsp:txXfrm>
    </dsp:sp>
    <dsp:sp modelId="{564730DB-D1F4-4405-98F3-326DDAC41539}">
      <dsp:nvSpPr>
        <dsp:cNvPr id="0" name=""/>
        <dsp:cNvSpPr/>
      </dsp:nvSpPr>
      <dsp:spPr>
        <a:xfrm>
          <a:off x="1508759" y="2816352"/>
          <a:ext cx="8549640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 did we convert the information and extracted a calculated dataset?</a:t>
          </a:r>
        </a:p>
      </dsp:txBody>
      <dsp:txXfrm>
        <a:off x="1544111" y="2851704"/>
        <a:ext cx="6940000" cy="1136304"/>
      </dsp:txXfrm>
    </dsp:sp>
    <dsp:sp modelId="{FBEB99FD-EEFC-438D-AEBB-628FE555A39A}">
      <dsp:nvSpPr>
        <dsp:cNvPr id="0" name=""/>
        <dsp:cNvSpPr/>
      </dsp:nvSpPr>
      <dsp:spPr>
        <a:xfrm>
          <a:off x="7765084" y="915314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941609" y="915314"/>
        <a:ext cx="431505" cy="590378"/>
      </dsp:txXfrm>
    </dsp:sp>
    <dsp:sp modelId="{A81BF774-409B-41BF-AE07-88BBE96F56D2}">
      <dsp:nvSpPr>
        <dsp:cNvPr id="0" name=""/>
        <dsp:cNvSpPr/>
      </dsp:nvSpPr>
      <dsp:spPr>
        <a:xfrm>
          <a:off x="8519464" y="2315443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695989" y="2315443"/>
        <a:ext cx="431505" cy="590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DF931-3E43-4378-A37E-8D2DD8EFC019}">
      <dsp:nvSpPr>
        <dsp:cNvPr id="0" name=""/>
        <dsp:cNvSpPr/>
      </dsp:nvSpPr>
      <dsp:spPr>
        <a:xfrm>
          <a:off x="1063980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0D84D-FA9E-4AE0-92BA-7F0BDB883D5E}">
      <dsp:nvSpPr>
        <dsp:cNvPr id="0" name=""/>
        <dsp:cNvSpPr/>
      </dsp:nvSpPr>
      <dsp:spPr>
        <a:xfrm>
          <a:off x="285097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What did we find? </a:t>
          </a:r>
        </a:p>
      </dsp:txBody>
      <dsp:txXfrm>
        <a:off x="285097" y="2465048"/>
        <a:ext cx="2832300" cy="720000"/>
      </dsp:txXfrm>
    </dsp:sp>
    <dsp:sp modelId="{2760E44C-2373-4C98-B29F-F4DC42831521}">
      <dsp:nvSpPr>
        <dsp:cNvPr id="0" name=""/>
        <dsp:cNvSpPr/>
      </dsp:nvSpPr>
      <dsp:spPr>
        <a:xfrm>
          <a:off x="4391932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BC910-8C0A-43EA-9178-BCAC9E173D0C}">
      <dsp:nvSpPr>
        <dsp:cNvPr id="0" name=""/>
        <dsp:cNvSpPr/>
      </dsp:nvSpPr>
      <dsp:spPr>
        <a:xfrm>
          <a:off x="3613050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Future work?</a:t>
          </a:r>
        </a:p>
      </dsp:txBody>
      <dsp:txXfrm>
        <a:off x="3613050" y="2465048"/>
        <a:ext cx="2832300" cy="720000"/>
      </dsp:txXfrm>
    </dsp:sp>
    <dsp:sp modelId="{C5ED9F9E-001B-4D4D-B595-D3653968FF61}">
      <dsp:nvSpPr>
        <dsp:cNvPr id="0" name=""/>
        <dsp:cNvSpPr/>
      </dsp:nvSpPr>
      <dsp:spPr>
        <a:xfrm>
          <a:off x="7719885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DBA54-D995-4E1E-847A-CFADB79A41FD}">
      <dsp:nvSpPr>
        <dsp:cNvPr id="0" name=""/>
        <dsp:cNvSpPr/>
      </dsp:nvSpPr>
      <dsp:spPr>
        <a:xfrm>
          <a:off x="6941002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Questions?</a:t>
          </a:r>
        </a:p>
      </dsp:txBody>
      <dsp:txXfrm>
        <a:off x="6941002" y="246504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5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5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4C8257-265E-40ED-A165-1ADB44EDC07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0FA29E-21C9-43D5-B1D0-9519FE587D4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6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rk.gangaraju@wisc.edu" TargetMode="External"/><Relationship Id="rId2" Type="http://schemas.openxmlformats.org/officeDocument/2006/relationships/hyperlink" Target="mailto:ramavajjala@wis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68E9-42F0-B953-9A71-9805399C1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87880"/>
            <a:ext cx="10058400" cy="1143000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Geospatial Analysis of Political Polarization in the UK using </a:t>
            </a:r>
            <a:r>
              <a:rPr lang="en-US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Geopandas</a:t>
            </a:r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PySAL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AFFF08-0691-9AA0-EA16-72AE4605E9EE}"/>
              </a:ext>
            </a:extLst>
          </p:cNvPr>
          <p:cNvSpPr txBox="1">
            <a:spLocks/>
          </p:cNvSpPr>
          <p:nvPr/>
        </p:nvSpPr>
        <p:spPr>
          <a:xfrm>
            <a:off x="1143000" y="3714750"/>
            <a:ext cx="10058400" cy="1866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tabLst>
                <a:tab pos="2971800" algn="ctr"/>
                <a:tab pos="5943600" algn="r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Chinna Subbaraya Siddharth (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Ramavajjala (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ramavajjala@wisc.edu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Ramakrishna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Raju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Gangaraju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grk.gangaraju@wisc.edu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tabLst>
                <a:tab pos="2971800" algn="ctr"/>
                <a:tab pos="5943600" algn="r"/>
              </a:tabLst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tabLst>
                <a:tab pos="2971800" algn="ctr"/>
                <a:tab pos="5943600" algn="r"/>
              </a:tabLs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MSc GIS and Cartography, University of Wisconsin – Madison</a:t>
            </a:r>
          </a:p>
        </p:txBody>
      </p:sp>
    </p:spTree>
    <p:extLst>
      <p:ext uri="{BB962C8B-B14F-4D97-AF65-F5344CB8AC3E}">
        <p14:creationId xmlns:p14="http://schemas.microsoft.com/office/powerpoint/2010/main" val="103936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0F61-B434-B334-E5B3-8AAB2ACC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0D133C-6AEB-3674-F224-C00208BCA2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28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1FC9-EB22-48C6-76CF-93590DBA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4DE81-C782-1023-6CC4-03BC7F391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88059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4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CB71-5C2D-F37B-9116-4F0FBDDA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99477"/>
            <a:ext cx="10058400" cy="1450757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EF904-3B09-E921-17D6-18F00FEF8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70586"/>
              </a:xfrm>
            </p:spPr>
            <p:txBody>
              <a:bodyPr/>
              <a:lstStyle/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Lindqvist and </a:t>
                </a:r>
                <a:r>
                  <a:rPr lang="en-US" sz="18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Ostling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(2010): </a:t>
                </a:r>
              </a:p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𝑆𝑑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,ⅈ,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grow m:val="on"/>
                                            <m:ctrlP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Abramowitz and Saunders (2008):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𝑆𝑑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,ⅈ,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(|</m:t>
                        </m:r>
                        <m:sSubSup>
                          <m:sSub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|)/</m:t>
                        </m:r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b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Duca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Saving (2016):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𝑒𝑎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b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What are these met</a:t>
                </a:r>
                <a:r>
                  <a:rPr lang="en-US" sz="1800" b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hods and how did we calculate polarization then?</a:t>
                </a:r>
                <a:endParaRPr lang="en-US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EF904-3B09-E921-17D6-18F00FEF8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70586"/>
              </a:xfrm>
              <a:blipFill>
                <a:blip r:embed="rId2"/>
                <a:stretch>
                  <a:fillRect l="-485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5E81-A89A-957C-FD56-A16D45BF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6D5EEDE-5F8F-DDF6-67E0-37ACCACA4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1" y="1815783"/>
            <a:ext cx="4856229" cy="4217621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A49C564-53E8-6AD3-FF28-FC2B67D46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09" y="1815783"/>
            <a:ext cx="5659120" cy="37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6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BA0C5-2EAF-1F35-257B-64FAA177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Results (Contd)</a:t>
            </a:r>
          </a:p>
        </p:txBody>
      </p:sp>
      <p:pic>
        <p:nvPicPr>
          <p:cNvPr id="7" name="Picture 6" descr="Map&#10;&#10;Description automatically generated with medium confidence">
            <a:extLst>
              <a:ext uri="{FF2B5EF4-FFF2-40B4-BE49-F238E27FC236}">
                <a16:creationId xmlns:a16="http://schemas.microsoft.com/office/drawing/2014/main" id="{1B1D0047-F0FA-433F-F0C2-3FF1FDF39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0" y="849738"/>
            <a:ext cx="3039446" cy="4587254"/>
          </a:xfrm>
          <a:prstGeom prst="rect">
            <a:avLst/>
          </a:prstGeom>
        </p:spPr>
      </p:pic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0FC411B-F3B9-78F2-1996-8C326AC8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54" y="868537"/>
            <a:ext cx="3048269" cy="454965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62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469D-8A5C-62B4-594B-D33D8940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19E90-8EA5-3642-A028-9A808396D9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41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178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Retrospect</vt:lpstr>
      <vt:lpstr>Geospatial Analysis of Political Polarization in the UK using Geopandas and PySAL</vt:lpstr>
      <vt:lpstr>Motivation and Background</vt:lpstr>
      <vt:lpstr>Datasets</vt:lpstr>
      <vt:lpstr>Methods</vt:lpstr>
      <vt:lpstr>Results</vt:lpstr>
      <vt:lpstr>Results (Contd)</vt:lpstr>
      <vt:lpstr>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RCS Siddharth</dc:creator>
  <cp:lastModifiedBy>RCS Siddharth</cp:lastModifiedBy>
  <cp:revision>13</cp:revision>
  <dcterms:created xsi:type="dcterms:W3CDTF">2023-04-25T04:52:51Z</dcterms:created>
  <dcterms:modified xsi:type="dcterms:W3CDTF">2023-05-03T22:10:52Z</dcterms:modified>
</cp:coreProperties>
</file>