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5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6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4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5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4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10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19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0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0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6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0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223D-6B3A-427B-B380-20C51BACD2CA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DB85-29CD-4F30-B5AA-AE4F70617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ифрові</a:t>
            </a:r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архітектори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uk-UA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№4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39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162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Учасники команди: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6" y="1202829"/>
            <a:ext cx="2008483" cy="199539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96" y="1202829"/>
            <a:ext cx="1984754" cy="20010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27" y="1205492"/>
            <a:ext cx="1984754" cy="19871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90" y="1200166"/>
            <a:ext cx="1979864" cy="19924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063" y="1200166"/>
            <a:ext cx="1995396" cy="19924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5" y="3192603"/>
            <a:ext cx="1995396" cy="29965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54" y="3203852"/>
            <a:ext cx="1995396" cy="29965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06" y="3192603"/>
            <a:ext cx="1995396" cy="299653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24" y="3192603"/>
            <a:ext cx="1995396" cy="299653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508" y="3186448"/>
            <a:ext cx="1995396" cy="299653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75707" y="3192603"/>
            <a:ext cx="206729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Данііл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Дейнекін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endParaRPr lang="uk-UA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координація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контроль за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такої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як: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бота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Emoji”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ін.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761696" y="3203852"/>
            <a:ext cx="21261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Семенов </a:t>
            </a:r>
            <a:r>
              <a:rPr lang="uk-UA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Володимир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підготовка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творення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самого бота в проект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такої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проекту як: “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Bot”, “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ChooseDigitAfterDotCommand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037514" y="3244334"/>
            <a:ext cx="2202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0" dirty="0" err="1" smtClean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Софія</a:t>
            </a:r>
            <a:r>
              <a:rPr lang="ru-RU" sz="1600" b="1" i="0" dirty="0" smtClean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0" dirty="0" err="1" smtClean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Засименко</a:t>
            </a:r>
            <a:endParaRPr lang="en-US" sz="1600" b="1" i="0" dirty="0" smtClean="0">
              <a:solidFill>
                <a:srgbClr val="1D1C1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1600" dirty="0" smtClean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та налаштування групу класів для зчитування актуального курсу валют.</a:t>
            </a:r>
          </a:p>
          <a:p>
            <a:pPr algn="ctr"/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 такої частини проекту як: </a:t>
            </a:r>
            <a:r>
              <a:rPr lang="en-US" sz="1600" dirty="0" err="1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GetInfoCommand</a:t>
            </a:r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ін.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442488" y="3231161"/>
            <a:ext cx="20073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0" dirty="0" err="1" smtClean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Андрій</a:t>
            </a:r>
            <a:r>
              <a:rPr lang="ru-RU" sz="1600" b="1" i="0" dirty="0" smtClean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Прудник</a:t>
            </a:r>
            <a:endParaRPr lang="en-US" sz="1600" b="1" i="0" dirty="0" smtClean="0">
              <a:solidFill>
                <a:srgbClr val="1D1C1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та налаштування групи класів реалізації пакета </a:t>
            </a:r>
            <a:r>
              <a:rPr lang="en-US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“User”.</a:t>
            </a:r>
          </a:p>
          <a:p>
            <a:pPr algn="ctr"/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 такої частини проекту як:</a:t>
            </a:r>
            <a:r>
              <a:rPr lang="en-US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ChooseOperation</a:t>
            </a:r>
            <a:endParaRPr lang="uk-UA" sz="1600" dirty="0" smtClean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TypeCommand</a:t>
            </a:r>
            <a:r>
              <a:rPr lang="en-US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uk-UA" sz="1600" dirty="0" smtClean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ін.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9670718" y="3186448"/>
            <a:ext cx="2188420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Ярослава Храброва</a:t>
            </a:r>
            <a:endParaRPr lang="en-US" sz="1600" b="1" i="0" dirty="0" smtClean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 </a:t>
            </a:r>
          </a:p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ідентифікаторів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кнопок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надписів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 такої </a:t>
            </a:r>
          </a:p>
          <a:p>
            <a:pPr algn="ctr"/>
            <a:r>
              <a:rPr lang="uk-UA" sz="16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астини проекту як:</a:t>
            </a:r>
            <a:r>
              <a:rPr lang="en-US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1600" dirty="0" smtClean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5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500" dirty="0" err="1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ChooseBankCommand</a:t>
            </a:r>
            <a:r>
              <a:rPr lang="en-US" sz="15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600" dirty="0" err="1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SettingsCommand</a:t>
            </a:r>
            <a:r>
              <a:rPr lang="en-US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uk-UA" sz="1600" dirty="0" smtClean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1600" dirty="0" smtClean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ін.</a:t>
            </a: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8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08025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4" y="638267"/>
            <a:ext cx="6154009" cy="3553321"/>
          </a:xfrm>
        </p:spPr>
      </p:pic>
      <p:sp>
        <p:nvSpPr>
          <p:cNvPr id="12" name="Прямоугольник 11"/>
          <p:cNvSpPr/>
          <p:nvPr/>
        </p:nvSpPr>
        <p:spPr>
          <a:xfrm>
            <a:off x="7264400" y="638267"/>
            <a:ext cx="184636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Портрет користувача: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не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жіноча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чоловіча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бота: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валют 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банків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контролю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міжнародні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покупки 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подорожі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24934" y="4660312"/>
            <a:ext cx="1028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Кінцева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мета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бота,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показує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актуальний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курс валют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банків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полягає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наданні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корисної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зацікавлені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витрат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міжнародні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покупки та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подорожі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Цільовою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аудиторією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робота є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хочуть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швидкий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до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курси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валют з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банків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обґрунтовані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фінансові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як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вирішує </a:t>
            </a:r>
            <a:r>
              <a:rPr lang="uk-UA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данний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Bot: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4946073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працюють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валютами. Вони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дізнатися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 валют без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необхідності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ресурсах.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часу та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зменшення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помилок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валютних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Бот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валют,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допоможе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здобуття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валют. Бот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працювати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цілодобово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 без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простоїв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валют у будь-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Легкість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Бот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тих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досвіду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Персоналізація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Бот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налаштований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валют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знаків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4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використовувались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0" y="1597363"/>
            <a:ext cx="3394553" cy="227010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36" y="1690688"/>
            <a:ext cx="4353564" cy="21767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13" y="1411527"/>
            <a:ext cx="4723356" cy="22304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7470"/>
            <a:ext cx="4529203" cy="251748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01" y="3867470"/>
            <a:ext cx="2517482" cy="25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Дякуємо</a:t>
            </a:r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18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348</Words>
  <Application>Microsoft Office PowerPoint</Application>
  <PresentationFormat>Широкоэкранный</PresentationFormat>
  <Paragraphs>53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Цифрові архітектори team №4</vt:lpstr>
      <vt:lpstr>Учасники команди:</vt:lpstr>
      <vt:lpstr>Презентация PowerPoint</vt:lpstr>
      <vt:lpstr>Проблеми які вирішує данний Telegram Bot:</vt:lpstr>
      <vt:lpstr>Технології, які використовувались: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Цифрові архітектори team №4</dc:title>
  <dc:creator>dfgdh fhdfhd</dc:creator>
  <cp:lastModifiedBy>dfgdh fhdfhd</cp:lastModifiedBy>
  <cp:revision>14</cp:revision>
  <dcterms:created xsi:type="dcterms:W3CDTF">2023-04-17T19:37:15Z</dcterms:created>
  <dcterms:modified xsi:type="dcterms:W3CDTF">2023-04-18T11:18:22Z</dcterms:modified>
</cp:coreProperties>
</file>