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7" r:id="rId2"/>
  </p:sldIdLst>
  <p:sldSz cx="42767250" cy="3027521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28C09013-F4D1-4105-8866-E45DA0F47374}">
          <p14:sldIdLst>
            <p14:sldId id="25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9" d="100"/>
          <a:sy n="19" d="100"/>
        </p:scale>
        <p:origin x="1296" y="1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3" y="0"/>
            <a:ext cx="42770416" cy="30275213"/>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8989045" y="7998622"/>
            <a:ext cx="24830009" cy="6690447"/>
          </a:xfrm>
        </p:spPr>
        <p:txBody>
          <a:bodyPr anchor="b">
            <a:noAutofit/>
          </a:bodyPr>
          <a:lstStyle>
            <a:lvl1pPr algn="ctr">
              <a:defRPr sz="21190">
                <a:effectLst/>
              </a:defRPr>
            </a:lvl1pPr>
          </a:lstStyle>
          <a:p>
            <a:r>
              <a:rPr lang="en-US"/>
              <a:t>Click to edit Master title style</a:t>
            </a:r>
            <a:endParaRPr lang="en-US" dirty="0"/>
          </a:p>
        </p:txBody>
      </p:sp>
      <p:sp>
        <p:nvSpPr>
          <p:cNvPr id="3" name="Subtitle 2"/>
          <p:cNvSpPr>
            <a:spLocks noGrp="1"/>
          </p:cNvSpPr>
          <p:nvPr>
            <p:ph type="subTitle" idx="1"/>
          </p:nvPr>
        </p:nvSpPr>
        <p:spPr>
          <a:xfrm>
            <a:off x="8989045" y="15885117"/>
            <a:ext cx="24830009" cy="6081755"/>
          </a:xfrm>
        </p:spPr>
        <p:txBody>
          <a:bodyPr anchor="t">
            <a:normAutofit/>
          </a:bodyPr>
          <a:lstStyle>
            <a:lvl1pPr marL="0" indent="0" algn="ctr">
              <a:buNone/>
              <a:defRPr sz="8829">
                <a:solidFill>
                  <a:schemeClr val="tx1"/>
                </a:solidFill>
              </a:defRPr>
            </a:lvl1pPr>
            <a:lvl2pPr marL="2018355" indent="0" algn="ctr">
              <a:buNone/>
              <a:defRPr>
                <a:solidFill>
                  <a:schemeClr val="tx1">
                    <a:tint val="75000"/>
                  </a:schemeClr>
                </a:solidFill>
              </a:defRPr>
            </a:lvl2pPr>
            <a:lvl3pPr marL="4036710" indent="0" algn="ctr">
              <a:buNone/>
              <a:defRPr>
                <a:solidFill>
                  <a:schemeClr val="tx1">
                    <a:tint val="75000"/>
                  </a:schemeClr>
                </a:solidFill>
              </a:defRPr>
            </a:lvl3pPr>
            <a:lvl4pPr marL="6055065" indent="0" algn="ctr">
              <a:buNone/>
              <a:defRPr>
                <a:solidFill>
                  <a:schemeClr val="tx1">
                    <a:tint val="75000"/>
                  </a:schemeClr>
                </a:solidFill>
              </a:defRPr>
            </a:lvl4pPr>
            <a:lvl5pPr marL="8073420" indent="0" algn="ctr">
              <a:buNone/>
              <a:defRPr>
                <a:solidFill>
                  <a:schemeClr val="tx1">
                    <a:tint val="75000"/>
                  </a:schemeClr>
                </a:solidFill>
              </a:defRPr>
            </a:lvl5pPr>
            <a:lvl6pPr marL="10091776" indent="0" algn="ctr">
              <a:buNone/>
              <a:defRPr>
                <a:solidFill>
                  <a:schemeClr val="tx1">
                    <a:tint val="75000"/>
                  </a:schemeClr>
                </a:solidFill>
              </a:defRPr>
            </a:lvl6pPr>
            <a:lvl7pPr marL="12110131" indent="0" algn="ctr">
              <a:buNone/>
              <a:defRPr>
                <a:solidFill>
                  <a:schemeClr val="tx1">
                    <a:tint val="75000"/>
                  </a:schemeClr>
                </a:solidFill>
              </a:defRPr>
            </a:lvl7pPr>
            <a:lvl8pPr marL="14128486" indent="0" algn="ctr">
              <a:buNone/>
              <a:defRPr>
                <a:solidFill>
                  <a:schemeClr val="tx1">
                    <a:tint val="75000"/>
                  </a:schemeClr>
                </a:solidFill>
              </a:defRPr>
            </a:lvl8pPr>
            <a:lvl9pPr marL="16146841"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28368461" y="22313962"/>
            <a:ext cx="3148968" cy="1233435"/>
          </a:xfrm>
        </p:spPr>
        <p:txBody>
          <a:bodyPr/>
          <a:lstStyle/>
          <a:p>
            <a:fld id="{1AFC8C2F-D8A5-455D-9E11-57AEAC5F571D}" type="datetimeFigureOut">
              <a:rPr lang="en-IN" smtClean="0"/>
              <a:t>21-01-2024</a:t>
            </a:fld>
            <a:endParaRPr lang="en-IN"/>
          </a:p>
        </p:txBody>
      </p:sp>
      <p:sp>
        <p:nvSpPr>
          <p:cNvPr id="5" name="Footer Placeholder 4"/>
          <p:cNvSpPr>
            <a:spLocks noGrp="1"/>
          </p:cNvSpPr>
          <p:nvPr>
            <p:ph type="ftr" sz="quarter" idx="11"/>
          </p:nvPr>
        </p:nvSpPr>
        <p:spPr>
          <a:xfrm>
            <a:off x="8989045" y="22313962"/>
            <a:ext cx="19011689" cy="1233435"/>
          </a:xfrm>
        </p:spPr>
        <p:txBody>
          <a:bodyPr/>
          <a:lstStyle/>
          <a:p>
            <a:endParaRPr lang="en-IN"/>
          </a:p>
        </p:txBody>
      </p:sp>
      <p:sp>
        <p:nvSpPr>
          <p:cNvPr id="6" name="Slide Number Placeholder 5"/>
          <p:cNvSpPr>
            <a:spLocks noGrp="1"/>
          </p:cNvSpPr>
          <p:nvPr>
            <p:ph type="sldNum" sz="quarter" idx="12"/>
          </p:nvPr>
        </p:nvSpPr>
        <p:spPr>
          <a:xfrm>
            <a:off x="31885162" y="22313962"/>
            <a:ext cx="1933894" cy="1233435"/>
          </a:xfrm>
        </p:spPr>
        <p:txBody>
          <a:bodyPr/>
          <a:lstStyle/>
          <a:p>
            <a:fld id="{C37EC0FE-856E-4B66-92E4-ED1EE94361AE}" type="slidenum">
              <a:rPr lang="en-IN" smtClean="0"/>
              <a:t>‹#›</a:t>
            </a:fld>
            <a:endParaRPr lang="en-IN"/>
          </a:p>
        </p:txBody>
      </p:sp>
      <p:cxnSp>
        <p:nvCxnSpPr>
          <p:cNvPr id="15" name="Straight Connector 14"/>
          <p:cNvCxnSpPr/>
          <p:nvPr/>
        </p:nvCxnSpPr>
        <p:spPr>
          <a:xfrm>
            <a:off x="9446892" y="15324471"/>
            <a:ext cx="2391431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43341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04301" y="21258051"/>
            <a:ext cx="31798245" cy="2501912"/>
          </a:xfrm>
        </p:spPr>
        <p:txBody>
          <a:bodyPr anchor="b">
            <a:normAutofit/>
          </a:bodyPr>
          <a:lstStyle>
            <a:lvl1pPr algn="ctr">
              <a:defRPr sz="10595"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99904" y="4559971"/>
            <a:ext cx="33167452" cy="14838602"/>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7063"/>
            </a:lvl1pPr>
            <a:lvl2pPr marL="2018355" indent="0">
              <a:buNone/>
              <a:defRPr sz="7063"/>
            </a:lvl2pPr>
            <a:lvl3pPr marL="4036710" indent="0">
              <a:buNone/>
              <a:defRPr sz="7063"/>
            </a:lvl3pPr>
            <a:lvl4pPr marL="6055065" indent="0">
              <a:buNone/>
              <a:defRPr sz="7063"/>
            </a:lvl4pPr>
            <a:lvl5pPr marL="8073420" indent="0">
              <a:buNone/>
              <a:defRPr sz="7063"/>
            </a:lvl5pPr>
            <a:lvl6pPr marL="10091776" indent="0">
              <a:buNone/>
              <a:defRPr sz="7063"/>
            </a:lvl6pPr>
            <a:lvl7pPr marL="12110131" indent="0">
              <a:buNone/>
              <a:defRPr sz="7063"/>
            </a:lvl7pPr>
            <a:lvl8pPr marL="14128486" indent="0">
              <a:buNone/>
              <a:defRPr sz="7063"/>
            </a:lvl8pPr>
            <a:lvl9pPr marL="16146841" indent="0">
              <a:buNone/>
              <a:defRPr sz="7063"/>
            </a:lvl9pPr>
          </a:lstStyle>
          <a:p>
            <a:r>
              <a:rPr lang="en-US"/>
              <a:t>Click icon to add picture</a:t>
            </a:r>
            <a:endParaRPr lang="en-US" dirty="0"/>
          </a:p>
        </p:txBody>
      </p:sp>
      <p:sp>
        <p:nvSpPr>
          <p:cNvPr id="4" name="Text Placeholder 3"/>
          <p:cNvSpPr>
            <a:spLocks noGrp="1"/>
          </p:cNvSpPr>
          <p:nvPr>
            <p:ph type="body" sz="half" idx="2"/>
          </p:nvPr>
        </p:nvSpPr>
        <p:spPr>
          <a:xfrm>
            <a:off x="5504301" y="23759963"/>
            <a:ext cx="31798245" cy="2179533"/>
          </a:xfrm>
        </p:spPr>
        <p:txBody>
          <a:bodyPr anchor="t">
            <a:normAutofit/>
          </a:bodyPr>
          <a:lstStyle>
            <a:lvl1pPr marL="0" indent="0" algn="ctr">
              <a:buNone/>
              <a:defRPr sz="7063"/>
            </a:lvl1pPr>
            <a:lvl2pPr marL="2018355" indent="0">
              <a:buNone/>
              <a:defRPr sz="5298"/>
            </a:lvl2pPr>
            <a:lvl3pPr marL="4036710" indent="0">
              <a:buNone/>
              <a:defRPr sz="4415"/>
            </a:lvl3pPr>
            <a:lvl4pPr marL="6055065" indent="0">
              <a:buNone/>
              <a:defRPr sz="3973"/>
            </a:lvl4pPr>
            <a:lvl5pPr marL="8073420" indent="0">
              <a:buNone/>
              <a:defRPr sz="3973"/>
            </a:lvl5pPr>
            <a:lvl6pPr marL="10091776" indent="0">
              <a:buNone/>
              <a:defRPr sz="3973"/>
            </a:lvl6pPr>
            <a:lvl7pPr marL="12110131" indent="0">
              <a:buNone/>
              <a:defRPr sz="3973"/>
            </a:lvl7pPr>
            <a:lvl8pPr marL="14128486" indent="0">
              <a:buNone/>
              <a:defRPr sz="3973"/>
            </a:lvl8pPr>
            <a:lvl9pPr marL="16146841" indent="0">
              <a:buNone/>
              <a:defRPr sz="3973"/>
            </a:lvl9pPr>
          </a:lstStyle>
          <a:p>
            <a:pPr lvl="0"/>
            <a:r>
              <a:rPr lang="en-US"/>
              <a:t>Click to edit Master text styles</a:t>
            </a:r>
          </a:p>
        </p:txBody>
      </p:sp>
      <p:sp>
        <p:nvSpPr>
          <p:cNvPr id="5" name="Date Placeholder 4"/>
          <p:cNvSpPr>
            <a:spLocks noGrp="1"/>
          </p:cNvSpPr>
          <p:nvPr>
            <p:ph type="dt" sz="half" idx="10"/>
          </p:nvPr>
        </p:nvSpPr>
        <p:spPr/>
        <p:txBody>
          <a:bodyPr/>
          <a:lstStyle/>
          <a:p>
            <a:fld id="{1AFC8C2F-D8A5-455D-9E11-57AEAC5F571D}" type="datetimeFigureOut">
              <a:rPr lang="en-IN" smtClean="0"/>
              <a:t>21-01-2024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7EC0FE-856E-4B66-92E4-ED1EE94361AE}" type="slidenum">
              <a:rPr lang="en-IN" smtClean="0"/>
              <a:t>‹#›</a:t>
            </a:fld>
            <a:endParaRPr lang="en-IN"/>
          </a:p>
        </p:txBody>
      </p:sp>
    </p:spTree>
    <p:extLst>
      <p:ext uri="{BB962C8B-B14F-4D97-AF65-F5344CB8AC3E}">
        <p14:creationId xmlns:p14="http://schemas.microsoft.com/office/powerpoint/2010/main" val="650944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504301" y="4003467"/>
            <a:ext cx="31798245" cy="13675761"/>
          </a:xfrm>
        </p:spPr>
        <p:txBody>
          <a:bodyPr anchor="ctr">
            <a:normAutofit/>
          </a:bodyPr>
          <a:lstStyle>
            <a:lvl1pPr algn="ctr">
              <a:defRPr sz="14127" b="0" cap="none"/>
            </a:lvl1pPr>
          </a:lstStyle>
          <a:p>
            <a:r>
              <a:rPr lang="en-US"/>
              <a:t>Click to edit Master title style</a:t>
            </a:r>
            <a:endParaRPr lang="en-US" dirty="0"/>
          </a:p>
        </p:txBody>
      </p:sp>
      <p:sp>
        <p:nvSpPr>
          <p:cNvPr id="3" name="Text Placeholder 2"/>
          <p:cNvSpPr>
            <a:spLocks noGrp="1"/>
          </p:cNvSpPr>
          <p:nvPr>
            <p:ph type="body" idx="1"/>
          </p:nvPr>
        </p:nvSpPr>
        <p:spPr>
          <a:xfrm>
            <a:off x="5504296" y="18875284"/>
            <a:ext cx="31798255" cy="7064225"/>
          </a:xfrm>
        </p:spPr>
        <p:txBody>
          <a:bodyPr anchor="ctr">
            <a:normAutofit/>
          </a:bodyPr>
          <a:lstStyle>
            <a:lvl1pPr marL="0" indent="0" algn="ctr">
              <a:buNone/>
              <a:defRPr sz="8829">
                <a:solidFill>
                  <a:schemeClr val="tx1"/>
                </a:solidFill>
              </a:defRPr>
            </a:lvl1pPr>
            <a:lvl2pPr marL="2018355" indent="0">
              <a:buNone/>
              <a:defRPr sz="7946">
                <a:solidFill>
                  <a:schemeClr val="tx1">
                    <a:tint val="75000"/>
                  </a:schemeClr>
                </a:solidFill>
              </a:defRPr>
            </a:lvl2pPr>
            <a:lvl3pPr marL="4036710" indent="0">
              <a:buNone/>
              <a:defRPr sz="7063">
                <a:solidFill>
                  <a:schemeClr val="tx1">
                    <a:tint val="75000"/>
                  </a:schemeClr>
                </a:solidFill>
              </a:defRPr>
            </a:lvl3pPr>
            <a:lvl4pPr marL="6055065" indent="0">
              <a:buNone/>
              <a:defRPr sz="6180">
                <a:solidFill>
                  <a:schemeClr val="tx1">
                    <a:tint val="75000"/>
                  </a:schemeClr>
                </a:solidFill>
              </a:defRPr>
            </a:lvl4pPr>
            <a:lvl5pPr marL="8073420" indent="0">
              <a:buNone/>
              <a:defRPr sz="6180">
                <a:solidFill>
                  <a:schemeClr val="tx1">
                    <a:tint val="75000"/>
                  </a:schemeClr>
                </a:solidFill>
              </a:defRPr>
            </a:lvl5pPr>
            <a:lvl6pPr marL="10091776" indent="0">
              <a:buNone/>
              <a:defRPr sz="6180">
                <a:solidFill>
                  <a:schemeClr val="tx1">
                    <a:tint val="75000"/>
                  </a:schemeClr>
                </a:solidFill>
              </a:defRPr>
            </a:lvl6pPr>
            <a:lvl7pPr marL="12110131" indent="0">
              <a:buNone/>
              <a:defRPr sz="6180">
                <a:solidFill>
                  <a:schemeClr val="tx1">
                    <a:tint val="75000"/>
                  </a:schemeClr>
                </a:solidFill>
              </a:defRPr>
            </a:lvl7pPr>
            <a:lvl8pPr marL="14128486" indent="0">
              <a:buNone/>
              <a:defRPr sz="6180">
                <a:solidFill>
                  <a:schemeClr val="tx1">
                    <a:tint val="75000"/>
                  </a:schemeClr>
                </a:solidFill>
              </a:defRPr>
            </a:lvl8pPr>
            <a:lvl9pPr marL="16146841" indent="0">
              <a:buNone/>
              <a:defRPr sz="61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FC8C2F-D8A5-455D-9E11-57AEAC5F571D}" type="datetimeFigureOut">
              <a:rPr lang="en-IN" smtClean="0"/>
              <a:t>21-01-2024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7EC0FE-856E-4B66-92E4-ED1EE94361AE}" type="slidenum">
              <a:rPr lang="en-IN" smtClean="0"/>
              <a:t>‹#›</a:t>
            </a:fld>
            <a:endParaRPr lang="en-IN"/>
          </a:p>
        </p:txBody>
      </p:sp>
      <p:cxnSp>
        <p:nvCxnSpPr>
          <p:cNvPr id="15" name="Straight Connector 14"/>
          <p:cNvCxnSpPr/>
          <p:nvPr/>
        </p:nvCxnSpPr>
        <p:spPr>
          <a:xfrm>
            <a:off x="5979490" y="18277254"/>
            <a:ext cx="3089880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7971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40786" y="4335703"/>
            <a:ext cx="29934503" cy="10465512"/>
          </a:xfrm>
        </p:spPr>
        <p:txBody>
          <a:bodyPr anchor="ctr">
            <a:normAutofit/>
          </a:bodyPr>
          <a:lstStyle>
            <a:lvl1pPr algn="ctr">
              <a:defRPr sz="14127"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7484269" y="14801213"/>
            <a:ext cx="27561107" cy="2878013"/>
          </a:xfrm>
        </p:spPr>
        <p:txBody>
          <a:bodyPr anchor="ctr">
            <a:normAutofit/>
          </a:bodyPr>
          <a:lstStyle>
            <a:lvl1pPr marL="0" indent="0" algn="r">
              <a:buFontTx/>
              <a:buNone/>
              <a:defRPr sz="7946"/>
            </a:lvl1pPr>
            <a:lvl2pPr marL="2018355" indent="0">
              <a:buFontTx/>
              <a:buNone/>
              <a:defRPr/>
            </a:lvl2pPr>
            <a:lvl3pPr marL="4036710" indent="0">
              <a:buFontTx/>
              <a:buNone/>
              <a:defRPr/>
            </a:lvl3pPr>
            <a:lvl4pPr marL="6055065" indent="0">
              <a:buFontTx/>
              <a:buNone/>
              <a:defRPr/>
            </a:lvl4pPr>
            <a:lvl5pPr marL="8073420" indent="0">
              <a:buFontTx/>
              <a:buNone/>
              <a:defRPr/>
            </a:lvl5pPr>
          </a:lstStyle>
          <a:p>
            <a:pPr lvl="0"/>
            <a:r>
              <a:rPr lang="en-US"/>
              <a:t>Click to edit Master text styles</a:t>
            </a:r>
          </a:p>
        </p:txBody>
      </p:sp>
      <p:sp>
        <p:nvSpPr>
          <p:cNvPr id="3" name="Text Placeholder 2"/>
          <p:cNvSpPr>
            <a:spLocks noGrp="1"/>
          </p:cNvSpPr>
          <p:nvPr>
            <p:ph type="body" idx="1"/>
          </p:nvPr>
        </p:nvSpPr>
        <p:spPr>
          <a:xfrm>
            <a:off x="5504286" y="19174304"/>
            <a:ext cx="31798264" cy="6765203"/>
          </a:xfrm>
        </p:spPr>
        <p:txBody>
          <a:bodyPr anchor="ctr">
            <a:normAutofit/>
          </a:bodyPr>
          <a:lstStyle>
            <a:lvl1pPr marL="0" indent="0" algn="ctr">
              <a:buNone/>
              <a:defRPr sz="8829">
                <a:solidFill>
                  <a:schemeClr val="tx1"/>
                </a:solidFill>
              </a:defRPr>
            </a:lvl1pPr>
            <a:lvl2pPr marL="2018355" indent="0">
              <a:buNone/>
              <a:defRPr sz="7946">
                <a:solidFill>
                  <a:schemeClr val="tx1">
                    <a:tint val="75000"/>
                  </a:schemeClr>
                </a:solidFill>
              </a:defRPr>
            </a:lvl2pPr>
            <a:lvl3pPr marL="4036710" indent="0">
              <a:buNone/>
              <a:defRPr sz="7063">
                <a:solidFill>
                  <a:schemeClr val="tx1">
                    <a:tint val="75000"/>
                  </a:schemeClr>
                </a:solidFill>
              </a:defRPr>
            </a:lvl3pPr>
            <a:lvl4pPr marL="6055065" indent="0">
              <a:buNone/>
              <a:defRPr sz="6180">
                <a:solidFill>
                  <a:schemeClr val="tx1">
                    <a:tint val="75000"/>
                  </a:schemeClr>
                </a:solidFill>
              </a:defRPr>
            </a:lvl4pPr>
            <a:lvl5pPr marL="8073420" indent="0">
              <a:buNone/>
              <a:defRPr sz="6180">
                <a:solidFill>
                  <a:schemeClr val="tx1">
                    <a:tint val="75000"/>
                  </a:schemeClr>
                </a:solidFill>
              </a:defRPr>
            </a:lvl5pPr>
            <a:lvl6pPr marL="10091776" indent="0">
              <a:buNone/>
              <a:defRPr sz="6180">
                <a:solidFill>
                  <a:schemeClr val="tx1">
                    <a:tint val="75000"/>
                  </a:schemeClr>
                </a:solidFill>
              </a:defRPr>
            </a:lvl6pPr>
            <a:lvl7pPr marL="12110131" indent="0">
              <a:buNone/>
              <a:defRPr sz="6180">
                <a:solidFill>
                  <a:schemeClr val="tx1">
                    <a:tint val="75000"/>
                  </a:schemeClr>
                </a:solidFill>
              </a:defRPr>
            </a:lvl7pPr>
            <a:lvl8pPr marL="14128486" indent="0">
              <a:buNone/>
              <a:defRPr sz="6180">
                <a:solidFill>
                  <a:schemeClr val="tx1">
                    <a:tint val="75000"/>
                  </a:schemeClr>
                </a:solidFill>
              </a:defRPr>
            </a:lvl8pPr>
            <a:lvl9pPr marL="16146841" indent="0">
              <a:buNone/>
              <a:defRPr sz="61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FC8C2F-D8A5-455D-9E11-57AEAC5F571D}" type="datetimeFigureOut">
              <a:rPr lang="en-IN" smtClean="0"/>
              <a:t>21-01-2024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7EC0FE-856E-4B66-92E4-ED1EE94361AE}" type="slidenum">
              <a:rPr lang="en-IN" smtClean="0"/>
              <a:t>‹#›</a:t>
            </a:fld>
            <a:endParaRPr lang="en-IN"/>
          </a:p>
        </p:txBody>
      </p:sp>
      <p:sp>
        <p:nvSpPr>
          <p:cNvPr id="14" name="TextBox 13"/>
          <p:cNvSpPr txBox="1"/>
          <p:nvPr/>
        </p:nvSpPr>
        <p:spPr>
          <a:xfrm>
            <a:off x="3975378" y="3996796"/>
            <a:ext cx="2138919" cy="2581542"/>
          </a:xfrm>
          <a:prstGeom prst="rect">
            <a:avLst/>
          </a:prstGeom>
        </p:spPr>
        <p:txBody>
          <a:bodyPr vert="horz" lIns="403670" tIns="201835" rIns="403670" bIns="201835" rtlCol="0" anchor="ctr">
            <a:noAutofit/>
          </a:bodyPr>
          <a:lstStyle/>
          <a:p>
            <a:pPr lvl="0"/>
            <a:r>
              <a:rPr lang="en-US" sz="31785" dirty="0">
                <a:solidFill>
                  <a:schemeClr val="tx1"/>
                </a:solidFill>
                <a:effectLst/>
              </a:rPr>
              <a:t>“</a:t>
            </a:r>
          </a:p>
        </p:txBody>
      </p:sp>
      <p:sp>
        <p:nvSpPr>
          <p:cNvPr id="15" name="TextBox 14"/>
          <p:cNvSpPr txBox="1"/>
          <p:nvPr/>
        </p:nvSpPr>
        <p:spPr>
          <a:xfrm>
            <a:off x="35702532" y="12483868"/>
            <a:ext cx="2138919" cy="2581542"/>
          </a:xfrm>
          <a:prstGeom prst="rect">
            <a:avLst/>
          </a:prstGeom>
        </p:spPr>
        <p:txBody>
          <a:bodyPr vert="horz" lIns="403670" tIns="201835" rIns="403670" bIns="201835" rtlCol="0" anchor="ctr">
            <a:noAutofit/>
          </a:bodyPr>
          <a:lstStyle/>
          <a:p>
            <a:pPr lvl="0" algn="r"/>
            <a:r>
              <a:rPr lang="en-US" sz="31785" dirty="0">
                <a:solidFill>
                  <a:schemeClr val="tx1"/>
                </a:solidFill>
                <a:effectLst/>
              </a:rPr>
              <a:t>”</a:t>
            </a:r>
          </a:p>
        </p:txBody>
      </p:sp>
      <p:cxnSp>
        <p:nvCxnSpPr>
          <p:cNvPr id="19" name="Straight Connector 18"/>
          <p:cNvCxnSpPr/>
          <p:nvPr/>
        </p:nvCxnSpPr>
        <p:spPr>
          <a:xfrm>
            <a:off x="5979492" y="18277254"/>
            <a:ext cx="30847862"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06612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504315" y="14606007"/>
            <a:ext cx="31798217" cy="6484140"/>
          </a:xfrm>
        </p:spPr>
        <p:txBody>
          <a:bodyPr anchor="b">
            <a:normAutofit/>
          </a:bodyPr>
          <a:lstStyle>
            <a:lvl1pPr algn="l">
              <a:defRPr sz="14127" b="0" cap="none"/>
            </a:lvl1pPr>
          </a:lstStyle>
          <a:p>
            <a:r>
              <a:rPr lang="en-US"/>
              <a:t>Click to edit Master title style</a:t>
            </a:r>
            <a:endParaRPr lang="en-US" dirty="0"/>
          </a:p>
        </p:txBody>
      </p:sp>
      <p:sp>
        <p:nvSpPr>
          <p:cNvPr id="3" name="Text Placeholder 2"/>
          <p:cNvSpPr>
            <a:spLocks noGrp="1"/>
          </p:cNvSpPr>
          <p:nvPr>
            <p:ph type="body" idx="1"/>
          </p:nvPr>
        </p:nvSpPr>
        <p:spPr>
          <a:xfrm>
            <a:off x="5504310" y="21090147"/>
            <a:ext cx="31798227" cy="3798308"/>
          </a:xfrm>
        </p:spPr>
        <p:txBody>
          <a:bodyPr anchor="t">
            <a:normAutofit/>
          </a:bodyPr>
          <a:lstStyle>
            <a:lvl1pPr marL="0" indent="0" algn="l">
              <a:buNone/>
              <a:defRPr sz="7946">
                <a:solidFill>
                  <a:schemeClr val="tx1"/>
                </a:solidFill>
              </a:defRPr>
            </a:lvl1pPr>
            <a:lvl2pPr marL="2018355" indent="0">
              <a:buNone/>
              <a:defRPr sz="7946">
                <a:solidFill>
                  <a:schemeClr val="tx1">
                    <a:tint val="75000"/>
                  </a:schemeClr>
                </a:solidFill>
              </a:defRPr>
            </a:lvl2pPr>
            <a:lvl3pPr marL="4036710" indent="0">
              <a:buNone/>
              <a:defRPr sz="7063">
                <a:solidFill>
                  <a:schemeClr val="tx1">
                    <a:tint val="75000"/>
                  </a:schemeClr>
                </a:solidFill>
              </a:defRPr>
            </a:lvl3pPr>
            <a:lvl4pPr marL="6055065" indent="0">
              <a:buNone/>
              <a:defRPr sz="6180">
                <a:solidFill>
                  <a:schemeClr val="tx1">
                    <a:tint val="75000"/>
                  </a:schemeClr>
                </a:solidFill>
              </a:defRPr>
            </a:lvl4pPr>
            <a:lvl5pPr marL="8073420" indent="0">
              <a:buNone/>
              <a:defRPr sz="6180">
                <a:solidFill>
                  <a:schemeClr val="tx1">
                    <a:tint val="75000"/>
                  </a:schemeClr>
                </a:solidFill>
              </a:defRPr>
            </a:lvl5pPr>
            <a:lvl6pPr marL="10091776" indent="0">
              <a:buNone/>
              <a:defRPr sz="6180">
                <a:solidFill>
                  <a:schemeClr val="tx1">
                    <a:tint val="75000"/>
                  </a:schemeClr>
                </a:solidFill>
              </a:defRPr>
            </a:lvl6pPr>
            <a:lvl7pPr marL="12110131" indent="0">
              <a:buNone/>
              <a:defRPr sz="6180">
                <a:solidFill>
                  <a:schemeClr val="tx1">
                    <a:tint val="75000"/>
                  </a:schemeClr>
                </a:solidFill>
              </a:defRPr>
            </a:lvl7pPr>
            <a:lvl8pPr marL="14128486" indent="0">
              <a:buNone/>
              <a:defRPr sz="6180">
                <a:solidFill>
                  <a:schemeClr val="tx1">
                    <a:tint val="75000"/>
                  </a:schemeClr>
                </a:solidFill>
              </a:defRPr>
            </a:lvl8pPr>
            <a:lvl9pPr marL="16146841" indent="0">
              <a:buNone/>
              <a:defRPr sz="61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FC8C2F-D8A5-455D-9E11-57AEAC5F571D}" type="datetimeFigureOut">
              <a:rPr lang="en-IN" smtClean="0"/>
              <a:t>21-01-2024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7EC0FE-856E-4B66-92E4-ED1EE94361AE}" type="slidenum">
              <a:rPr lang="en-IN" smtClean="0"/>
              <a:t>‹#›</a:t>
            </a:fld>
            <a:endParaRPr lang="en-IN"/>
          </a:p>
        </p:txBody>
      </p:sp>
    </p:spTree>
    <p:extLst>
      <p:ext uri="{BB962C8B-B14F-4D97-AF65-F5344CB8AC3E}">
        <p14:creationId xmlns:p14="http://schemas.microsoft.com/office/powerpoint/2010/main" val="42128485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591956" y="4335703"/>
            <a:ext cx="29583338" cy="9904860"/>
          </a:xfrm>
        </p:spPr>
        <p:txBody>
          <a:bodyPr anchor="ctr">
            <a:normAutofit/>
          </a:bodyPr>
          <a:lstStyle>
            <a:lvl1pPr algn="ctr">
              <a:defRPr sz="14127"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5504310" y="16066046"/>
            <a:ext cx="31798227" cy="3915594"/>
          </a:xfrm>
        </p:spPr>
        <p:txBody>
          <a:bodyPr anchor="b">
            <a:normAutofit/>
          </a:bodyPr>
          <a:lstStyle>
            <a:lvl1pPr marL="0" indent="0" algn="l">
              <a:spcBef>
                <a:spcPts val="0"/>
              </a:spcBef>
              <a:buNone/>
              <a:defRPr sz="8829">
                <a:solidFill>
                  <a:schemeClr val="tx1"/>
                </a:solidFill>
              </a:defRPr>
            </a:lvl1pPr>
            <a:lvl2pPr marL="2018355" indent="0">
              <a:buNone/>
              <a:defRPr sz="7946">
                <a:solidFill>
                  <a:schemeClr val="tx1">
                    <a:tint val="75000"/>
                  </a:schemeClr>
                </a:solidFill>
              </a:defRPr>
            </a:lvl2pPr>
            <a:lvl3pPr marL="4036710" indent="0">
              <a:buNone/>
              <a:defRPr sz="7063">
                <a:solidFill>
                  <a:schemeClr val="tx1">
                    <a:tint val="75000"/>
                  </a:schemeClr>
                </a:solidFill>
              </a:defRPr>
            </a:lvl3pPr>
            <a:lvl4pPr marL="6055065" indent="0">
              <a:buNone/>
              <a:defRPr sz="6180">
                <a:solidFill>
                  <a:schemeClr val="tx1">
                    <a:tint val="75000"/>
                  </a:schemeClr>
                </a:solidFill>
              </a:defRPr>
            </a:lvl4pPr>
            <a:lvl5pPr marL="8073420" indent="0">
              <a:buNone/>
              <a:defRPr sz="6180">
                <a:solidFill>
                  <a:schemeClr val="tx1">
                    <a:tint val="75000"/>
                  </a:schemeClr>
                </a:solidFill>
              </a:defRPr>
            </a:lvl5pPr>
            <a:lvl6pPr marL="10091776" indent="0">
              <a:buNone/>
              <a:defRPr sz="6180">
                <a:solidFill>
                  <a:schemeClr val="tx1">
                    <a:tint val="75000"/>
                  </a:schemeClr>
                </a:solidFill>
              </a:defRPr>
            </a:lvl6pPr>
            <a:lvl7pPr marL="12110131" indent="0">
              <a:buNone/>
              <a:defRPr sz="6180">
                <a:solidFill>
                  <a:schemeClr val="tx1">
                    <a:tint val="75000"/>
                  </a:schemeClr>
                </a:solidFill>
              </a:defRPr>
            </a:lvl7pPr>
            <a:lvl8pPr marL="14128486" indent="0">
              <a:buNone/>
              <a:defRPr sz="6180">
                <a:solidFill>
                  <a:schemeClr val="tx1">
                    <a:tint val="75000"/>
                  </a:schemeClr>
                </a:solidFill>
              </a:defRPr>
            </a:lvl8pPr>
            <a:lvl9pPr marL="16146841" indent="0">
              <a:buNone/>
              <a:defRPr sz="618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5504296" y="19996593"/>
            <a:ext cx="31798255" cy="5942912"/>
          </a:xfrm>
        </p:spPr>
        <p:txBody>
          <a:bodyPr anchor="t">
            <a:normAutofit/>
          </a:bodyPr>
          <a:lstStyle>
            <a:lvl1pPr marL="0" indent="0" algn="l">
              <a:buNone/>
              <a:defRPr sz="7063">
                <a:solidFill>
                  <a:schemeClr val="tx1"/>
                </a:solidFill>
              </a:defRPr>
            </a:lvl1pPr>
            <a:lvl2pPr marL="2018355" indent="0">
              <a:buNone/>
              <a:defRPr sz="7063">
                <a:solidFill>
                  <a:schemeClr val="tx1">
                    <a:tint val="75000"/>
                  </a:schemeClr>
                </a:solidFill>
              </a:defRPr>
            </a:lvl2pPr>
            <a:lvl3pPr marL="4036710" indent="0">
              <a:buNone/>
              <a:defRPr sz="7063">
                <a:solidFill>
                  <a:schemeClr val="tx1">
                    <a:tint val="75000"/>
                  </a:schemeClr>
                </a:solidFill>
              </a:defRPr>
            </a:lvl3pPr>
            <a:lvl4pPr marL="6055065" indent="0">
              <a:buNone/>
              <a:defRPr sz="6180">
                <a:solidFill>
                  <a:schemeClr val="tx1">
                    <a:tint val="75000"/>
                  </a:schemeClr>
                </a:solidFill>
              </a:defRPr>
            </a:lvl4pPr>
            <a:lvl5pPr marL="8073420" indent="0">
              <a:buNone/>
              <a:defRPr sz="6180">
                <a:solidFill>
                  <a:schemeClr val="tx1">
                    <a:tint val="75000"/>
                  </a:schemeClr>
                </a:solidFill>
              </a:defRPr>
            </a:lvl5pPr>
            <a:lvl6pPr marL="10091776" indent="0">
              <a:buNone/>
              <a:defRPr sz="6180">
                <a:solidFill>
                  <a:schemeClr val="tx1">
                    <a:tint val="75000"/>
                  </a:schemeClr>
                </a:solidFill>
              </a:defRPr>
            </a:lvl6pPr>
            <a:lvl7pPr marL="12110131" indent="0">
              <a:buNone/>
              <a:defRPr sz="6180">
                <a:solidFill>
                  <a:schemeClr val="tx1">
                    <a:tint val="75000"/>
                  </a:schemeClr>
                </a:solidFill>
              </a:defRPr>
            </a:lvl7pPr>
            <a:lvl8pPr marL="14128486" indent="0">
              <a:buNone/>
              <a:defRPr sz="6180">
                <a:solidFill>
                  <a:schemeClr val="tx1">
                    <a:tint val="75000"/>
                  </a:schemeClr>
                </a:solidFill>
              </a:defRPr>
            </a:lvl8pPr>
            <a:lvl9pPr marL="16146841" indent="0">
              <a:buNone/>
              <a:defRPr sz="61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FC8C2F-D8A5-455D-9E11-57AEAC5F571D}" type="datetimeFigureOut">
              <a:rPr lang="en-IN" smtClean="0"/>
              <a:t>21-01-2024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7EC0FE-856E-4B66-92E4-ED1EE94361AE}" type="slidenum">
              <a:rPr lang="en-IN" smtClean="0"/>
              <a:t>‹#›</a:t>
            </a:fld>
            <a:endParaRPr lang="en-IN"/>
          </a:p>
        </p:txBody>
      </p:sp>
      <p:sp>
        <p:nvSpPr>
          <p:cNvPr id="12" name="TextBox 11"/>
          <p:cNvSpPr txBox="1"/>
          <p:nvPr/>
        </p:nvSpPr>
        <p:spPr>
          <a:xfrm>
            <a:off x="4106762" y="3959418"/>
            <a:ext cx="2138919" cy="2581542"/>
          </a:xfrm>
          <a:prstGeom prst="rect">
            <a:avLst/>
          </a:prstGeom>
        </p:spPr>
        <p:txBody>
          <a:bodyPr vert="horz" lIns="403670" tIns="201835" rIns="403670" bIns="201835" rtlCol="0" anchor="ctr">
            <a:noAutofit/>
          </a:bodyPr>
          <a:lstStyle/>
          <a:p>
            <a:pPr lvl="0"/>
            <a:r>
              <a:rPr lang="en-US" sz="35317" dirty="0">
                <a:solidFill>
                  <a:schemeClr val="tx1"/>
                </a:solidFill>
                <a:effectLst/>
              </a:rPr>
              <a:t>“</a:t>
            </a:r>
          </a:p>
        </p:txBody>
      </p:sp>
      <p:sp>
        <p:nvSpPr>
          <p:cNvPr id="13" name="TextBox 12"/>
          <p:cNvSpPr txBox="1"/>
          <p:nvPr/>
        </p:nvSpPr>
        <p:spPr>
          <a:xfrm>
            <a:off x="35778736" y="11512033"/>
            <a:ext cx="2138919" cy="2581542"/>
          </a:xfrm>
          <a:prstGeom prst="rect">
            <a:avLst/>
          </a:prstGeom>
        </p:spPr>
        <p:txBody>
          <a:bodyPr vert="horz" lIns="403670" tIns="201835" rIns="403670" bIns="201835" rtlCol="0" anchor="ctr">
            <a:noAutofit/>
          </a:bodyPr>
          <a:lstStyle/>
          <a:p>
            <a:pPr lvl="0" algn="r"/>
            <a:r>
              <a:rPr lang="en-US" sz="35317" dirty="0">
                <a:solidFill>
                  <a:schemeClr val="tx1"/>
                </a:solidFill>
                <a:effectLst/>
              </a:rPr>
              <a:t>”</a:t>
            </a:r>
          </a:p>
        </p:txBody>
      </p:sp>
      <p:cxnSp>
        <p:nvCxnSpPr>
          <p:cNvPr id="26" name="Straight Connector 25"/>
          <p:cNvCxnSpPr/>
          <p:nvPr/>
        </p:nvCxnSpPr>
        <p:spPr>
          <a:xfrm>
            <a:off x="5979492" y="15137607"/>
            <a:ext cx="30847862"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34874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504296" y="4335701"/>
            <a:ext cx="31798245" cy="10129116"/>
          </a:xfrm>
        </p:spPr>
        <p:txBody>
          <a:bodyPr vert="horz" lIns="91440" tIns="45720" rIns="91440" bIns="45720" rtlCol="0" anchor="ctr">
            <a:normAutofit/>
          </a:bodyPr>
          <a:lstStyle>
            <a:lvl1pPr>
              <a:defRPr lang="en-US" sz="14127"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5504310" y="15743111"/>
            <a:ext cx="31798227" cy="3996328"/>
          </a:xfrm>
        </p:spPr>
        <p:txBody>
          <a:bodyPr anchor="b">
            <a:normAutofit/>
          </a:bodyPr>
          <a:lstStyle>
            <a:lvl1pPr marL="0" indent="0" algn="l">
              <a:spcBef>
                <a:spcPts val="0"/>
              </a:spcBef>
              <a:buNone/>
              <a:defRPr sz="8829">
                <a:solidFill>
                  <a:schemeClr val="tx1"/>
                </a:solidFill>
              </a:defRPr>
            </a:lvl1pPr>
            <a:lvl2pPr marL="2018355" indent="0">
              <a:buNone/>
              <a:defRPr sz="7946">
                <a:solidFill>
                  <a:schemeClr val="tx1">
                    <a:tint val="75000"/>
                  </a:schemeClr>
                </a:solidFill>
              </a:defRPr>
            </a:lvl2pPr>
            <a:lvl3pPr marL="4036710" indent="0">
              <a:buNone/>
              <a:defRPr sz="7063">
                <a:solidFill>
                  <a:schemeClr val="tx1">
                    <a:tint val="75000"/>
                  </a:schemeClr>
                </a:solidFill>
              </a:defRPr>
            </a:lvl3pPr>
            <a:lvl4pPr marL="6055065" indent="0">
              <a:buNone/>
              <a:defRPr sz="6180">
                <a:solidFill>
                  <a:schemeClr val="tx1">
                    <a:tint val="75000"/>
                  </a:schemeClr>
                </a:solidFill>
              </a:defRPr>
            </a:lvl4pPr>
            <a:lvl5pPr marL="8073420" indent="0">
              <a:buNone/>
              <a:defRPr sz="6180">
                <a:solidFill>
                  <a:schemeClr val="tx1">
                    <a:tint val="75000"/>
                  </a:schemeClr>
                </a:solidFill>
              </a:defRPr>
            </a:lvl5pPr>
            <a:lvl6pPr marL="10091776" indent="0">
              <a:buNone/>
              <a:defRPr sz="6180">
                <a:solidFill>
                  <a:schemeClr val="tx1">
                    <a:tint val="75000"/>
                  </a:schemeClr>
                </a:solidFill>
              </a:defRPr>
            </a:lvl6pPr>
            <a:lvl7pPr marL="12110131" indent="0">
              <a:buNone/>
              <a:defRPr sz="6180">
                <a:solidFill>
                  <a:schemeClr val="tx1">
                    <a:tint val="75000"/>
                  </a:schemeClr>
                </a:solidFill>
              </a:defRPr>
            </a:lvl7pPr>
            <a:lvl8pPr marL="14128486" indent="0">
              <a:buNone/>
              <a:defRPr sz="6180">
                <a:solidFill>
                  <a:schemeClr val="tx1">
                    <a:tint val="75000"/>
                  </a:schemeClr>
                </a:solidFill>
              </a:defRPr>
            </a:lvl8pPr>
            <a:lvl9pPr marL="16146841" indent="0">
              <a:buNone/>
              <a:defRPr sz="618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5504301" y="19734956"/>
            <a:ext cx="31798245" cy="6204551"/>
          </a:xfrm>
        </p:spPr>
        <p:txBody>
          <a:bodyPr anchor="t">
            <a:normAutofit/>
          </a:bodyPr>
          <a:lstStyle>
            <a:lvl1pPr marL="0" indent="0" algn="l">
              <a:buNone/>
              <a:defRPr sz="7063">
                <a:solidFill>
                  <a:schemeClr val="tx1"/>
                </a:solidFill>
              </a:defRPr>
            </a:lvl1pPr>
            <a:lvl2pPr marL="2018355" indent="0">
              <a:buNone/>
              <a:defRPr sz="7063">
                <a:solidFill>
                  <a:schemeClr val="tx1">
                    <a:tint val="75000"/>
                  </a:schemeClr>
                </a:solidFill>
              </a:defRPr>
            </a:lvl2pPr>
            <a:lvl3pPr marL="4036710" indent="0">
              <a:buNone/>
              <a:defRPr sz="7063">
                <a:solidFill>
                  <a:schemeClr val="tx1">
                    <a:tint val="75000"/>
                  </a:schemeClr>
                </a:solidFill>
              </a:defRPr>
            </a:lvl3pPr>
            <a:lvl4pPr marL="6055065" indent="0">
              <a:buNone/>
              <a:defRPr sz="6180">
                <a:solidFill>
                  <a:schemeClr val="tx1">
                    <a:tint val="75000"/>
                  </a:schemeClr>
                </a:solidFill>
              </a:defRPr>
            </a:lvl4pPr>
            <a:lvl5pPr marL="8073420" indent="0">
              <a:buNone/>
              <a:defRPr sz="6180">
                <a:solidFill>
                  <a:schemeClr val="tx1">
                    <a:tint val="75000"/>
                  </a:schemeClr>
                </a:solidFill>
              </a:defRPr>
            </a:lvl5pPr>
            <a:lvl6pPr marL="10091776" indent="0">
              <a:buNone/>
              <a:defRPr sz="6180">
                <a:solidFill>
                  <a:schemeClr val="tx1">
                    <a:tint val="75000"/>
                  </a:schemeClr>
                </a:solidFill>
              </a:defRPr>
            </a:lvl6pPr>
            <a:lvl7pPr marL="12110131" indent="0">
              <a:buNone/>
              <a:defRPr sz="6180">
                <a:solidFill>
                  <a:schemeClr val="tx1">
                    <a:tint val="75000"/>
                  </a:schemeClr>
                </a:solidFill>
              </a:defRPr>
            </a:lvl7pPr>
            <a:lvl8pPr marL="14128486" indent="0">
              <a:buNone/>
              <a:defRPr sz="6180">
                <a:solidFill>
                  <a:schemeClr val="tx1">
                    <a:tint val="75000"/>
                  </a:schemeClr>
                </a:solidFill>
              </a:defRPr>
            </a:lvl8pPr>
            <a:lvl9pPr marL="16146841" indent="0">
              <a:buNone/>
              <a:defRPr sz="61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FC8C2F-D8A5-455D-9E11-57AEAC5F571D}" type="datetimeFigureOut">
              <a:rPr lang="en-IN" smtClean="0"/>
              <a:t>21-01-2024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7EC0FE-856E-4B66-92E4-ED1EE94361AE}" type="slidenum">
              <a:rPr lang="en-IN" smtClean="0"/>
              <a:t>‹#›</a:t>
            </a:fld>
            <a:endParaRPr lang="en-IN"/>
          </a:p>
        </p:txBody>
      </p:sp>
      <p:cxnSp>
        <p:nvCxnSpPr>
          <p:cNvPr id="15" name="Straight Connector 14"/>
          <p:cNvCxnSpPr/>
          <p:nvPr/>
        </p:nvCxnSpPr>
        <p:spPr>
          <a:xfrm>
            <a:off x="5979508" y="15137607"/>
            <a:ext cx="30898782"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208382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504296" y="10992911"/>
            <a:ext cx="31798255" cy="14946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FC8C2F-D8A5-455D-9E11-57AEAC5F571D}" type="datetimeFigureOut">
              <a:rPr lang="en-IN" smtClean="0"/>
              <a:t>21-01-2024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7EC0FE-856E-4B66-92E4-ED1EE94361AE}" type="slidenum">
              <a:rPr lang="en-IN" smtClean="0"/>
              <a:t>‹#›</a:t>
            </a:fld>
            <a:endParaRPr lang="en-IN"/>
          </a:p>
        </p:txBody>
      </p:sp>
      <p:cxnSp>
        <p:nvCxnSpPr>
          <p:cNvPr id="14" name="Straight Connector 13"/>
          <p:cNvCxnSpPr/>
          <p:nvPr/>
        </p:nvCxnSpPr>
        <p:spPr>
          <a:xfrm>
            <a:off x="5979492" y="10394887"/>
            <a:ext cx="30898796"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559503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9730661" y="4003469"/>
            <a:ext cx="7571871" cy="219360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504307" y="4003469"/>
            <a:ext cx="22990245" cy="219360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FC8C2F-D8A5-455D-9E11-57AEAC5F571D}" type="datetimeFigureOut">
              <a:rPr lang="en-IN" smtClean="0"/>
              <a:t>21-01-2024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7EC0FE-856E-4B66-92E4-ED1EE94361AE}" type="slidenum">
              <a:rPr lang="en-IN" smtClean="0"/>
              <a:t>‹#›</a:t>
            </a:fld>
            <a:endParaRPr lang="en-IN"/>
          </a:p>
        </p:txBody>
      </p:sp>
      <p:cxnSp>
        <p:nvCxnSpPr>
          <p:cNvPr id="14" name="Straight Connector 13"/>
          <p:cNvCxnSpPr/>
          <p:nvPr/>
        </p:nvCxnSpPr>
        <p:spPr>
          <a:xfrm>
            <a:off x="29210780" y="4003469"/>
            <a:ext cx="0" cy="21936034"/>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5697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5979487" y="10401906"/>
            <a:ext cx="30847862"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FC8C2F-D8A5-455D-9E11-57AEAC5F571D}" type="datetimeFigureOut">
              <a:rPr lang="en-IN" smtClean="0"/>
              <a:t>21-01-2024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7EC0FE-856E-4B66-92E4-ED1EE94361AE}" type="slidenum">
              <a:rPr lang="en-IN" smtClean="0"/>
              <a:t>‹#›</a:t>
            </a:fld>
            <a:endParaRPr lang="en-IN"/>
          </a:p>
        </p:txBody>
      </p:sp>
    </p:spTree>
    <p:extLst>
      <p:ext uri="{BB962C8B-B14F-4D97-AF65-F5344CB8AC3E}">
        <p14:creationId xmlns:p14="http://schemas.microsoft.com/office/powerpoint/2010/main" val="747747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979487" y="7246155"/>
            <a:ext cx="30847862" cy="8045640"/>
          </a:xfrm>
        </p:spPr>
        <p:txBody>
          <a:bodyPr anchor="b">
            <a:normAutofit/>
          </a:bodyPr>
          <a:lstStyle>
            <a:lvl1pPr algn="ctr">
              <a:defRPr sz="17658" b="0" cap="none"/>
            </a:lvl1pPr>
          </a:lstStyle>
          <a:p>
            <a:r>
              <a:rPr lang="en-US"/>
              <a:t>Click to edit Master title style</a:t>
            </a:r>
            <a:endParaRPr lang="en-US" dirty="0"/>
          </a:p>
        </p:txBody>
      </p:sp>
      <p:sp>
        <p:nvSpPr>
          <p:cNvPr id="3" name="Text Placeholder 2"/>
          <p:cNvSpPr>
            <a:spLocks noGrp="1"/>
          </p:cNvSpPr>
          <p:nvPr>
            <p:ph type="body" idx="1"/>
          </p:nvPr>
        </p:nvSpPr>
        <p:spPr>
          <a:xfrm>
            <a:off x="5979487" y="16487849"/>
            <a:ext cx="30847862" cy="4811962"/>
          </a:xfrm>
        </p:spPr>
        <p:txBody>
          <a:bodyPr anchor="t">
            <a:normAutofit/>
          </a:bodyPr>
          <a:lstStyle>
            <a:lvl1pPr marL="0" indent="0" algn="ctr">
              <a:buNone/>
              <a:defRPr sz="10595">
                <a:solidFill>
                  <a:schemeClr val="tx1"/>
                </a:solidFill>
              </a:defRPr>
            </a:lvl1pPr>
            <a:lvl2pPr marL="2018355" indent="0">
              <a:buNone/>
              <a:defRPr sz="7946">
                <a:solidFill>
                  <a:schemeClr val="tx1">
                    <a:tint val="75000"/>
                  </a:schemeClr>
                </a:solidFill>
              </a:defRPr>
            </a:lvl2pPr>
            <a:lvl3pPr marL="4036710" indent="0">
              <a:buNone/>
              <a:defRPr sz="7063">
                <a:solidFill>
                  <a:schemeClr val="tx1">
                    <a:tint val="75000"/>
                  </a:schemeClr>
                </a:solidFill>
              </a:defRPr>
            </a:lvl3pPr>
            <a:lvl4pPr marL="6055065" indent="0">
              <a:buNone/>
              <a:defRPr sz="6180">
                <a:solidFill>
                  <a:schemeClr val="tx1">
                    <a:tint val="75000"/>
                  </a:schemeClr>
                </a:solidFill>
              </a:defRPr>
            </a:lvl4pPr>
            <a:lvl5pPr marL="8073420" indent="0">
              <a:buNone/>
              <a:defRPr sz="6180">
                <a:solidFill>
                  <a:schemeClr val="tx1">
                    <a:tint val="75000"/>
                  </a:schemeClr>
                </a:solidFill>
              </a:defRPr>
            </a:lvl5pPr>
            <a:lvl6pPr marL="10091776" indent="0">
              <a:buNone/>
              <a:defRPr sz="6180">
                <a:solidFill>
                  <a:schemeClr val="tx1">
                    <a:tint val="75000"/>
                  </a:schemeClr>
                </a:solidFill>
              </a:defRPr>
            </a:lvl6pPr>
            <a:lvl7pPr marL="12110131" indent="0">
              <a:buNone/>
              <a:defRPr sz="6180">
                <a:solidFill>
                  <a:schemeClr val="tx1">
                    <a:tint val="75000"/>
                  </a:schemeClr>
                </a:solidFill>
              </a:defRPr>
            </a:lvl7pPr>
            <a:lvl8pPr marL="14128486" indent="0">
              <a:buNone/>
              <a:defRPr sz="6180">
                <a:solidFill>
                  <a:schemeClr val="tx1">
                    <a:tint val="75000"/>
                  </a:schemeClr>
                </a:solidFill>
              </a:defRPr>
            </a:lvl8pPr>
            <a:lvl9pPr marL="16146841" indent="0">
              <a:buNone/>
              <a:defRPr sz="61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FC8C2F-D8A5-455D-9E11-57AEAC5F571D}" type="datetimeFigureOut">
              <a:rPr lang="en-IN" smtClean="0"/>
              <a:t>21-01-2024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7EC0FE-856E-4B66-92E4-ED1EE94361AE}" type="slidenum">
              <a:rPr lang="en-IN" smtClean="0"/>
              <a:t>‹#›</a:t>
            </a:fld>
            <a:endParaRPr lang="en-IN"/>
          </a:p>
        </p:txBody>
      </p:sp>
      <p:cxnSp>
        <p:nvCxnSpPr>
          <p:cNvPr id="31" name="Straight Connector 30"/>
          <p:cNvCxnSpPr/>
          <p:nvPr/>
        </p:nvCxnSpPr>
        <p:spPr>
          <a:xfrm>
            <a:off x="5979495" y="15889816"/>
            <a:ext cx="30847857"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55922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5979487" y="10401906"/>
            <a:ext cx="30847862"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5504301" y="4040834"/>
            <a:ext cx="31798245" cy="575603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504300" y="10979811"/>
            <a:ext cx="15610046" cy="1521834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1725763" y="10979811"/>
            <a:ext cx="15610046" cy="1521834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FC8C2F-D8A5-455D-9E11-57AEAC5F571D}" type="datetimeFigureOut">
              <a:rPr lang="en-IN" smtClean="0"/>
              <a:t>21-01-2024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7EC0FE-856E-4B66-92E4-ED1EE94361AE}" type="slidenum">
              <a:rPr lang="en-IN" smtClean="0"/>
              <a:t>‹#›</a:t>
            </a:fld>
            <a:endParaRPr lang="en-IN"/>
          </a:p>
        </p:txBody>
      </p:sp>
    </p:spTree>
    <p:extLst>
      <p:ext uri="{BB962C8B-B14F-4D97-AF65-F5344CB8AC3E}">
        <p14:creationId xmlns:p14="http://schemas.microsoft.com/office/powerpoint/2010/main" val="1312314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504310" y="11736315"/>
            <a:ext cx="15610046" cy="2543957"/>
          </a:xfrm>
        </p:spPr>
        <p:txBody>
          <a:bodyPr anchor="b">
            <a:noAutofit/>
          </a:bodyPr>
          <a:lstStyle>
            <a:lvl1pPr marL="0" indent="0">
              <a:buNone/>
              <a:defRPr sz="10595" b="0">
                <a:solidFill>
                  <a:schemeClr val="accent1"/>
                </a:solidFill>
              </a:defRPr>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en-US"/>
              <a:t>Click to edit Master text styles</a:t>
            </a:r>
          </a:p>
        </p:txBody>
      </p:sp>
      <p:sp>
        <p:nvSpPr>
          <p:cNvPr id="4" name="Content Placeholder 3"/>
          <p:cNvSpPr>
            <a:spLocks noGrp="1"/>
          </p:cNvSpPr>
          <p:nvPr>
            <p:ph sz="half" idx="2"/>
          </p:nvPr>
        </p:nvSpPr>
        <p:spPr>
          <a:xfrm>
            <a:off x="5504310" y="14317655"/>
            <a:ext cx="15610046" cy="119486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1710235" y="11736315"/>
            <a:ext cx="15610046" cy="2543957"/>
          </a:xfrm>
        </p:spPr>
        <p:txBody>
          <a:bodyPr anchor="b">
            <a:noAutofit/>
          </a:bodyPr>
          <a:lstStyle>
            <a:lvl1pPr marL="0" indent="0">
              <a:buNone/>
              <a:defRPr sz="10595" b="0">
                <a:solidFill>
                  <a:schemeClr val="accent1"/>
                </a:solidFill>
              </a:defRPr>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en-US"/>
              <a:t>Click to edit Master text styles</a:t>
            </a:r>
          </a:p>
        </p:txBody>
      </p:sp>
      <p:sp>
        <p:nvSpPr>
          <p:cNvPr id="6" name="Content Placeholder 5"/>
          <p:cNvSpPr>
            <a:spLocks noGrp="1"/>
          </p:cNvSpPr>
          <p:nvPr>
            <p:ph sz="quarter" idx="4"/>
          </p:nvPr>
        </p:nvSpPr>
        <p:spPr>
          <a:xfrm>
            <a:off x="21710235" y="14317655"/>
            <a:ext cx="15610046" cy="119486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FC8C2F-D8A5-455D-9E11-57AEAC5F571D}" type="datetimeFigureOut">
              <a:rPr lang="en-IN" smtClean="0"/>
              <a:t>21-01-2024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37EC0FE-856E-4B66-92E4-ED1EE94361AE}" type="slidenum">
              <a:rPr lang="en-IN" smtClean="0"/>
              <a:t>‹#›</a:t>
            </a:fld>
            <a:endParaRPr lang="en-IN"/>
          </a:p>
        </p:txBody>
      </p:sp>
      <p:cxnSp>
        <p:nvCxnSpPr>
          <p:cNvPr id="41" name="Straight Connector 40"/>
          <p:cNvCxnSpPr/>
          <p:nvPr/>
        </p:nvCxnSpPr>
        <p:spPr>
          <a:xfrm>
            <a:off x="5979492" y="10394887"/>
            <a:ext cx="30847862"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225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504298" y="4040834"/>
            <a:ext cx="31798250" cy="575603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FC8C2F-D8A5-455D-9E11-57AEAC5F571D}" type="datetimeFigureOut">
              <a:rPr lang="en-IN" smtClean="0"/>
              <a:t>21-01-2024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37EC0FE-856E-4B66-92E4-ED1EE94361AE}" type="slidenum">
              <a:rPr lang="en-IN" smtClean="0"/>
              <a:t>‹#›</a:t>
            </a:fld>
            <a:endParaRPr lang="en-IN"/>
          </a:p>
        </p:txBody>
      </p:sp>
      <p:cxnSp>
        <p:nvCxnSpPr>
          <p:cNvPr id="14" name="Straight Connector 13"/>
          <p:cNvCxnSpPr/>
          <p:nvPr/>
        </p:nvCxnSpPr>
        <p:spPr>
          <a:xfrm>
            <a:off x="5979492" y="10394887"/>
            <a:ext cx="30847862"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09799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FC8C2F-D8A5-455D-9E11-57AEAC5F571D}" type="datetimeFigureOut">
              <a:rPr lang="en-IN" smtClean="0"/>
              <a:t>21-01-2024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37EC0FE-856E-4B66-92E4-ED1EE94361AE}" type="slidenum">
              <a:rPr lang="en-IN" smtClean="0"/>
              <a:t>‹#›</a:t>
            </a:fld>
            <a:endParaRPr lang="en-IN"/>
          </a:p>
        </p:txBody>
      </p:sp>
    </p:spTree>
    <p:extLst>
      <p:ext uri="{BB962C8B-B14F-4D97-AF65-F5344CB8AC3E}">
        <p14:creationId xmlns:p14="http://schemas.microsoft.com/office/powerpoint/2010/main" val="3908062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04295" y="6129799"/>
            <a:ext cx="11864816" cy="6055043"/>
          </a:xfrm>
        </p:spPr>
        <p:txBody>
          <a:bodyPr anchor="b">
            <a:normAutofit/>
          </a:bodyPr>
          <a:lstStyle>
            <a:lvl1pPr algn="ctr">
              <a:defRPr sz="10595" b="0"/>
            </a:lvl1pPr>
          </a:lstStyle>
          <a:p>
            <a:r>
              <a:rPr lang="en-US"/>
              <a:t>Click to edit Master title style</a:t>
            </a:r>
            <a:endParaRPr lang="en-US" dirty="0"/>
          </a:p>
        </p:txBody>
      </p:sp>
      <p:sp>
        <p:nvSpPr>
          <p:cNvPr id="3" name="Content Placeholder 2"/>
          <p:cNvSpPr>
            <a:spLocks noGrp="1"/>
          </p:cNvSpPr>
          <p:nvPr>
            <p:ph idx="1"/>
          </p:nvPr>
        </p:nvSpPr>
        <p:spPr>
          <a:xfrm>
            <a:off x="19269876" y="4335706"/>
            <a:ext cx="18032677" cy="21603801"/>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504295" y="13380889"/>
            <a:ext cx="11864816" cy="10764538"/>
          </a:xfrm>
        </p:spPr>
        <p:txBody>
          <a:bodyPr anchor="t">
            <a:normAutofit/>
          </a:bodyPr>
          <a:lstStyle>
            <a:lvl1pPr marL="0" indent="0" algn="ctr">
              <a:buNone/>
              <a:defRPr sz="7063"/>
            </a:lvl1pPr>
            <a:lvl2pPr marL="2018355" indent="0">
              <a:buNone/>
              <a:defRPr sz="5298"/>
            </a:lvl2pPr>
            <a:lvl3pPr marL="4036710" indent="0">
              <a:buNone/>
              <a:defRPr sz="4415"/>
            </a:lvl3pPr>
            <a:lvl4pPr marL="6055065" indent="0">
              <a:buNone/>
              <a:defRPr sz="3973"/>
            </a:lvl4pPr>
            <a:lvl5pPr marL="8073420" indent="0">
              <a:buNone/>
              <a:defRPr sz="3973"/>
            </a:lvl5pPr>
            <a:lvl6pPr marL="10091776" indent="0">
              <a:buNone/>
              <a:defRPr sz="3973"/>
            </a:lvl6pPr>
            <a:lvl7pPr marL="12110131" indent="0">
              <a:buNone/>
              <a:defRPr sz="3973"/>
            </a:lvl7pPr>
            <a:lvl8pPr marL="14128486" indent="0">
              <a:buNone/>
              <a:defRPr sz="3973"/>
            </a:lvl8pPr>
            <a:lvl9pPr marL="16146841" indent="0">
              <a:buNone/>
              <a:defRPr sz="3973"/>
            </a:lvl9pPr>
          </a:lstStyle>
          <a:p>
            <a:pPr lvl="0"/>
            <a:r>
              <a:rPr lang="en-US"/>
              <a:t>Click to edit Master text styles</a:t>
            </a:r>
          </a:p>
        </p:txBody>
      </p:sp>
      <p:sp>
        <p:nvSpPr>
          <p:cNvPr id="5" name="Date Placeholder 4"/>
          <p:cNvSpPr>
            <a:spLocks noGrp="1"/>
          </p:cNvSpPr>
          <p:nvPr>
            <p:ph type="dt" sz="half" idx="10"/>
          </p:nvPr>
        </p:nvSpPr>
        <p:spPr/>
        <p:txBody>
          <a:bodyPr/>
          <a:lstStyle/>
          <a:p>
            <a:fld id="{1AFC8C2F-D8A5-455D-9E11-57AEAC5F571D}" type="datetimeFigureOut">
              <a:rPr lang="en-IN" smtClean="0"/>
              <a:t>21-01-2024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7EC0FE-856E-4B66-92E4-ED1EE94361AE}" type="slidenum">
              <a:rPr lang="en-IN" smtClean="0"/>
              <a:t>‹#›</a:t>
            </a:fld>
            <a:endParaRPr lang="en-IN"/>
          </a:p>
        </p:txBody>
      </p:sp>
      <p:cxnSp>
        <p:nvCxnSpPr>
          <p:cNvPr id="16" name="Straight Connector 15"/>
          <p:cNvCxnSpPr/>
          <p:nvPr/>
        </p:nvCxnSpPr>
        <p:spPr>
          <a:xfrm>
            <a:off x="5979492" y="12857620"/>
            <a:ext cx="1091441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4192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04296" y="8316333"/>
            <a:ext cx="16988111" cy="6055043"/>
          </a:xfrm>
        </p:spPr>
        <p:txBody>
          <a:bodyPr anchor="b">
            <a:normAutofit/>
          </a:bodyPr>
          <a:lstStyle>
            <a:lvl1pPr algn="ctr">
              <a:defRPr sz="10595"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24241648" y="4559969"/>
            <a:ext cx="13701343" cy="21155284"/>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7063"/>
            </a:lvl1pPr>
            <a:lvl2pPr marL="2018355" indent="0">
              <a:buNone/>
              <a:defRPr sz="7063"/>
            </a:lvl2pPr>
            <a:lvl3pPr marL="4036710" indent="0">
              <a:buNone/>
              <a:defRPr sz="7063"/>
            </a:lvl3pPr>
            <a:lvl4pPr marL="6055065" indent="0">
              <a:buNone/>
              <a:defRPr sz="7063"/>
            </a:lvl4pPr>
            <a:lvl5pPr marL="8073420" indent="0">
              <a:buNone/>
              <a:defRPr sz="7063"/>
            </a:lvl5pPr>
            <a:lvl6pPr marL="10091776" indent="0">
              <a:buNone/>
              <a:defRPr sz="7063"/>
            </a:lvl6pPr>
            <a:lvl7pPr marL="12110131" indent="0">
              <a:buNone/>
              <a:defRPr sz="7063"/>
            </a:lvl7pPr>
            <a:lvl8pPr marL="14128486" indent="0">
              <a:buNone/>
              <a:defRPr sz="7063"/>
            </a:lvl8pPr>
            <a:lvl9pPr marL="16146841" indent="0">
              <a:buNone/>
              <a:defRPr sz="7063"/>
            </a:lvl9pPr>
          </a:lstStyle>
          <a:p>
            <a:r>
              <a:rPr lang="en-US"/>
              <a:t>Click icon to add picture</a:t>
            </a:r>
            <a:endParaRPr lang="en-US" dirty="0"/>
          </a:p>
        </p:txBody>
      </p:sp>
      <p:sp>
        <p:nvSpPr>
          <p:cNvPr id="4" name="Text Placeholder 3"/>
          <p:cNvSpPr>
            <a:spLocks noGrp="1"/>
          </p:cNvSpPr>
          <p:nvPr>
            <p:ph type="body" sz="half" idx="2"/>
          </p:nvPr>
        </p:nvSpPr>
        <p:spPr>
          <a:xfrm>
            <a:off x="5504298" y="14371376"/>
            <a:ext cx="16988107" cy="8073390"/>
          </a:xfrm>
        </p:spPr>
        <p:txBody>
          <a:bodyPr anchor="t">
            <a:normAutofit/>
          </a:bodyPr>
          <a:lstStyle>
            <a:lvl1pPr marL="0" indent="0" algn="ctr">
              <a:buNone/>
              <a:defRPr sz="7063"/>
            </a:lvl1pPr>
            <a:lvl2pPr marL="2018355" indent="0">
              <a:buNone/>
              <a:defRPr sz="5298"/>
            </a:lvl2pPr>
            <a:lvl3pPr marL="4036710" indent="0">
              <a:buNone/>
              <a:defRPr sz="4415"/>
            </a:lvl3pPr>
            <a:lvl4pPr marL="6055065" indent="0">
              <a:buNone/>
              <a:defRPr sz="3973"/>
            </a:lvl4pPr>
            <a:lvl5pPr marL="8073420" indent="0">
              <a:buNone/>
              <a:defRPr sz="3973"/>
            </a:lvl5pPr>
            <a:lvl6pPr marL="10091776" indent="0">
              <a:buNone/>
              <a:defRPr sz="3973"/>
            </a:lvl6pPr>
            <a:lvl7pPr marL="12110131" indent="0">
              <a:buNone/>
              <a:defRPr sz="3973"/>
            </a:lvl7pPr>
            <a:lvl8pPr marL="14128486" indent="0">
              <a:buNone/>
              <a:defRPr sz="3973"/>
            </a:lvl8pPr>
            <a:lvl9pPr marL="16146841" indent="0">
              <a:buNone/>
              <a:defRPr sz="3973"/>
            </a:lvl9pPr>
          </a:lstStyle>
          <a:p>
            <a:pPr lvl="0"/>
            <a:r>
              <a:rPr lang="en-US"/>
              <a:t>Click to edit Master text styles</a:t>
            </a:r>
          </a:p>
        </p:txBody>
      </p:sp>
      <p:sp>
        <p:nvSpPr>
          <p:cNvPr id="5" name="Date Placeholder 4"/>
          <p:cNvSpPr>
            <a:spLocks noGrp="1"/>
          </p:cNvSpPr>
          <p:nvPr>
            <p:ph type="dt" sz="half" idx="10"/>
          </p:nvPr>
        </p:nvSpPr>
        <p:spPr/>
        <p:txBody>
          <a:bodyPr/>
          <a:lstStyle/>
          <a:p>
            <a:fld id="{1AFC8C2F-D8A5-455D-9E11-57AEAC5F571D}" type="datetimeFigureOut">
              <a:rPr lang="en-IN" smtClean="0"/>
              <a:t>21-01-2024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7EC0FE-856E-4B66-92E4-ED1EE94361AE}" type="slidenum">
              <a:rPr lang="en-IN" smtClean="0"/>
              <a:t>‹#›</a:t>
            </a:fld>
            <a:endParaRPr lang="en-IN"/>
          </a:p>
        </p:txBody>
      </p:sp>
    </p:spTree>
    <p:extLst>
      <p:ext uri="{BB962C8B-B14F-4D97-AF65-F5344CB8AC3E}">
        <p14:creationId xmlns:p14="http://schemas.microsoft.com/office/powerpoint/2010/main" val="330745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2" y="0"/>
            <a:ext cx="42806851" cy="30275213"/>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5504301" y="4040834"/>
            <a:ext cx="31798245" cy="575603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504296" y="10992911"/>
            <a:ext cx="31798255" cy="15208227"/>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9730678" y="26313270"/>
            <a:ext cx="5370615" cy="1233435"/>
          </a:xfrm>
          <a:prstGeom prst="rect">
            <a:avLst/>
          </a:prstGeom>
        </p:spPr>
        <p:txBody>
          <a:bodyPr vert="horz" lIns="91440" tIns="45720" rIns="91440" bIns="45720" rtlCol="0" anchor="ctr"/>
          <a:lstStyle>
            <a:lvl1pPr algn="r">
              <a:defRPr sz="4415" b="0" i="0">
                <a:solidFill>
                  <a:schemeClr val="tx1"/>
                </a:solidFill>
                <a:effectLst/>
                <a:latin typeface="+mn-lt"/>
              </a:defRPr>
            </a:lvl1pPr>
          </a:lstStyle>
          <a:p>
            <a:fld id="{1AFC8C2F-D8A5-455D-9E11-57AEAC5F571D}" type="datetimeFigureOut">
              <a:rPr lang="en-IN" smtClean="0"/>
              <a:t>21-01-2024</a:t>
            </a:fld>
            <a:endParaRPr lang="en-IN"/>
          </a:p>
        </p:txBody>
      </p:sp>
      <p:sp>
        <p:nvSpPr>
          <p:cNvPr id="5" name="Footer Placeholder 4"/>
          <p:cNvSpPr>
            <a:spLocks noGrp="1"/>
          </p:cNvSpPr>
          <p:nvPr>
            <p:ph type="ftr" sz="quarter" idx="3"/>
          </p:nvPr>
        </p:nvSpPr>
        <p:spPr>
          <a:xfrm>
            <a:off x="5504298" y="26313270"/>
            <a:ext cx="23874953" cy="1233435"/>
          </a:xfrm>
          <a:prstGeom prst="rect">
            <a:avLst/>
          </a:prstGeom>
        </p:spPr>
        <p:txBody>
          <a:bodyPr vert="horz" lIns="91440" tIns="45720" rIns="91440" bIns="45720" rtlCol="0" anchor="ctr"/>
          <a:lstStyle>
            <a:lvl1pPr algn="l">
              <a:defRPr sz="4415"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35452717" y="26313270"/>
            <a:ext cx="1849833" cy="1233435"/>
          </a:xfrm>
          <a:prstGeom prst="rect">
            <a:avLst/>
          </a:prstGeom>
        </p:spPr>
        <p:txBody>
          <a:bodyPr vert="horz" lIns="91440" tIns="45720" rIns="91440" bIns="45720" rtlCol="0" anchor="ctr"/>
          <a:lstStyle>
            <a:lvl1pPr algn="r">
              <a:defRPr sz="4415" b="0" i="0">
                <a:solidFill>
                  <a:schemeClr val="tx1"/>
                </a:solidFill>
                <a:effectLst/>
                <a:latin typeface="+mn-lt"/>
              </a:defRPr>
            </a:lvl1pPr>
          </a:lstStyle>
          <a:p>
            <a:fld id="{C37EC0FE-856E-4B66-92E4-ED1EE94361AE}" type="slidenum">
              <a:rPr lang="en-IN" smtClean="0"/>
              <a:t>‹#›</a:t>
            </a:fld>
            <a:endParaRPr lang="en-IN"/>
          </a:p>
        </p:txBody>
      </p:sp>
    </p:spTree>
    <p:extLst>
      <p:ext uri="{BB962C8B-B14F-4D97-AF65-F5344CB8AC3E}">
        <p14:creationId xmlns:p14="http://schemas.microsoft.com/office/powerpoint/2010/main" val="963572127"/>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Lst>
  <p:txStyles>
    <p:titleStyle>
      <a:lvl1pPr algn="ctr" defTabSz="2018355" rtl="0" eaLnBrk="1" latinLnBrk="0" hangingPunct="1">
        <a:spcBef>
          <a:spcPct val="0"/>
        </a:spcBef>
        <a:buNone/>
        <a:defRPr sz="17658"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261472" indent="-1261472" algn="l" defTabSz="2018355" rtl="0" eaLnBrk="1" latinLnBrk="0" hangingPunct="1">
        <a:spcBef>
          <a:spcPct val="20000"/>
        </a:spcBef>
        <a:spcAft>
          <a:spcPts val="2649"/>
        </a:spcAft>
        <a:buClr>
          <a:schemeClr val="accent1"/>
        </a:buClr>
        <a:buSzPct val="115000"/>
        <a:buFont typeface="Arial"/>
        <a:buChar char="•"/>
        <a:defRPr sz="10595" kern="1200" cap="none">
          <a:solidFill>
            <a:schemeClr val="tx1">
              <a:lumMod val="85000"/>
              <a:lumOff val="15000"/>
            </a:schemeClr>
          </a:solidFill>
          <a:effectLst/>
          <a:latin typeface="+mn-lt"/>
          <a:ea typeface="+mn-ea"/>
          <a:cs typeface="+mn-cs"/>
        </a:defRPr>
      </a:lvl1pPr>
      <a:lvl2pPr marL="3279827" indent="-1261472" algn="l" defTabSz="2018355" rtl="0" eaLnBrk="1" latinLnBrk="0" hangingPunct="1">
        <a:spcBef>
          <a:spcPct val="20000"/>
        </a:spcBef>
        <a:spcAft>
          <a:spcPts val="2649"/>
        </a:spcAft>
        <a:buClr>
          <a:schemeClr val="accent1"/>
        </a:buClr>
        <a:buSzPct val="115000"/>
        <a:buFont typeface="Arial"/>
        <a:buChar char="•"/>
        <a:defRPr sz="8829" kern="1200" cap="none">
          <a:solidFill>
            <a:schemeClr val="tx1">
              <a:lumMod val="85000"/>
              <a:lumOff val="15000"/>
            </a:schemeClr>
          </a:solidFill>
          <a:effectLst/>
          <a:latin typeface="+mn-lt"/>
          <a:ea typeface="+mn-ea"/>
          <a:cs typeface="+mn-cs"/>
        </a:defRPr>
      </a:lvl2pPr>
      <a:lvl3pPr marL="5298182" indent="-1261472" algn="l" defTabSz="2018355" rtl="0" eaLnBrk="1" latinLnBrk="0" hangingPunct="1">
        <a:spcBef>
          <a:spcPct val="20000"/>
        </a:spcBef>
        <a:spcAft>
          <a:spcPts val="2649"/>
        </a:spcAft>
        <a:buClr>
          <a:schemeClr val="accent1"/>
        </a:buClr>
        <a:buSzPct val="115000"/>
        <a:buFont typeface="Arial"/>
        <a:buChar char="•"/>
        <a:defRPr sz="7946" kern="1200" cap="none">
          <a:solidFill>
            <a:schemeClr val="tx1">
              <a:lumMod val="85000"/>
              <a:lumOff val="15000"/>
            </a:schemeClr>
          </a:solidFill>
          <a:effectLst/>
          <a:latin typeface="+mn-lt"/>
          <a:ea typeface="+mn-ea"/>
          <a:cs typeface="+mn-cs"/>
        </a:defRPr>
      </a:lvl3pPr>
      <a:lvl4pPr marL="6811949" indent="-756883" algn="l" defTabSz="2018355" rtl="0" eaLnBrk="1" latinLnBrk="0" hangingPunct="1">
        <a:spcBef>
          <a:spcPct val="20000"/>
        </a:spcBef>
        <a:spcAft>
          <a:spcPts val="2649"/>
        </a:spcAft>
        <a:buClr>
          <a:schemeClr val="accent1"/>
        </a:buClr>
        <a:buSzPct val="115000"/>
        <a:buFont typeface="Arial"/>
        <a:buChar char="•"/>
        <a:defRPr sz="7063" kern="1200" cap="none">
          <a:solidFill>
            <a:schemeClr val="tx1">
              <a:lumMod val="85000"/>
              <a:lumOff val="15000"/>
            </a:schemeClr>
          </a:solidFill>
          <a:effectLst/>
          <a:latin typeface="+mn-lt"/>
          <a:ea typeface="+mn-ea"/>
          <a:cs typeface="+mn-cs"/>
        </a:defRPr>
      </a:lvl4pPr>
      <a:lvl5pPr marL="8830304" indent="-756883" algn="l" defTabSz="2018355" rtl="0" eaLnBrk="1" latinLnBrk="0" hangingPunct="1">
        <a:spcBef>
          <a:spcPct val="20000"/>
        </a:spcBef>
        <a:spcAft>
          <a:spcPts val="2649"/>
        </a:spcAft>
        <a:buClr>
          <a:schemeClr val="accent1"/>
        </a:buClr>
        <a:buSzPct val="115000"/>
        <a:buFont typeface="Arial"/>
        <a:buChar char="•"/>
        <a:defRPr sz="6180" kern="1200" cap="none">
          <a:solidFill>
            <a:schemeClr val="tx1">
              <a:lumMod val="85000"/>
              <a:lumOff val="15000"/>
            </a:schemeClr>
          </a:solidFill>
          <a:effectLst/>
          <a:latin typeface="+mn-lt"/>
          <a:ea typeface="+mn-ea"/>
          <a:cs typeface="+mn-cs"/>
        </a:defRPr>
      </a:lvl5pPr>
      <a:lvl6pPr marL="11100953" indent="-1009178" algn="l" defTabSz="2018355" rtl="0" eaLnBrk="1" latinLnBrk="0" hangingPunct="1">
        <a:spcBef>
          <a:spcPct val="20000"/>
        </a:spcBef>
        <a:spcAft>
          <a:spcPts val="2649"/>
        </a:spcAft>
        <a:buClr>
          <a:schemeClr val="accent1"/>
        </a:buClr>
        <a:buSzPct val="115000"/>
        <a:buFont typeface="Arial"/>
        <a:buChar char="•"/>
        <a:defRPr sz="6180" kern="1200" cap="none">
          <a:solidFill>
            <a:schemeClr val="tx1">
              <a:lumMod val="85000"/>
              <a:lumOff val="15000"/>
            </a:schemeClr>
          </a:solidFill>
          <a:effectLst/>
          <a:latin typeface="+mn-lt"/>
          <a:ea typeface="+mn-ea"/>
          <a:cs typeface="+mn-cs"/>
        </a:defRPr>
      </a:lvl6pPr>
      <a:lvl7pPr marL="13119308" indent="-1009178" algn="l" defTabSz="2018355" rtl="0" eaLnBrk="1" latinLnBrk="0" hangingPunct="1">
        <a:spcBef>
          <a:spcPct val="20000"/>
        </a:spcBef>
        <a:spcAft>
          <a:spcPts val="2649"/>
        </a:spcAft>
        <a:buClr>
          <a:schemeClr val="accent1"/>
        </a:buClr>
        <a:buSzPct val="115000"/>
        <a:buFont typeface="Arial"/>
        <a:buChar char="•"/>
        <a:defRPr sz="6180" kern="1200" cap="none">
          <a:solidFill>
            <a:schemeClr val="tx1">
              <a:lumMod val="85000"/>
              <a:lumOff val="15000"/>
            </a:schemeClr>
          </a:solidFill>
          <a:effectLst/>
          <a:latin typeface="+mn-lt"/>
          <a:ea typeface="+mn-ea"/>
          <a:cs typeface="+mn-cs"/>
        </a:defRPr>
      </a:lvl7pPr>
      <a:lvl8pPr marL="15137663" indent="-1009178" algn="l" defTabSz="2018355" rtl="0" eaLnBrk="1" latinLnBrk="0" hangingPunct="1">
        <a:spcBef>
          <a:spcPct val="20000"/>
        </a:spcBef>
        <a:spcAft>
          <a:spcPts val="2649"/>
        </a:spcAft>
        <a:buClr>
          <a:schemeClr val="accent1"/>
        </a:buClr>
        <a:buSzPct val="115000"/>
        <a:buFont typeface="Arial"/>
        <a:buChar char="•"/>
        <a:defRPr sz="6180" kern="1200" cap="none">
          <a:solidFill>
            <a:schemeClr val="tx1">
              <a:lumMod val="85000"/>
              <a:lumOff val="15000"/>
            </a:schemeClr>
          </a:solidFill>
          <a:effectLst/>
          <a:latin typeface="+mn-lt"/>
          <a:ea typeface="+mn-ea"/>
          <a:cs typeface="+mn-cs"/>
        </a:defRPr>
      </a:lvl8pPr>
      <a:lvl9pPr marL="17156019" indent="-1009178" algn="l" defTabSz="2018355" rtl="0" eaLnBrk="1" latinLnBrk="0" hangingPunct="1">
        <a:spcBef>
          <a:spcPct val="20000"/>
        </a:spcBef>
        <a:spcAft>
          <a:spcPts val="2649"/>
        </a:spcAft>
        <a:buClr>
          <a:schemeClr val="accent1"/>
        </a:buClr>
        <a:buSzPct val="115000"/>
        <a:buFont typeface="Arial"/>
        <a:buChar char="•"/>
        <a:defRPr sz="6180" kern="1200" cap="none">
          <a:solidFill>
            <a:schemeClr val="tx1">
              <a:lumMod val="85000"/>
              <a:lumOff val="15000"/>
            </a:schemeClr>
          </a:solidFill>
          <a:effectLst/>
          <a:latin typeface="+mn-lt"/>
          <a:ea typeface="+mn-ea"/>
          <a:cs typeface="+mn-cs"/>
        </a:defRPr>
      </a:lvl9pPr>
    </p:bodyStyle>
    <p:otherStyle>
      <a:defPPr>
        <a:defRPr lang="en-US"/>
      </a:defPPr>
      <a:lvl1pPr marL="0" algn="l" defTabSz="2018355" rtl="0" eaLnBrk="1" latinLnBrk="0" hangingPunct="1">
        <a:defRPr sz="7946" kern="1200">
          <a:solidFill>
            <a:schemeClr val="tx1"/>
          </a:solidFill>
          <a:latin typeface="+mn-lt"/>
          <a:ea typeface="+mn-ea"/>
          <a:cs typeface="+mn-cs"/>
        </a:defRPr>
      </a:lvl1pPr>
      <a:lvl2pPr marL="2018355" algn="l" defTabSz="2018355" rtl="0" eaLnBrk="1" latinLnBrk="0" hangingPunct="1">
        <a:defRPr sz="7946" kern="1200">
          <a:solidFill>
            <a:schemeClr val="tx1"/>
          </a:solidFill>
          <a:latin typeface="+mn-lt"/>
          <a:ea typeface="+mn-ea"/>
          <a:cs typeface="+mn-cs"/>
        </a:defRPr>
      </a:lvl2pPr>
      <a:lvl3pPr marL="4036710" algn="l" defTabSz="2018355" rtl="0" eaLnBrk="1" latinLnBrk="0" hangingPunct="1">
        <a:defRPr sz="7946" kern="1200">
          <a:solidFill>
            <a:schemeClr val="tx1"/>
          </a:solidFill>
          <a:latin typeface="+mn-lt"/>
          <a:ea typeface="+mn-ea"/>
          <a:cs typeface="+mn-cs"/>
        </a:defRPr>
      </a:lvl3pPr>
      <a:lvl4pPr marL="6055065" algn="l" defTabSz="2018355" rtl="0" eaLnBrk="1" latinLnBrk="0" hangingPunct="1">
        <a:defRPr sz="7946" kern="1200">
          <a:solidFill>
            <a:schemeClr val="tx1"/>
          </a:solidFill>
          <a:latin typeface="+mn-lt"/>
          <a:ea typeface="+mn-ea"/>
          <a:cs typeface="+mn-cs"/>
        </a:defRPr>
      </a:lvl4pPr>
      <a:lvl5pPr marL="8073420" algn="l" defTabSz="2018355" rtl="0" eaLnBrk="1" latinLnBrk="0" hangingPunct="1">
        <a:defRPr sz="7946" kern="1200">
          <a:solidFill>
            <a:schemeClr val="tx1"/>
          </a:solidFill>
          <a:latin typeface="+mn-lt"/>
          <a:ea typeface="+mn-ea"/>
          <a:cs typeface="+mn-cs"/>
        </a:defRPr>
      </a:lvl5pPr>
      <a:lvl6pPr marL="10091776" algn="l" defTabSz="2018355" rtl="0" eaLnBrk="1" latinLnBrk="0" hangingPunct="1">
        <a:defRPr sz="7946" kern="1200">
          <a:solidFill>
            <a:schemeClr val="tx1"/>
          </a:solidFill>
          <a:latin typeface="+mn-lt"/>
          <a:ea typeface="+mn-ea"/>
          <a:cs typeface="+mn-cs"/>
        </a:defRPr>
      </a:lvl6pPr>
      <a:lvl7pPr marL="12110131" algn="l" defTabSz="2018355" rtl="0" eaLnBrk="1" latinLnBrk="0" hangingPunct="1">
        <a:defRPr sz="7946" kern="1200">
          <a:solidFill>
            <a:schemeClr val="tx1"/>
          </a:solidFill>
          <a:latin typeface="+mn-lt"/>
          <a:ea typeface="+mn-ea"/>
          <a:cs typeface="+mn-cs"/>
        </a:defRPr>
      </a:lvl7pPr>
      <a:lvl8pPr marL="14128486" algn="l" defTabSz="2018355" rtl="0" eaLnBrk="1" latinLnBrk="0" hangingPunct="1">
        <a:defRPr sz="7946" kern="1200">
          <a:solidFill>
            <a:schemeClr val="tx1"/>
          </a:solidFill>
          <a:latin typeface="+mn-lt"/>
          <a:ea typeface="+mn-ea"/>
          <a:cs typeface="+mn-cs"/>
        </a:defRPr>
      </a:lvl8pPr>
      <a:lvl9pPr marL="16146841" algn="l" defTabSz="2018355" rtl="0" eaLnBrk="1" latinLnBrk="0" hangingPunct="1">
        <a:defRPr sz="79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hyperlink" Target="https://github.com/Sids9726/clustering_and_fitting_AS_3" TargetMode="External"/><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C17718-3C04-1158-214D-270144672561}"/>
              </a:ext>
            </a:extLst>
          </p:cNvPr>
          <p:cNvSpPr txBox="1"/>
          <p:nvPr/>
        </p:nvSpPr>
        <p:spPr>
          <a:xfrm>
            <a:off x="3498273" y="4117901"/>
            <a:ext cx="11014364" cy="6478697"/>
          </a:xfrm>
          <a:prstGeom prst="rect">
            <a:avLst/>
          </a:prstGeom>
          <a:noFill/>
        </p:spPr>
        <p:txBody>
          <a:bodyPr wrap="square" numCol="1" rtlCol="0">
            <a:spAutoFit/>
          </a:bodyPr>
          <a:lstStyle/>
          <a:p>
            <a:pPr algn="just"/>
            <a:r>
              <a:rPr lang="en-IN" sz="5500" b="1" u="sng" dirty="0">
                <a:latin typeface="Calibri" panose="020F0502020204030204" pitchFamily="34" charset="0"/>
                <a:ea typeface="Calibri" panose="020F0502020204030204" pitchFamily="34" charset="0"/>
                <a:cs typeface="Times New Roman" panose="02020603050405020304" pitchFamily="18" charset="0"/>
              </a:rPr>
              <a:t>ABSTRACT</a:t>
            </a:r>
            <a:endParaRPr lang="en-IN" sz="40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4000" dirty="0">
                <a:effectLst/>
                <a:latin typeface="Calibri" panose="020F0502020204030204" pitchFamily="34" charset="0"/>
                <a:ea typeface="Calibri" panose="020F0502020204030204" pitchFamily="34" charset="0"/>
                <a:cs typeface="Times New Roman" panose="02020603050405020304" pitchFamily="18" charset="0"/>
              </a:rPr>
              <a:t>There is a strong link between CO2 levels and forestation/deforestation. While deforestation adds to rising CO2 levels, aggravating the greenhouse effect and climate change, forestation functions as a carbon sink, assisting in the offset of CO2 emissions. Therefore, one of the most important ways to mitigate climate change and preserve ecological balance is to increase and preserve wooded regions through forestation activities.</a:t>
            </a:r>
            <a:endParaRPr lang="en-IN" sz="4000" dirty="0"/>
          </a:p>
        </p:txBody>
      </p:sp>
      <p:sp>
        <p:nvSpPr>
          <p:cNvPr id="4" name="TextBox 3">
            <a:extLst>
              <a:ext uri="{FF2B5EF4-FFF2-40B4-BE49-F238E27FC236}">
                <a16:creationId xmlns:a16="http://schemas.microsoft.com/office/drawing/2014/main" id="{90582F31-A770-B81E-4B09-0D1968BE30D4}"/>
              </a:ext>
            </a:extLst>
          </p:cNvPr>
          <p:cNvSpPr txBox="1"/>
          <p:nvPr/>
        </p:nvSpPr>
        <p:spPr>
          <a:xfrm>
            <a:off x="3498272" y="12169914"/>
            <a:ext cx="11014363" cy="7171194"/>
          </a:xfrm>
          <a:prstGeom prst="rect">
            <a:avLst/>
          </a:prstGeom>
          <a:noFill/>
        </p:spPr>
        <p:txBody>
          <a:bodyPr wrap="square">
            <a:spAutoFit/>
          </a:bodyPr>
          <a:lstStyle/>
          <a:p>
            <a:pPr algn="just"/>
            <a:r>
              <a:rPr lang="en-IN" sz="5500" b="1" u="sng" dirty="0">
                <a:effectLst/>
                <a:latin typeface="Calibri" panose="020F0502020204030204" pitchFamily="34" charset="0"/>
                <a:ea typeface="Calibri" panose="020F0502020204030204" pitchFamily="34" charset="0"/>
                <a:cs typeface="Times New Roman" panose="02020603050405020304" pitchFamily="18" charset="0"/>
              </a:rPr>
              <a:t>INTRODUCTION:</a:t>
            </a:r>
            <a:endParaRPr lang="en-IN" sz="55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4000" dirty="0">
                <a:effectLst/>
                <a:latin typeface="Calibri" panose="020F0502020204030204" pitchFamily="34" charset="0"/>
                <a:ea typeface="Calibri" panose="020F0502020204030204" pitchFamily="34" charset="0"/>
                <a:cs typeface="Times New Roman" panose="02020603050405020304" pitchFamily="18" charset="0"/>
              </a:rPr>
              <a:t>Using indicators is the most crucial step in explaining real-world issues pertaining to the environment and forests. There are two indicators that provide clear information regarding forestation and deforestation as well as the effects of this activity on the environment: forest area and CO2 emissions. In order to provide an explanation, I have compared the forest area and CO2 emissions year over year. Data is separated via clustering, and predictions are also made in the end.</a:t>
            </a:r>
            <a:endParaRPr lang="en-IN" sz="4000" dirty="0"/>
          </a:p>
        </p:txBody>
      </p:sp>
      <p:pic>
        <p:nvPicPr>
          <p:cNvPr id="9" name="Picture 8">
            <a:extLst>
              <a:ext uri="{FF2B5EF4-FFF2-40B4-BE49-F238E27FC236}">
                <a16:creationId xmlns:a16="http://schemas.microsoft.com/office/drawing/2014/main" id="{68622E73-4875-2301-EC32-6BC06D6D39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8272" y="20837480"/>
            <a:ext cx="11014363" cy="6582395"/>
          </a:xfrm>
          <a:prstGeom prst="rect">
            <a:avLst/>
          </a:prstGeom>
        </p:spPr>
      </p:pic>
      <p:pic>
        <p:nvPicPr>
          <p:cNvPr id="11" name="Picture 10">
            <a:extLst>
              <a:ext uri="{FF2B5EF4-FFF2-40B4-BE49-F238E27FC236}">
                <a16:creationId xmlns:a16="http://schemas.microsoft.com/office/drawing/2014/main" id="{2E67C436-7684-192F-9A5F-D4A71F4CE7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3789" y="2836852"/>
            <a:ext cx="11014362" cy="7315214"/>
          </a:xfrm>
          <a:prstGeom prst="rect">
            <a:avLst/>
          </a:prstGeom>
        </p:spPr>
      </p:pic>
      <p:pic>
        <p:nvPicPr>
          <p:cNvPr id="13" name="Picture 12">
            <a:extLst>
              <a:ext uri="{FF2B5EF4-FFF2-40B4-BE49-F238E27FC236}">
                <a16:creationId xmlns:a16="http://schemas.microsoft.com/office/drawing/2014/main" id="{81AC565D-8D76-1949-E9A6-0009875482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95115" y="10514744"/>
            <a:ext cx="11014363" cy="6803177"/>
          </a:xfrm>
          <a:prstGeom prst="rect">
            <a:avLst/>
          </a:prstGeom>
        </p:spPr>
      </p:pic>
      <p:sp>
        <p:nvSpPr>
          <p:cNvPr id="15" name="TextBox 14">
            <a:extLst>
              <a:ext uri="{FF2B5EF4-FFF2-40B4-BE49-F238E27FC236}">
                <a16:creationId xmlns:a16="http://schemas.microsoft.com/office/drawing/2014/main" id="{BD7B421E-0E00-0F0D-E18C-D0B9287EE07D}"/>
              </a:ext>
            </a:extLst>
          </p:cNvPr>
          <p:cNvSpPr txBox="1"/>
          <p:nvPr/>
        </p:nvSpPr>
        <p:spPr>
          <a:xfrm>
            <a:off x="15876443" y="17388199"/>
            <a:ext cx="11014363" cy="10402848"/>
          </a:xfrm>
          <a:prstGeom prst="rect">
            <a:avLst/>
          </a:prstGeom>
          <a:noFill/>
        </p:spPr>
        <p:txBody>
          <a:bodyPr wrap="square">
            <a:spAutoFit/>
          </a:bodyPr>
          <a:lstStyle/>
          <a:p>
            <a:pPr algn="just"/>
            <a:r>
              <a:rPr lang="en-US" sz="5500" b="1" u="sng" dirty="0">
                <a:latin typeface="Calibri" panose="020F0502020204030204" pitchFamily="34" charset="0"/>
                <a:ea typeface="Calibri" panose="020F0502020204030204" pitchFamily="34" charset="0"/>
                <a:cs typeface="Calibri" panose="020F0502020204030204" pitchFamily="34" charset="0"/>
              </a:rPr>
              <a:t>ANALYSIS OF CLUSTERED DATA AND PREDICTION:</a:t>
            </a:r>
          </a:p>
          <a:p>
            <a:pPr algn="just"/>
            <a:r>
              <a:rPr lang="en-US" sz="4000" dirty="0">
                <a:latin typeface="Calibri" panose="020F0502020204030204" pitchFamily="34" charset="0"/>
                <a:ea typeface="Calibri" panose="020F0502020204030204" pitchFamily="34" charset="0"/>
                <a:cs typeface="Calibri" panose="020F0502020204030204" pitchFamily="34" charset="0"/>
              </a:rPr>
              <a:t>Here, data that was collected between 1990 and 2020 is examined. It is evident that Spain's CO2 emissions are declining year over year and that the country's forest area is growing every five years, both of which have a direct impact on CO2 emissions. This indicates that Spanish citizens care about protecting trees and that they plant and grow trees on a yearly basis. However, Indonesia faces a completely different situation. Due to deforestation and little public knowledge of tree conservation, Indonesia released a significant amount of CO2 throughout the course of the year. Predictions on the amount of forest area and CO2 emissions during the following ten years have also been made.</a:t>
            </a:r>
          </a:p>
        </p:txBody>
      </p:sp>
      <p:pic>
        <p:nvPicPr>
          <p:cNvPr id="17" name="Picture 16">
            <a:extLst>
              <a:ext uri="{FF2B5EF4-FFF2-40B4-BE49-F238E27FC236}">
                <a16:creationId xmlns:a16="http://schemas.microsoft.com/office/drawing/2014/main" id="{75E6431C-84CE-2A91-6FC9-F24B1EA98F8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929303" y="2836851"/>
            <a:ext cx="11014363" cy="7315215"/>
          </a:xfrm>
          <a:prstGeom prst="rect">
            <a:avLst/>
          </a:prstGeom>
        </p:spPr>
      </p:pic>
      <p:pic>
        <p:nvPicPr>
          <p:cNvPr id="19" name="Picture 18">
            <a:extLst>
              <a:ext uri="{FF2B5EF4-FFF2-40B4-BE49-F238E27FC236}">
                <a16:creationId xmlns:a16="http://schemas.microsoft.com/office/drawing/2014/main" id="{F18F9778-459E-9FC5-1EDC-48A86AB545F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929301" y="10443014"/>
            <a:ext cx="11014363" cy="6946639"/>
          </a:xfrm>
          <a:prstGeom prst="rect">
            <a:avLst/>
          </a:prstGeom>
        </p:spPr>
      </p:pic>
      <p:sp>
        <p:nvSpPr>
          <p:cNvPr id="21" name="TextBox 20">
            <a:extLst>
              <a:ext uri="{FF2B5EF4-FFF2-40B4-BE49-F238E27FC236}">
                <a16:creationId xmlns:a16="http://schemas.microsoft.com/office/drawing/2014/main" id="{4F279C15-A79A-F724-05F5-94088BBB32F8}"/>
              </a:ext>
            </a:extLst>
          </p:cNvPr>
          <p:cNvSpPr txBox="1"/>
          <p:nvPr/>
        </p:nvSpPr>
        <p:spPr>
          <a:xfrm>
            <a:off x="27929301" y="18187043"/>
            <a:ext cx="10933035" cy="5247590"/>
          </a:xfrm>
          <a:prstGeom prst="rect">
            <a:avLst/>
          </a:prstGeom>
          <a:noFill/>
        </p:spPr>
        <p:txBody>
          <a:bodyPr wrap="square">
            <a:spAutoFit/>
          </a:bodyPr>
          <a:lstStyle/>
          <a:p>
            <a:pPr algn="just"/>
            <a:r>
              <a:rPr lang="en-US" sz="5500" b="1" u="sng" dirty="0">
                <a:latin typeface="Calibri" panose="020F0502020204030204" pitchFamily="34" charset="0"/>
                <a:ea typeface="Calibri" panose="020F0502020204030204" pitchFamily="34" charset="0"/>
                <a:cs typeface="Calibri" panose="020F0502020204030204" pitchFamily="34" charset="0"/>
              </a:rPr>
              <a:t>CONCLUSION:</a:t>
            </a:r>
          </a:p>
          <a:p>
            <a:pPr algn="just"/>
            <a:r>
              <a:rPr lang="en-US" sz="4000" dirty="0">
                <a:latin typeface="Calibri" panose="020F0502020204030204" pitchFamily="34" charset="0"/>
                <a:ea typeface="Calibri" panose="020F0502020204030204" pitchFamily="34" charset="0"/>
                <a:cs typeface="Calibri" panose="020F0502020204030204" pitchFamily="34" charset="0"/>
              </a:rPr>
              <a:t>In summary, we have come to the conclusion that the amount of forest area determines the extent to which deforestation and forestation occur. Through data-driven projection, the nation's forest area, forest conservation efforts, and agricultural development may all be calculated.</a:t>
            </a:r>
          </a:p>
          <a:p>
            <a:pPr algn="just"/>
            <a:endParaRPr lang="en-IN" sz="4000" dirty="0">
              <a:latin typeface="Calibri" panose="020F0502020204030204" pitchFamily="34" charset="0"/>
              <a:ea typeface="Calibri" panose="020F0502020204030204" pitchFamily="34" charset="0"/>
              <a:cs typeface="Calibri" panose="020F0502020204030204" pitchFamily="34" charset="0"/>
            </a:endParaRPr>
          </a:p>
        </p:txBody>
      </p:sp>
      <p:sp>
        <p:nvSpPr>
          <p:cNvPr id="23" name="TextBox 22">
            <a:extLst>
              <a:ext uri="{FF2B5EF4-FFF2-40B4-BE49-F238E27FC236}">
                <a16:creationId xmlns:a16="http://schemas.microsoft.com/office/drawing/2014/main" id="{A8B37844-B784-0C99-9335-DD50850BCFB5}"/>
              </a:ext>
            </a:extLst>
          </p:cNvPr>
          <p:cNvSpPr txBox="1"/>
          <p:nvPr/>
        </p:nvSpPr>
        <p:spPr>
          <a:xfrm>
            <a:off x="10517801" y="334339"/>
            <a:ext cx="21406338" cy="1169551"/>
          </a:xfrm>
          <a:prstGeom prst="rect">
            <a:avLst/>
          </a:prstGeom>
          <a:noFill/>
        </p:spPr>
        <p:txBody>
          <a:bodyPr wrap="square">
            <a:spAutoFit/>
          </a:bodyPr>
          <a:lstStyle/>
          <a:p>
            <a:pPr algn="ctr"/>
            <a:r>
              <a:rPr lang="en-IN" sz="7000" b="1" u="sng" dirty="0">
                <a:effectLst/>
                <a:latin typeface="Times New Roman" panose="02020603050405020304" pitchFamily="18" charset="0"/>
                <a:ea typeface="Times New Roman" panose="02020603050405020304" pitchFamily="18" charset="0"/>
              </a:rPr>
              <a:t>Forestation and deforestation</a:t>
            </a:r>
            <a:endParaRPr lang="en-IN" sz="7000" dirty="0">
              <a:effectLst/>
              <a:latin typeface="Times New Roman" panose="02020603050405020304" pitchFamily="18" charset="0"/>
              <a:ea typeface="Times New Roman" panose="02020603050405020304" pitchFamily="18" charset="0"/>
            </a:endParaRPr>
          </a:p>
        </p:txBody>
      </p:sp>
      <p:sp>
        <p:nvSpPr>
          <p:cNvPr id="27" name="TextBox 26">
            <a:hlinkClick r:id="rId7"/>
            <a:extLst>
              <a:ext uri="{FF2B5EF4-FFF2-40B4-BE49-F238E27FC236}">
                <a16:creationId xmlns:a16="http://schemas.microsoft.com/office/drawing/2014/main" id="{DBBCF827-8EB6-E21B-4608-92608FD69A86}"/>
              </a:ext>
            </a:extLst>
          </p:cNvPr>
          <p:cNvSpPr txBox="1"/>
          <p:nvPr/>
        </p:nvSpPr>
        <p:spPr>
          <a:xfrm>
            <a:off x="27929301" y="23434633"/>
            <a:ext cx="10933035" cy="3554819"/>
          </a:xfrm>
          <a:prstGeom prst="rect">
            <a:avLst/>
          </a:prstGeom>
          <a:noFill/>
        </p:spPr>
        <p:txBody>
          <a:bodyPr wrap="square">
            <a:spAutoFit/>
          </a:bodyPr>
          <a:lstStyle/>
          <a:p>
            <a:pPr algn="just"/>
            <a:r>
              <a:rPr lang="en-IN" sz="4500" b="1" dirty="0">
                <a:effectLst/>
                <a:latin typeface="Times New Roman" panose="02020603050405020304" pitchFamily="18" charset="0"/>
                <a:ea typeface="Times New Roman" panose="02020603050405020304" pitchFamily="18" charset="0"/>
              </a:rPr>
              <a:t>Name : Sidhdharth </a:t>
            </a:r>
            <a:r>
              <a:rPr lang="en-IN" sz="4500" b="1" dirty="0" err="1">
                <a:effectLst/>
                <a:latin typeface="Times New Roman" panose="02020603050405020304" pitchFamily="18" charset="0"/>
                <a:ea typeface="Times New Roman" panose="02020603050405020304" pitchFamily="18" charset="0"/>
              </a:rPr>
              <a:t>Dayabhai</a:t>
            </a:r>
            <a:r>
              <a:rPr lang="en-IN" sz="4500" b="1" dirty="0">
                <a:effectLst/>
                <a:latin typeface="Times New Roman" panose="02020603050405020304" pitchFamily="18" charset="0"/>
                <a:ea typeface="Times New Roman" panose="02020603050405020304" pitchFamily="18" charset="0"/>
              </a:rPr>
              <a:t> Zinzala</a:t>
            </a:r>
          </a:p>
          <a:p>
            <a:pPr algn="just"/>
            <a:r>
              <a:rPr lang="en-IN" sz="4500" b="1" dirty="0">
                <a:latin typeface="Times New Roman" panose="02020603050405020304" pitchFamily="18" charset="0"/>
                <a:ea typeface="Calibri" panose="020F0502020204030204" pitchFamily="34" charset="0"/>
                <a:cs typeface="Calibri" panose="020F0502020204030204" pitchFamily="34" charset="0"/>
              </a:rPr>
              <a:t>Student id : 22097763</a:t>
            </a:r>
            <a:endParaRPr lang="en-IN" sz="4500" b="1" dirty="0">
              <a:effectLst/>
              <a:latin typeface="Times New Roman" panose="02020603050405020304" pitchFamily="18" charset="0"/>
              <a:ea typeface="Times New Roman" panose="02020603050405020304" pitchFamily="18" charset="0"/>
            </a:endParaRPr>
          </a:p>
          <a:p>
            <a:pPr algn="just"/>
            <a:r>
              <a:rPr lang="en-IN" sz="4500" b="1" dirty="0" err="1">
                <a:effectLst/>
                <a:latin typeface="Times New Roman" panose="02020603050405020304" pitchFamily="18" charset="0"/>
                <a:ea typeface="Times New Roman" panose="02020603050405020304" pitchFamily="18" charset="0"/>
              </a:rPr>
              <a:t>Repolink</a:t>
            </a:r>
            <a:r>
              <a:rPr lang="en-IN" sz="4500" b="1" dirty="0">
                <a:effectLst/>
                <a:latin typeface="Times New Roman" panose="02020603050405020304" pitchFamily="18" charset="0"/>
                <a:ea typeface="Times New Roman" panose="02020603050405020304" pitchFamily="18" charset="0"/>
              </a:rPr>
              <a:t>: </a:t>
            </a:r>
            <a:r>
              <a:rPr lang="en-IN" sz="4500" b="1" u="sng" dirty="0">
                <a:effectLst/>
                <a:latin typeface="Times New Roman" panose="02020603050405020304" pitchFamily="18" charset="0"/>
                <a:ea typeface="Times New Roman" panose="02020603050405020304" pitchFamily="18" charset="0"/>
                <a:hlinkClick r:id="rId7"/>
              </a:rPr>
              <a:t>https://github.com/Sids9726/clustering_and_fitting_AS_3</a:t>
            </a:r>
            <a:endParaRPr lang="en-IN" sz="4500" b="1" u="sng"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8262800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TM02900743[[fn=Organic]]</Template>
  <TotalTime>328</TotalTime>
  <Words>366</Words>
  <Application>Microsoft Office PowerPoint</Application>
  <PresentationFormat>Custom</PresentationFormat>
  <Paragraphs>12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Garamond</vt:lpstr>
      <vt:lpstr>Times New Roman</vt:lpstr>
      <vt:lpstr>Organic</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sidhdharth zinzala</dc:creator>
  <cp:lastModifiedBy>sidhdharth zinzala</cp:lastModifiedBy>
  <cp:revision>2</cp:revision>
  <dcterms:created xsi:type="dcterms:W3CDTF">2024-01-18T16:46:17Z</dcterms:created>
  <dcterms:modified xsi:type="dcterms:W3CDTF">2024-01-21T15:31:37Z</dcterms:modified>
</cp:coreProperties>
</file>