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568"/>
  </p:normalViewPr>
  <p:slideViewPr>
    <p:cSldViewPr snapToGrid="0" snapToObjects="1">
      <p:cViewPr>
        <p:scale>
          <a:sx n="141" d="100"/>
          <a:sy n="141" d="100"/>
        </p:scale>
        <p:origin x="80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 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Customers.Country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Count(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Customers.Country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No_of_Customers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Customers 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 Orders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Customers.CustomerID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Orders.CustomerID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Customers.Country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No_of_Customers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 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Customers.city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Count(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Customers.City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No_of_Customers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Customers 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 Orders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Customers.CustomerID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Orders.CustomerID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Customers.city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No_of_Customers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10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052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Suppliers.CompanyName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Suppliers.Country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No_of_Orders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(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Products.supplierID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 count(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OrderDetails.OrderID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No_of_Orders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 Products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Products.ProductID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OrderDetails.ProductID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Products.supplierID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sub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Suppliers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sub.SupplierID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Suppliers.SupplierID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No_of_Orders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10</a:t>
            </a:r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Employees.FirstName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Total_Sales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(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Orders.EmployeeID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sum(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OrderDetails.Quantity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Total_Sales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Orders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Orders.OrderId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OrderDetails.OrderID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Orders.EmployeeID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sub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 Employees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sub.EmployeeID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Employees.EmployeeID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Total_Sales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10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Select </a:t>
            </a:r>
            <a:r>
              <a:rPr lang="en" dirty="0" err="1" smtClean="0"/>
              <a:t>Categories.CategoryName</a:t>
            </a:r>
            <a:r>
              <a:rPr lang="en" dirty="0" smtClean="0"/>
              <a:t>, STRFTIME('%Y', </a:t>
            </a:r>
            <a:r>
              <a:rPr lang="en" dirty="0" err="1" smtClean="0"/>
              <a:t>Orders.OrderDate</a:t>
            </a:r>
            <a:r>
              <a:rPr lang="en" dirty="0" smtClean="0"/>
              <a:t>) </a:t>
            </a:r>
            <a:r>
              <a:rPr lang="en" dirty="0" err="1" smtClean="0"/>
              <a:t>ord_year</a:t>
            </a:r>
            <a:r>
              <a:rPr lang="en" dirty="0" smtClean="0"/>
              <a:t>, </a:t>
            </a:r>
            <a:r>
              <a:rPr lang="en" dirty="0" err="1" smtClean="0"/>
              <a:t>avg</a:t>
            </a:r>
            <a:r>
              <a:rPr lang="en" dirty="0" smtClean="0"/>
              <a:t>(</a:t>
            </a:r>
            <a:r>
              <a:rPr lang="en" dirty="0" err="1" smtClean="0"/>
              <a:t>OrderDetails.Quantity</a:t>
            </a:r>
            <a:r>
              <a:rPr lang="en" dirty="0" smtClean="0"/>
              <a:t>)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From Orders 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</a:t>
            </a:r>
            <a:r>
              <a:rPr lang="en" dirty="0" err="1" smtClean="0"/>
              <a:t>oin</a:t>
            </a:r>
            <a:r>
              <a:rPr lang="en" dirty="0" smtClean="0"/>
              <a:t> </a:t>
            </a:r>
            <a:r>
              <a:rPr lang="en" dirty="0" err="1" smtClean="0"/>
              <a:t>OrderDetails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On </a:t>
            </a:r>
            <a:r>
              <a:rPr lang="en" dirty="0" err="1" smtClean="0"/>
              <a:t>OrderDetails.OrderID</a:t>
            </a:r>
            <a:r>
              <a:rPr lang="en" dirty="0" smtClean="0"/>
              <a:t>=</a:t>
            </a:r>
            <a:r>
              <a:rPr lang="en" dirty="0" err="1" smtClean="0"/>
              <a:t>Orders.OrderID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JOIN products 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ON </a:t>
            </a:r>
            <a:r>
              <a:rPr lang="en" dirty="0" err="1" smtClean="0"/>
              <a:t>Products.productID</a:t>
            </a:r>
            <a:r>
              <a:rPr lang="en" dirty="0" smtClean="0"/>
              <a:t> = </a:t>
            </a:r>
            <a:r>
              <a:rPr lang="en" dirty="0" err="1" smtClean="0"/>
              <a:t>OrderDetails.ProductID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Join Categories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ON </a:t>
            </a:r>
            <a:r>
              <a:rPr lang="en" dirty="0" err="1" smtClean="0"/>
              <a:t>Products.CategoryID</a:t>
            </a:r>
            <a:r>
              <a:rPr lang="en" dirty="0" smtClean="0"/>
              <a:t> = </a:t>
            </a:r>
            <a:r>
              <a:rPr lang="en" dirty="0" err="1" smtClean="0"/>
              <a:t>Categories.CategoryID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Group By 1,2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Where are my customers located?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17" y="1747631"/>
            <a:ext cx="4775601" cy="25540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55549" y="4336615"/>
            <a:ext cx="102304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Countries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603276" y="2800861"/>
            <a:ext cx="166397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smtClean="0"/>
              <a:t>of Customers</a:t>
            </a:r>
            <a:endParaRPr lang="en-US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03879" y="1492715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Y-axis represents the Number of Customers and the X-axis represents the Countries from where they are coming from.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As we can see from the graph, Maximum customers are coming from Germany and USA.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Y-axis represents the Number of Customers and the X-axis represents the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Cities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where they are coming from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Basis the data, Maximum customers are coming from London and Rio de 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Jenerio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Only Top 10 Cities are displayed in the chart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Customers- City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40" y="1627739"/>
            <a:ext cx="4164702" cy="2502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0405" y="4264188"/>
            <a:ext cx="733330" cy="30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603276" y="2800861"/>
            <a:ext cx="166397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smtClean="0"/>
              <a:t>of Customers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447911" y="139129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Y-axis represents the Number of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Customer Orders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and the X-axis represents the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Top Suppliers.</a:t>
            </a:r>
          </a:p>
          <a:p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Basis the data, the chart depicts the top 10 suppliers basis number of customer orders.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What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companies supply the majority of the products I sell?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4" y="1829919"/>
            <a:ext cx="4726723" cy="2249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0405" y="4264188"/>
            <a:ext cx="9687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Suppliers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572072" y="2789091"/>
            <a:ext cx="18016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 </a:t>
            </a:r>
            <a:r>
              <a:rPr lang="en-US" sz="1200" smtClean="0"/>
              <a:t>of Customer </a:t>
            </a:r>
            <a:r>
              <a:rPr lang="en-US" sz="1200" dirty="0" smtClean="0"/>
              <a:t>Orders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456965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Y-axis represents the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Number of Sales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Orders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and the X-axis represents the Top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Employees.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chart depicts the Top 10 performing employees.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Margaret is the highest performing employee in terms of total quantities sold.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Who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are my highest performing employees?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55" y="1522270"/>
            <a:ext cx="4922346" cy="2814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045" y="4491050"/>
            <a:ext cx="11860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Employees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363296" y="2690709"/>
            <a:ext cx="120411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Total Sales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574405" y="1337767"/>
            <a:ext cx="3464806" cy="312665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Tx/>
              <a:buAutoNum type="arabicPeriod"/>
            </a:pP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Y-axis represents </a:t>
            </a: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the Average Annual Sales in terms of Quantity and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X-axis represents </a:t>
            </a: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the Categories</a:t>
            </a: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The categories whose sales are growing every year are: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12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171450" lvl="2" indent="-171450">
              <a:buFont typeface="Wingdings" charset="2"/>
              <a:buChar char="Ø"/>
            </a:pPr>
            <a:r>
              <a:rPr lang="en-US" sz="1100" b="1" dirty="0" smtClean="0">
                <a:latin typeface="Open Sans"/>
                <a:ea typeface="Open Sans"/>
                <a:cs typeface="Open Sans"/>
                <a:sym typeface="Open Sans"/>
              </a:rPr>
              <a:t>Beverages</a:t>
            </a:r>
          </a:p>
          <a:p>
            <a:pPr marL="171450" lvl="2" indent="-171450">
              <a:buFont typeface="Wingdings" charset="2"/>
              <a:buChar char="Ø"/>
            </a:pPr>
            <a:r>
              <a:rPr lang="en-US" sz="1100" b="1" dirty="0" smtClean="0">
                <a:latin typeface="Open Sans"/>
                <a:ea typeface="Open Sans"/>
                <a:cs typeface="Open Sans"/>
                <a:sym typeface="Open Sans"/>
              </a:rPr>
              <a:t>Seafood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columns represent </a:t>
            </a: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the average sales per annum for each category for each of the year values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What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products are growing in terms of sales?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3" y="1499132"/>
            <a:ext cx="5012227" cy="2965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480991" y="2573013"/>
            <a:ext cx="14395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Average Sales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09045" y="4572531"/>
            <a:ext cx="11860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340</Words>
  <Application>Microsoft Macintosh PowerPoint</Application>
  <PresentationFormat>On-screen Show (16:9)</PresentationFormat>
  <Paragraphs>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Open Sans</vt:lpstr>
      <vt:lpstr>Wingdings</vt:lpstr>
      <vt:lpstr>Arial</vt:lpstr>
      <vt:lpstr>simple-light-2</vt:lpstr>
      <vt:lpstr>Where are my customers located?</vt:lpstr>
      <vt:lpstr>Customers- City</vt:lpstr>
      <vt:lpstr> What companies supply the majority of the products I sell?</vt:lpstr>
      <vt:lpstr>  Who are my highest performing employees?</vt:lpstr>
      <vt:lpstr>  What products are growing in terms of sales?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 Saxena</cp:lastModifiedBy>
  <cp:revision>18</cp:revision>
  <dcterms:modified xsi:type="dcterms:W3CDTF">2019-02-10T19:04:51Z</dcterms:modified>
</cp:coreProperties>
</file>