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32" r:id="rId3"/>
    <p:sldId id="265" r:id="rId4"/>
    <p:sldId id="257" r:id="rId5"/>
    <p:sldId id="296" r:id="rId6"/>
    <p:sldId id="258" r:id="rId7"/>
    <p:sldId id="259" r:id="rId8"/>
    <p:sldId id="319" r:id="rId9"/>
    <p:sldId id="316" r:id="rId10"/>
    <p:sldId id="320" r:id="rId11"/>
    <p:sldId id="321" r:id="rId12"/>
    <p:sldId id="317" r:id="rId13"/>
    <p:sldId id="322" r:id="rId14"/>
    <p:sldId id="323" r:id="rId15"/>
    <p:sldId id="324" r:id="rId16"/>
    <p:sldId id="318" r:id="rId17"/>
    <p:sldId id="272" r:id="rId18"/>
    <p:sldId id="306" r:id="rId19"/>
    <p:sldId id="327" r:id="rId20"/>
    <p:sldId id="276" r:id="rId21"/>
    <p:sldId id="328" r:id="rId22"/>
    <p:sldId id="329" r:id="rId23"/>
    <p:sldId id="330" r:id="rId24"/>
    <p:sldId id="331" r:id="rId25"/>
    <p:sldId id="325" r:id="rId26"/>
    <p:sldId id="297"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3F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48"/>
  </p:normalViewPr>
  <p:slideViewPr>
    <p:cSldViewPr snapToGrid="0" snapToObjects="1">
      <p:cViewPr varScale="1">
        <p:scale>
          <a:sx n="95" d="100"/>
          <a:sy n="95" d="100"/>
        </p:scale>
        <p:origin x="3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Shape">
            <a:extLst>
              <a:ext uri="{FF2B5EF4-FFF2-40B4-BE49-F238E27FC236}">
                <a16:creationId xmlns:a16="http://schemas.microsoft.com/office/drawing/2014/main" id="{F9E47A78-2483-7747-B81D-0B4445D01C2C}"/>
              </a:ext>
            </a:extLst>
          </p:cNvPr>
          <p:cNvSpPr/>
          <p:nvPr userDrawn="1"/>
        </p:nvSpPr>
        <p:spPr>
          <a:xfrm>
            <a:off x="536028" y="388148"/>
            <a:ext cx="720467" cy="1052495"/>
          </a:xfrm>
          <a:custGeom>
            <a:avLst/>
            <a:gdLst/>
            <a:ahLst/>
            <a:cxnLst>
              <a:cxn ang="0">
                <a:pos x="wd2" y="hd2"/>
              </a:cxn>
              <a:cxn ang="5400000">
                <a:pos x="wd2" y="hd2"/>
              </a:cxn>
              <a:cxn ang="10800000">
                <a:pos x="wd2" y="hd2"/>
              </a:cxn>
              <a:cxn ang="16200000">
                <a:pos x="wd2" y="hd2"/>
              </a:cxn>
            </a:cxnLst>
            <a:rect l="0" t="0" r="r" b="b"/>
            <a:pathLst>
              <a:path w="21600" h="21600" extrusionOk="0">
                <a:moveTo>
                  <a:pt x="1014" y="0"/>
                </a:moveTo>
                <a:cubicBezTo>
                  <a:pt x="754" y="0"/>
                  <a:pt x="493" y="74"/>
                  <a:pt x="296" y="223"/>
                </a:cubicBezTo>
                <a:cubicBezTo>
                  <a:pt x="98" y="371"/>
                  <a:pt x="0" y="558"/>
                  <a:pt x="0" y="754"/>
                </a:cubicBezTo>
                <a:cubicBezTo>
                  <a:pt x="0" y="949"/>
                  <a:pt x="98" y="1146"/>
                  <a:pt x="296" y="1295"/>
                </a:cubicBezTo>
                <a:cubicBezTo>
                  <a:pt x="691" y="1592"/>
                  <a:pt x="1337" y="1592"/>
                  <a:pt x="1733" y="1295"/>
                </a:cubicBezTo>
                <a:cubicBezTo>
                  <a:pt x="2128" y="997"/>
                  <a:pt x="2128" y="520"/>
                  <a:pt x="1733" y="223"/>
                </a:cubicBezTo>
                <a:cubicBezTo>
                  <a:pt x="1535" y="74"/>
                  <a:pt x="1274" y="0"/>
                  <a:pt x="1014" y="0"/>
                </a:cubicBezTo>
                <a:close/>
                <a:moveTo>
                  <a:pt x="5904" y="0"/>
                </a:moveTo>
                <a:cubicBezTo>
                  <a:pt x="5646" y="0"/>
                  <a:pt x="5390" y="74"/>
                  <a:pt x="5192" y="223"/>
                </a:cubicBezTo>
                <a:cubicBezTo>
                  <a:pt x="4994" y="371"/>
                  <a:pt x="4896" y="558"/>
                  <a:pt x="4896" y="754"/>
                </a:cubicBezTo>
                <a:cubicBezTo>
                  <a:pt x="4896" y="949"/>
                  <a:pt x="4994" y="1146"/>
                  <a:pt x="5192" y="1295"/>
                </a:cubicBezTo>
                <a:cubicBezTo>
                  <a:pt x="5587" y="1592"/>
                  <a:pt x="6220" y="1592"/>
                  <a:pt x="6616" y="1295"/>
                </a:cubicBezTo>
                <a:cubicBezTo>
                  <a:pt x="7011" y="997"/>
                  <a:pt x="7011" y="520"/>
                  <a:pt x="6616" y="223"/>
                </a:cubicBezTo>
                <a:cubicBezTo>
                  <a:pt x="6418" y="74"/>
                  <a:pt x="6161" y="0"/>
                  <a:pt x="5904" y="0"/>
                </a:cubicBezTo>
                <a:close/>
                <a:moveTo>
                  <a:pt x="1014" y="3343"/>
                </a:moveTo>
                <a:cubicBezTo>
                  <a:pt x="754" y="3343"/>
                  <a:pt x="493" y="3417"/>
                  <a:pt x="296" y="3565"/>
                </a:cubicBezTo>
                <a:cubicBezTo>
                  <a:pt x="98" y="3714"/>
                  <a:pt x="0" y="3911"/>
                  <a:pt x="0" y="4107"/>
                </a:cubicBezTo>
                <a:cubicBezTo>
                  <a:pt x="0" y="4302"/>
                  <a:pt x="98" y="4494"/>
                  <a:pt x="296" y="4643"/>
                </a:cubicBezTo>
                <a:cubicBezTo>
                  <a:pt x="691" y="4940"/>
                  <a:pt x="1337" y="4940"/>
                  <a:pt x="1733" y="4643"/>
                </a:cubicBezTo>
                <a:cubicBezTo>
                  <a:pt x="2128" y="4345"/>
                  <a:pt x="2128" y="3863"/>
                  <a:pt x="1733" y="3565"/>
                </a:cubicBezTo>
                <a:cubicBezTo>
                  <a:pt x="1535" y="3417"/>
                  <a:pt x="1275" y="3343"/>
                  <a:pt x="1014" y="3343"/>
                </a:cubicBezTo>
                <a:close/>
                <a:moveTo>
                  <a:pt x="5904" y="3343"/>
                </a:moveTo>
                <a:cubicBezTo>
                  <a:pt x="5647" y="3343"/>
                  <a:pt x="5390" y="3417"/>
                  <a:pt x="5192" y="3565"/>
                </a:cubicBezTo>
                <a:cubicBezTo>
                  <a:pt x="4994" y="3714"/>
                  <a:pt x="4896" y="3911"/>
                  <a:pt x="4896" y="4107"/>
                </a:cubicBezTo>
                <a:cubicBezTo>
                  <a:pt x="4896" y="4302"/>
                  <a:pt x="4994" y="4494"/>
                  <a:pt x="5192" y="4643"/>
                </a:cubicBezTo>
                <a:cubicBezTo>
                  <a:pt x="5587" y="4940"/>
                  <a:pt x="6220" y="4940"/>
                  <a:pt x="6616" y="4643"/>
                </a:cubicBezTo>
                <a:cubicBezTo>
                  <a:pt x="7011" y="4345"/>
                  <a:pt x="7011" y="3863"/>
                  <a:pt x="6616" y="3565"/>
                </a:cubicBezTo>
                <a:cubicBezTo>
                  <a:pt x="6418" y="3417"/>
                  <a:pt x="6161" y="3343"/>
                  <a:pt x="5904" y="3343"/>
                </a:cubicBezTo>
                <a:close/>
                <a:moveTo>
                  <a:pt x="10800" y="3343"/>
                </a:moveTo>
                <a:cubicBezTo>
                  <a:pt x="10543" y="3343"/>
                  <a:pt x="10286" y="3417"/>
                  <a:pt x="10088" y="3565"/>
                </a:cubicBezTo>
                <a:cubicBezTo>
                  <a:pt x="9890" y="3714"/>
                  <a:pt x="9793" y="3911"/>
                  <a:pt x="9793" y="4107"/>
                </a:cubicBezTo>
                <a:cubicBezTo>
                  <a:pt x="9793" y="4302"/>
                  <a:pt x="9890" y="4494"/>
                  <a:pt x="10088" y="4643"/>
                </a:cubicBezTo>
                <a:cubicBezTo>
                  <a:pt x="10484" y="4940"/>
                  <a:pt x="11116" y="4940"/>
                  <a:pt x="11512" y="4643"/>
                </a:cubicBezTo>
                <a:cubicBezTo>
                  <a:pt x="11907" y="4345"/>
                  <a:pt x="11907" y="3863"/>
                  <a:pt x="11512" y="3565"/>
                </a:cubicBezTo>
                <a:cubicBezTo>
                  <a:pt x="11314" y="3417"/>
                  <a:pt x="11057" y="3343"/>
                  <a:pt x="10800" y="3343"/>
                </a:cubicBezTo>
                <a:close/>
                <a:moveTo>
                  <a:pt x="15690" y="3343"/>
                </a:moveTo>
                <a:cubicBezTo>
                  <a:pt x="15431" y="3343"/>
                  <a:pt x="15175" y="3417"/>
                  <a:pt x="14978" y="3565"/>
                </a:cubicBezTo>
                <a:cubicBezTo>
                  <a:pt x="14780" y="3714"/>
                  <a:pt x="14682" y="3911"/>
                  <a:pt x="14682" y="4107"/>
                </a:cubicBezTo>
                <a:cubicBezTo>
                  <a:pt x="14682" y="4302"/>
                  <a:pt x="14780" y="4494"/>
                  <a:pt x="14978" y="4643"/>
                </a:cubicBezTo>
                <a:cubicBezTo>
                  <a:pt x="15373" y="4940"/>
                  <a:pt x="16013" y="4940"/>
                  <a:pt x="16408" y="4643"/>
                </a:cubicBezTo>
                <a:cubicBezTo>
                  <a:pt x="16804" y="4345"/>
                  <a:pt x="16804" y="3863"/>
                  <a:pt x="16408" y="3565"/>
                </a:cubicBezTo>
                <a:cubicBezTo>
                  <a:pt x="16210" y="3417"/>
                  <a:pt x="15948" y="3343"/>
                  <a:pt x="15690" y="3343"/>
                </a:cubicBezTo>
                <a:close/>
                <a:moveTo>
                  <a:pt x="1014" y="6691"/>
                </a:moveTo>
                <a:cubicBezTo>
                  <a:pt x="754" y="6691"/>
                  <a:pt x="493" y="6765"/>
                  <a:pt x="296" y="6913"/>
                </a:cubicBezTo>
                <a:cubicBezTo>
                  <a:pt x="98" y="7062"/>
                  <a:pt x="0" y="7259"/>
                  <a:pt x="0" y="7455"/>
                </a:cubicBezTo>
                <a:cubicBezTo>
                  <a:pt x="0" y="7650"/>
                  <a:pt x="98" y="7847"/>
                  <a:pt x="296" y="7996"/>
                </a:cubicBezTo>
                <a:cubicBezTo>
                  <a:pt x="691" y="8293"/>
                  <a:pt x="1337" y="8293"/>
                  <a:pt x="1733" y="7996"/>
                </a:cubicBezTo>
                <a:cubicBezTo>
                  <a:pt x="2128" y="7698"/>
                  <a:pt x="2128" y="7211"/>
                  <a:pt x="1733" y="6913"/>
                </a:cubicBezTo>
                <a:cubicBezTo>
                  <a:pt x="1535" y="6765"/>
                  <a:pt x="1275" y="6691"/>
                  <a:pt x="1014" y="6691"/>
                </a:cubicBezTo>
                <a:close/>
                <a:moveTo>
                  <a:pt x="5904" y="6691"/>
                </a:moveTo>
                <a:cubicBezTo>
                  <a:pt x="5647" y="6691"/>
                  <a:pt x="5390" y="6765"/>
                  <a:pt x="5192" y="6913"/>
                </a:cubicBezTo>
                <a:cubicBezTo>
                  <a:pt x="4994" y="7062"/>
                  <a:pt x="4896" y="7259"/>
                  <a:pt x="4896" y="7455"/>
                </a:cubicBezTo>
                <a:cubicBezTo>
                  <a:pt x="4896" y="7650"/>
                  <a:pt x="4994" y="7847"/>
                  <a:pt x="5192" y="7996"/>
                </a:cubicBezTo>
                <a:cubicBezTo>
                  <a:pt x="5587" y="8293"/>
                  <a:pt x="6220" y="8293"/>
                  <a:pt x="6616" y="7996"/>
                </a:cubicBezTo>
                <a:cubicBezTo>
                  <a:pt x="7011" y="7698"/>
                  <a:pt x="7011" y="7211"/>
                  <a:pt x="6616" y="6913"/>
                </a:cubicBezTo>
                <a:cubicBezTo>
                  <a:pt x="6418" y="6765"/>
                  <a:pt x="6161" y="6691"/>
                  <a:pt x="5904" y="6691"/>
                </a:cubicBezTo>
                <a:close/>
                <a:moveTo>
                  <a:pt x="10800" y="6691"/>
                </a:moveTo>
                <a:cubicBezTo>
                  <a:pt x="10543" y="6691"/>
                  <a:pt x="10286" y="6765"/>
                  <a:pt x="10088" y="6913"/>
                </a:cubicBezTo>
                <a:cubicBezTo>
                  <a:pt x="9890" y="7062"/>
                  <a:pt x="9793" y="7259"/>
                  <a:pt x="9793" y="7455"/>
                </a:cubicBezTo>
                <a:cubicBezTo>
                  <a:pt x="9793" y="7650"/>
                  <a:pt x="9890" y="7847"/>
                  <a:pt x="10088" y="7996"/>
                </a:cubicBezTo>
                <a:cubicBezTo>
                  <a:pt x="10484" y="8293"/>
                  <a:pt x="11116" y="8293"/>
                  <a:pt x="11512" y="7996"/>
                </a:cubicBezTo>
                <a:cubicBezTo>
                  <a:pt x="11907" y="7698"/>
                  <a:pt x="11907" y="7211"/>
                  <a:pt x="11512" y="6913"/>
                </a:cubicBezTo>
                <a:cubicBezTo>
                  <a:pt x="11314" y="6765"/>
                  <a:pt x="11057" y="6691"/>
                  <a:pt x="10800" y="6691"/>
                </a:cubicBezTo>
                <a:close/>
                <a:moveTo>
                  <a:pt x="15690" y="6691"/>
                </a:moveTo>
                <a:cubicBezTo>
                  <a:pt x="15431" y="6691"/>
                  <a:pt x="15175" y="6765"/>
                  <a:pt x="14978" y="6913"/>
                </a:cubicBezTo>
                <a:cubicBezTo>
                  <a:pt x="14780" y="7062"/>
                  <a:pt x="14682" y="7259"/>
                  <a:pt x="14682" y="7455"/>
                </a:cubicBezTo>
                <a:cubicBezTo>
                  <a:pt x="14682" y="7650"/>
                  <a:pt x="14780" y="7847"/>
                  <a:pt x="14978" y="7996"/>
                </a:cubicBezTo>
                <a:cubicBezTo>
                  <a:pt x="15373" y="8293"/>
                  <a:pt x="16013" y="8293"/>
                  <a:pt x="16408" y="7996"/>
                </a:cubicBezTo>
                <a:cubicBezTo>
                  <a:pt x="16804" y="7698"/>
                  <a:pt x="16804" y="7211"/>
                  <a:pt x="16408" y="6913"/>
                </a:cubicBezTo>
                <a:cubicBezTo>
                  <a:pt x="16210" y="6765"/>
                  <a:pt x="15948" y="6691"/>
                  <a:pt x="15690" y="6691"/>
                </a:cubicBezTo>
                <a:close/>
                <a:moveTo>
                  <a:pt x="1014" y="10039"/>
                </a:moveTo>
                <a:cubicBezTo>
                  <a:pt x="754" y="10039"/>
                  <a:pt x="493" y="10113"/>
                  <a:pt x="296" y="10261"/>
                </a:cubicBezTo>
                <a:cubicBezTo>
                  <a:pt x="98" y="10410"/>
                  <a:pt x="0" y="10602"/>
                  <a:pt x="0" y="10797"/>
                </a:cubicBezTo>
                <a:cubicBezTo>
                  <a:pt x="0" y="10993"/>
                  <a:pt x="98" y="11190"/>
                  <a:pt x="296" y="11339"/>
                </a:cubicBezTo>
                <a:cubicBezTo>
                  <a:pt x="691" y="11636"/>
                  <a:pt x="1337" y="11636"/>
                  <a:pt x="1733" y="11339"/>
                </a:cubicBezTo>
                <a:cubicBezTo>
                  <a:pt x="2128" y="11041"/>
                  <a:pt x="2128" y="10559"/>
                  <a:pt x="1733" y="10261"/>
                </a:cubicBezTo>
                <a:cubicBezTo>
                  <a:pt x="1535" y="10113"/>
                  <a:pt x="1275" y="10039"/>
                  <a:pt x="1014" y="10039"/>
                </a:cubicBezTo>
                <a:close/>
                <a:moveTo>
                  <a:pt x="5904" y="10039"/>
                </a:moveTo>
                <a:cubicBezTo>
                  <a:pt x="5647" y="10039"/>
                  <a:pt x="5390" y="10113"/>
                  <a:pt x="5192" y="10261"/>
                </a:cubicBezTo>
                <a:cubicBezTo>
                  <a:pt x="4994" y="10410"/>
                  <a:pt x="4896" y="10602"/>
                  <a:pt x="4896" y="10797"/>
                </a:cubicBezTo>
                <a:cubicBezTo>
                  <a:pt x="4896" y="10993"/>
                  <a:pt x="4994" y="11190"/>
                  <a:pt x="5192" y="11339"/>
                </a:cubicBezTo>
                <a:cubicBezTo>
                  <a:pt x="5587" y="11636"/>
                  <a:pt x="6220" y="11636"/>
                  <a:pt x="6616" y="11339"/>
                </a:cubicBezTo>
                <a:cubicBezTo>
                  <a:pt x="7011" y="11041"/>
                  <a:pt x="7011" y="10559"/>
                  <a:pt x="6616" y="10261"/>
                </a:cubicBezTo>
                <a:cubicBezTo>
                  <a:pt x="6418" y="10113"/>
                  <a:pt x="6161" y="10039"/>
                  <a:pt x="5904" y="10039"/>
                </a:cubicBezTo>
                <a:close/>
                <a:moveTo>
                  <a:pt x="10800" y="10039"/>
                </a:moveTo>
                <a:cubicBezTo>
                  <a:pt x="10543" y="10039"/>
                  <a:pt x="10286" y="10113"/>
                  <a:pt x="10088" y="10261"/>
                </a:cubicBezTo>
                <a:cubicBezTo>
                  <a:pt x="9890" y="10410"/>
                  <a:pt x="9793" y="10602"/>
                  <a:pt x="9793" y="10797"/>
                </a:cubicBezTo>
                <a:cubicBezTo>
                  <a:pt x="9793" y="10993"/>
                  <a:pt x="9890" y="11190"/>
                  <a:pt x="10088" y="11339"/>
                </a:cubicBezTo>
                <a:cubicBezTo>
                  <a:pt x="10484" y="11636"/>
                  <a:pt x="11116" y="11636"/>
                  <a:pt x="11512" y="11339"/>
                </a:cubicBezTo>
                <a:cubicBezTo>
                  <a:pt x="11907" y="11041"/>
                  <a:pt x="11907" y="10559"/>
                  <a:pt x="11512" y="10261"/>
                </a:cubicBezTo>
                <a:cubicBezTo>
                  <a:pt x="11314" y="10113"/>
                  <a:pt x="11057" y="10039"/>
                  <a:pt x="10800" y="10039"/>
                </a:cubicBezTo>
                <a:close/>
                <a:moveTo>
                  <a:pt x="15690" y="10039"/>
                </a:moveTo>
                <a:cubicBezTo>
                  <a:pt x="15431" y="10039"/>
                  <a:pt x="15175" y="10113"/>
                  <a:pt x="14978" y="10261"/>
                </a:cubicBezTo>
                <a:cubicBezTo>
                  <a:pt x="14780" y="10410"/>
                  <a:pt x="14682" y="10602"/>
                  <a:pt x="14682" y="10797"/>
                </a:cubicBezTo>
                <a:cubicBezTo>
                  <a:pt x="14682" y="10993"/>
                  <a:pt x="14780" y="11190"/>
                  <a:pt x="14978" y="11339"/>
                </a:cubicBezTo>
                <a:cubicBezTo>
                  <a:pt x="15373" y="11636"/>
                  <a:pt x="16013" y="11636"/>
                  <a:pt x="16408" y="11339"/>
                </a:cubicBezTo>
                <a:cubicBezTo>
                  <a:pt x="16804" y="11041"/>
                  <a:pt x="16804" y="10559"/>
                  <a:pt x="16408" y="10261"/>
                </a:cubicBezTo>
                <a:cubicBezTo>
                  <a:pt x="16210" y="10113"/>
                  <a:pt x="15948" y="10039"/>
                  <a:pt x="15690" y="10039"/>
                </a:cubicBezTo>
                <a:close/>
                <a:moveTo>
                  <a:pt x="1014" y="13382"/>
                </a:moveTo>
                <a:cubicBezTo>
                  <a:pt x="754" y="13382"/>
                  <a:pt x="493" y="13455"/>
                  <a:pt x="296" y="13604"/>
                </a:cubicBezTo>
                <a:cubicBezTo>
                  <a:pt x="98" y="13753"/>
                  <a:pt x="0" y="13950"/>
                  <a:pt x="0" y="14145"/>
                </a:cubicBezTo>
                <a:cubicBezTo>
                  <a:pt x="0" y="14341"/>
                  <a:pt x="98" y="14538"/>
                  <a:pt x="296" y="14687"/>
                </a:cubicBezTo>
                <a:cubicBezTo>
                  <a:pt x="691" y="14984"/>
                  <a:pt x="1337" y="14984"/>
                  <a:pt x="1733" y="14687"/>
                </a:cubicBezTo>
                <a:cubicBezTo>
                  <a:pt x="2128" y="14389"/>
                  <a:pt x="2128" y="13902"/>
                  <a:pt x="1733" y="13604"/>
                </a:cubicBezTo>
                <a:cubicBezTo>
                  <a:pt x="1535" y="13455"/>
                  <a:pt x="1275" y="13382"/>
                  <a:pt x="1014" y="13382"/>
                </a:cubicBezTo>
                <a:close/>
                <a:moveTo>
                  <a:pt x="5904" y="13382"/>
                </a:moveTo>
                <a:cubicBezTo>
                  <a:pt x="5647" y="13382"/>
                  <a:pt x="5390" y="13455"/>
                  <a:pt x="5192" y="13604"/>
                </a:cubicBezTo>
                <a:cubicBezTo>
                  <a:pt x="4994" y="13753"/>
                  <a:pt x="4896" y="13950"/>
                  <a:pt x="4896" y="14145"/>
                </a:cubicBezTo>
                <a:cubicBezTo>
                  <a:pt x="4896" y="14341"/>
                  <a:pt x="4994" y="14538"/>
                  <a:pt x="5192" y="14687"/>
                </a:cubicBezTo>
                <a:cubicBezTo>
                  <a:pt x="5587" y="14984"/>
                  <a:pt x="6220" y="14984"/>
                  <a:pt x="6616" y="14687"/>
                </a:cubicBezTo>
                <a:cubicBezTo>
                  <a:pt x="7011" y="14389"/>
                  <a:pt x="7011" y="13902"/>
                  <a:pt x="6616" y="13604"/>
                </a:cubicBezTo>
                <a:cubicBezTo>
                  <a:pt x="6418" y="13455"/>
                  <a:pt x="6161" y="13382"/>
                  <a:pt x="5904" y="13382"/>
                </a:cubicBezTo>
                <a:close/>
                <a:moveTo>
                  <a:pt x="10800" y="13382"/>
                </a:moveTo>
                <a:cubicBezTo>
                  <a:pt x="10543" y="13382"/>
                  <a:pt x="10286" y="13455"/>
                  <a:pt x="10088" y="13604"/>
                </a:cubicBezTo>
                <a:cubicBezTo>
                  <a:pt x="9890" y="13753"/>
                  <a:pt x="9793" y="13950"/>
                  <a:pt x="9793" y="14145"/>
                </a:cubicBezTo>
                <a:cubicBezTo>
                  <a:pt x="9793" y="14341"/>
                  <a:pt x="9890" y="14538"/>
                  <a:pt x="10088" y="14687"/>
                </a:cubicBezTo>
                <a:cubicBezTo>
                  <a:pt x="10484" y="14984"/>
                  <a:pt x="11116" y="14984"/>
                  <a:pt x="11512" y="14687"/>
                </a:cubicBezTo>
                <a:cubicBezTo>
                  <a:pt x="11907" y="14389"/>
                  <a:pt x="11907" y="13902"/>
                  <a:pt x="11512" y="13604"/>
                </a:cubicBezTo>
                <a:cubicBezTo>
                  <a:pt x="11314" y="13455"/>
                  <a:pt x="11057" y="13382"/>
                  <a:pt x="10800" y="13382"/>
                </a:cubicBezTo>
                <a:close/>
                <a:moveTo>
                  <a:pt x="1014" y="16730"/>
                </a:moveTo>
                <a:cubicBezTo>
                  <a:pt x="754" y="16730"/>
                  <a:pt x="493" y="16803"/>
                  <a:pt x="296" y="16952"/>
                </a:cubicBezTo>
                <a:cubicBezTo>
                  <a:pt x="98" y="17101"/>
                  <a:pt x="0" y="17298"/>
                  <a:pt x="0" y="17493"/>
                </a:cubicBezTo>
                <a:cubicBezTo>
                  <a:pt x="0" y="17689"/>
                  <a:pt x="98" y="17886"/>
                  <a:pt x="296" y="18035"/>
                </a:cubicBezTo>
                <a:cubicBezTo>
                  <a:pt x="691" y="18332"/>
                  <a:pt x="1337" y="18332"/>
                  <a:pt x="1733" y="18035"/>
                </a:cubicBezTo>
                <a:cubicBezTo>
                  <a:pt x="2128" y="17737"/>
                  <a:pt x="2128" y="17250"/>
                  <a:pt x="1733" y="16952"/>
                </a:cubicBezTo>
                <a:cubicBezTo>
                  <a:pt x="1535" y="16803"/>
                  <a:pt x="1275" y="16730"/>
                  <a:pt x="1014" y="16730"/>
                </a:cubicBezTo>
                <a:close/>
                <a:moveTo>
                  <a:pt x="5904" y="16730"/>
                </a:moveTo>
                <a:cubicBezTo>
                  <a:pt x="5647" y="16730"/>
                  <a:pt x="5390" y="16803"/>
                  <a:pt x="5192" y="16952"/>
                </a:cubicBezTo>
                <a:cubicBezTo>
                  <a:pt x="4994" y="17101"/>
                  <a:pt x="4896" y="17298"/>
                  <a:pt x="4896" y="17493"/>
                </a:cubicBezTo>
                <a:cubicBezTo>
                  <a:pt x="4896" y="17689"/>
                  <a:pt x="4994" y="17886"/>
                  <a:pt x="5192" y="18035"/>
                </a:cubicBezTo>
                <a:cubicBezTo>
                  <a:pt x="5587" y="18332"/>
                  <a:pt x="6220" y="18332"/>
                  <a:pt x="6616" y="18035"/>
                </a:cubicBezTo>
                <a:cubicBezTo>
                  <a:pt x="7011" y="17737"/>
                  <a:pt x="7011" y="17250"/>
                  <a:pt x="6616" y="16952"/>
                </a:cubicBezTo>
                <a:cubicBezTo>
                  <a:pt x="6418" y="16803"/>
                  <a:pt x="6161" y="16730"/>
                  <a:pt x="5904" y="16730"/>
                </a:cubicBezTo>
                <a:close/>
                <a:moveTo>
                  <a:pt x="10800" y="16730"/>
                </a:moveTo>
                <a:cubicBezTo>
                  <a:pt x="10543" y="16730"/>
                  <a:pt x="10286" y="16803"/>
                  <a:pt x="10088" y="16952"/>
                </a:cubicBezTo>
                <a:cubicBezTo>
                  <a:pt x="9890" y="17101"/>
                  <a:pt x="9793" y="17298"/>
                  <a:pt x="9793" y="17493"/>
                </a:cubicBezTo>
                <a:cubicBezTo>
                  <a:pt x="9793" y="17689"/>
                  <a:pt x="9890" y="17886"/>
                  <a:pt x="10088" y="18035"/>
                </a:cubicBezTo>
                <a:cubicBezTo>
                  <a:pt x="10484" y="18332"/>
                  <a:pt x="11116" y="18332"/>
                  <a:pt x="11512" y="18035"/>
                </a:cubicBezTo>
                <a:cubicBezTo>
                  <a:pt x="11907" y="17737"/>
                  <a:pt x="11907" y="17250"/>
                  <a:pt x="11512" y="16952"/>
                </a:cubicBezTo>
                <a:cubicBezTo>
                  <a:pt x="11314" y="16803"/>
                  <a:pt x="11057" y="16730"/>
                  <a:pt x="10800" y="16730"/>
                </a:cubicBezTo>
                <a:close/>
                <a:moveTo>
                  <a:pt x="15690" y="16730"/>
                </a:moveTo>
                <a:cubicBezTo>
                  <a:pt x="15431" y="16730"/>
                  <a:pt x="15175" y="16803"/>
                  <a:pt x="14978" y="16952"/>
                </a:cubicBezTo>
                <a:cubicBezTo>
                  <a:pt x="14780" y="17101"/>
                  <a:pt x="14682" y="17298"/>
                  <a:pt x="14682" y="17493"/>
                </a:cubicBezTo>
                <a:cubicBezTo>
                  <a:pt x="14682" y="17689"/>
                  <a:pt x="14780" y="17886"/>
                  <a:pt x="14978" y="18035"/>
                </a:cubicBezTo>
                <a:cubicBezTo>
                  <a:pt x="15373" y="18332"/>
                  <a:pt x="16013" y="18332"/>
                  <a:pt x="16408" y="18035"/>
                </a:cubicBezTo>
                <a:cubicBezTo>
                  <a:pt x="16804" y="17737"/>
                  <a:pt x="16804" y="17250"/>
                  <a:pt x="16408" y="16952"/>
                </a:cubicBezTo>
                <a:cubicBezTo>
                  <a:pt x="16210" y="16803"/>
                  <a:pt x="15948" y="16730"/>
                  <a:pt x="15690" y="16730"/>
                </a:cubicBezTo>
                <a:close/>
                <a:moveTo>
                  <a:pt x="20586" y="16730"/>
                </a:moveTo>
                <a:cubicBezTo>
                  <a:pt x="20327" y="16730"/>
                  <a:pt x="20072" y="16803"/>
                  <a:pt x="19874" y="16952"/>
                </a:cubicBezTo>
                <a:cubicBezTo>
                  <a:pt x="19676" y="17101"/>
                  <a:pt x="19578" y="17298"/>
                  <a:pt x="19578" y="17493"/>
                </a:cubicBezTo>
                <a:cubicBezTo>
                  <a:pt x="19578" y="17689"/>
                  <a:pt x="19676" y="17886"/>
                  <a:pt x="19874" y="18035"/>
                </a:cubicBezTo>
                <a:cubicBezTo>
                  <a:pt x="20269" y="18332"/>
                  <a:pt x="20909" y="18332"/>
                  <a:pt x="21304" y="18035"/>
                </a:cubicBezTo>
                <a:cubicBezTo>
                  <a:pt x="21502" y="17886"/>
                  <a:pt x="21600" y="17689"/>
                  <a:pt x="21600" y="17493"/>
                </a:cubicBezTo>
                <a:cubicBezTo>
                  <a:pt x="21600" y="17298"/>
                  <a:pt x="21502" y="17101"/>
                  <a:pt x="21304" y="16952"/>
                </a:cubicBezTo>
                <a:cubicBezTo>
                  <a:pt x="21107" y="16803"/>
                  <a:pt x="20845" y="16730"/>
                  <a:pt x="20586" y="16730"/>
                </a:cubicBezTo>
                <a:close/>
                <a:moveTo>
                  <a:pt x="1014" y="20083"/>
                </a:moveTo>
                <a:cubicBezTo>
                  <a:pt x="754" y="20083"/>
                  <a:pt x="493" y="20156"/>
                  <a:pt x="296" y="20305"/>
                </a:cubicBezTo>
                <a:cubicBezTo>
                  <a:pt x="98" y="20454"/>
                  <a:pt x="0" y="20641"/>
                  <a:pt x="0" y="20836"/>
                </a:cubicBezTo>
                <a:cubicBezTo>
                  <a:pt x="0" y="21031"/>
                  <a:pt x="98" y="21229"/>
                  <a:pt x="296" y="21377"/>
                </a:cubicBezTo>
                <a:cubicBezTo>
                  <a:pt x="493" y="21526"/>
                  <a:pt x="754" y="21600"/>
                  <a:pt x="1014" y="21600"/>
                </a:cubicBezTo>
                <a:cubicBezTo>
                  <a:pt x="1274" y="21600"/>
                  <a:pt x="1535" y="21526"/>
                  <a:pt x="1733" y="21377"/>
                </a:cubicBezTo>
                <a:cubicBezTo>
                  <a:pt x="2128" y="21080"/>
                  <a:pt x="2128" y="20603"/>
                  <a:pt x="1733" y="20305"/>
                </a:cubicBezTo>
                <a:cubicBezTo>
                  <a:pt x="1535" y="20156"/>
                  <a:pt x="1275" y="20083"/>
                  <a:pt x="1014" y="20083"/>
                </a:cubicBezTo>
                <a:close/>
                <a:moveTo>
                  <a:pt x="5904" y="20083"/>
                </a:moveTo>
                <a:cubicBezTo>
                  <a:pt x="5647" y="20083"/>
                  <a:pt x="5390" y="20156"/>
                  <a:pt x="5192" y="20305"/>
                </a:cubicBezTo>
                <a:cubicBezTo>
                  <a:pt x="4994" y="20454"/>
                  <a:pt x="4896" y="20641"/>
                  <a:pt x="4896" y="20836"/>
                </a:cubicBezTo>
                <a:cubicBezTo>
                  <a:pt x="4896" y="21031"/>
                  <a:pt x="4994" y="21229"/>
                  <a:pt x="5192" y="21377"/>
                </a:cubicBezTo>
                <a:cubicBezTo>
                  <a:pt x="5390" y="21526"/>
                  <a:pt x="5646" y="21600"/>
                  <a:pt x="5904" y="21600"/>
                </a:cubicBezTo>
                <a:cubicBezTo>
                  <a:pt x="6161" y="21600"/>
                  <a:pt x="6418" y="21526"/>
                  <a:pt x="6616" y="21377"/>
                </a:cubicBezTo>
                <a:cubicBezTo>
                  <a:pt x="7011" y="21080"/>
                  <a:pt x="7011" y="20603"/>
                  <a:pt x="6616" y="20305"/>
                </a:cubicBezTo>
                <a:cubicBezTo>
                  <a:pt x="6418" y="20156"/>
                  <a:pt x="6161" y="20083"/>
                  <a:pt x="5904" y="20083"/>
                </a:cubicBezTo>
                <a:close/>
                <a:moveTo>
                  <a:pt x="10800" y="20083"/>
                </a:moveTo>
                <a:cubicBezTo>
                  <a:pt x="10543" y="20083"/>
                  <a:pt x="10286" y="20156"/>
                  <a:pt x="10088" y="20305"/>
                </a:cubicBezTo>
                <a:cubicBezTo>
                  <a:pt x="9890" y="20454"/>
                  <a:pt x="9793" y="20641"/>
                  <a:pt x="9793" y="20836"/>
                </a:cubicBezTo>
                <a:cubicBezTo>
                  <a:pt x="9793" y="21031"/>
                  <a:pt x="9890" y="21229"/>
                  <a:pt x="10088" y="21377"/>
                </a:cubicBezTo>
                <a:cubicBezTo>
                  <a:pt x="10286" y="21526"/>
                  <a:pt x="10542" y="21600"/>
                  <a:pt x="10800" y="21600"/>
                </a:cubicBezTo>
                <a:cubicBezTo>
                  <a:pt x="11058" y="21600"/>
                  <a:pt x="11314" y="21526"/>
                  <a:pt x="11512" y="21377"/>
                </a:cubicBezTo>
                <a:cubicBezTo>
                  <a:pt x="11907" y="21080"/>
                  <a:pt x="11907" y="20603"/>
                  <a:pt x="11512" y="20305"/>
                </a:cubicBezTo>
                <a:cubicBezTo>
                  <a:pt x="11314" y="20156"/>
                  <a:pt x="11057" y="20083"/>
                  <a:pt x="10800" y="20083"/>
                </a:cubicBezTo>
                <a:close/>
                <a:moveTo>
                  <a:pt x="15690" y="20083"/>
                </a:moveTo>
                <a:cubicBezTo>
                  <a:pt x="15431" y="20083"/>
                  <a:pt x="15175" y="20156"/>
                  <a:pt x="14978" y="20305"/>
                </a:cubicBezTo>
                <a:cubicBezTo>
                  <a:pt x="14780" y="20454"/>
                  <a:pt x="14682" y="20641"/>
                  <a:pt x="14682" y="20836"/>
                </a:cubicBezTo>
                <a:cubicBezTo>
                  <a:pt x="14682" y="21031"/>
                  <a:pt x="14780" y="21229"/>
                  <a:pt x="14978" y="21377"/>
                </a:cubicBezTo>
                <a:cubicBezTo>
                  <a:pt x="15175" y="21526"/>
                  <a:pt x="15430" y="21600"/>
                  <a:pt x="15690" y="21600"/>
                </a:cubicBezTo>
                <a:cubicBezTo>
                  <a:pt x="15949" y="21600"/>
                  <a:pt x="16210" y="21526"/>
                  <a:pt x="16408" y="21377"/>
                </a:cubicBezTo>
                <a:cubicBezTo>
                  <a:pt x="16804" y="21080"/>
                  <a:pt x="16804" y="20603"/>
                  <a:pt x="16408" y="20305"/>
                </a:cubicBezTo>
                <a:cubicBezTo>
                  <a:pt x="16210" y="20156"/>
                  <a:pt x="15948" y="20083"/>
                  <a:pt x="15690" y="20083"/>
                </a:cubicBezTo>
                <a:close/>
                <a:moveTo>
                  <a:pt x="20586" y="20083"/>
                </a:moveTo>
                <a:cubicBezTo>
                  <a:pt x="20327" y="20083"/>
                  <a:pt x="20072" y="20156"/>
                  <a:pt x="19874" y="20305"/>
                </a:cubicBezTo>
                <a:cubicBezTo>
                  <a:pt x="19676" y="20454"/>
                  <a:pt x="19578" y="20641"/>
                  <a:pt x="19578" y="20836"/>
                </a:cubicBezTo>
                <a:cubicBezTo>
                  <a:pt x="19578" y="21031"/>
                  <a:pt x="19676" y="21229"/>
                  <a:pt x="19874" y="21377"/>
                </a:cubicBezTo>
                <a:cubicBezTo>
                  <a:pt x="20072" y="21526"/>
                  <a:pt x="20326" y="21600"/>
                  <a:pt x="20586" y="21600"/>
                </a:cubicBezTo>
                <a:cubicBezTo>
                  <a:pt x="20846" y="21600"/>
                  <a:pt x="21107" y="21526"/>
                  <a:pt x="21304" y="21377"/>
                </a:cubicBezTo>
                <a:cubicBezTo>
                  <a:pt x="21502" y="21229"/>
                  <a:pt x="21600" y="21035"/>
                  <a:pt x="21600" y="20841"/>
                </a:cubicBezTo>
                <a:cubicBezTo>
                  <a:pt x="21600" y="20647"/>
                  <a:pt x="21502" y="20454"/>
                  <a:pt x="21304" y="20305"/>
                </a:cubicBezTo>
                <a:cubicBezTo>
                  <a:pt x="21107" y="20156"/>
                  <a:pt x="20845" y="20083"/>
                  <a:pt x="20586" y="20083"/>
                </a:cubicBezTo>
                <a:close/>
              </a:path>
            </a:pathLst>
          </a:custGeom>
          <a:solidFill>
            <a:schemeClr val="accent2">
              <a:hueOff val="-7400465"/>
              <a:satOff val="-45137"/>
              <a:lumOff val="19172"/>
            </a:schemeClr>
          </a:solidFill>
          <a:ln w="12700">
            <a:miter lim="400000"/>
          </a:ln>
        </p:spPr>
        <p:txBody>
          <a:bodyPr lIns="71437" tIns="71437" rIns="71437" bIns="71437" anchor="ctr"/>
          <a:lstStyle/>
          <a:p>
            <a:pPr algn="ctr" defTabSz="821531">
              <a:lnSpc>
                <a:spcPct val="100000"/>
              </a:lnSpc>
              <a:defRPr sz="2000" b="1">
                <a:solidFill>
                  <a:srgbClr val="F7F7F7"/>
                </a:solidFill>
                <a:latin typeface="Roboto"/>
                <a:ea typeface="Roboto"/>
                <a:cs typeface="Roboto"/>
                <a:sym typeface="Roboto"/>
              </a:defRPr>
            </a:pPr>
            <a:endParaRPr/>
          </a:p>
        </p:txBody>
      </p:sp>
      <p:pic>
        <p:nvPicPr>
          <p:cNvPr id="27" name="Picture 26">
            <a:extLst>
              <a:ext uri="{FF2B5EF4-FFF2-40B4-BE49-F238E27FC236}">
                <a16:creationId xmlns:a16="http://schemas.microsoft.com/office/drawing/2014/main" id="{B23BED33-5DFC-3E49-9C8F-83242F8A9DA9}"/>
              </a:ext>
            </a:extLst>
          </p:cNvPr>
          <p:cNvPicPr>
            <a:picLocks noChangeAspect="1"/>
          </p:cNvPicPr>
          <p:nvPr userDrawn="1"/>
        </p:nvPicPr>
        <p:blipFill>
          <a:blip r:embed="rId2"/>
          <a:stretch>
            <a:fillRect/>
          </a:stretch>
        </p:blipFill>
        <p:spPr>
          <a:xfrm>
            <a:off x="10210800" y="146848"/>
            <a:ext cx="1981200" cy="241300"/>
          </a:xfrm>
          <a:prstGeom prst="rect">
            <a:avLst/>
          </a:prstGeom>
        </p:spPr>
      </p:pic>
      <p:pic>
        <p:nvPicPr>
          <p:cNvPr id="28" name="Picture 27">
            <a:extLst>
              <a:ext uri="{FF2B5EF4-FFF2-40B4-BE49-F238E27FC236}">
                <a16:creationId xmlns:a16="http://schemas.microsoft.com/office/drawing/2014/main" id="{0602B414-C70C-2A4B-B227-850A2CFB4379}"/>
              </a:ext>
            </a:extLst>
          </p:cNvPr>
          <p:cNvPicPr>
            <a:picLocks noChangeAspect="1"/>
          </p:cNvPicPr>
          <p:nvPr userDrawn="1"/>
        </p:nvPicPr>
        <p:blipFill>
          <a:blip r:embed="rId3"/>
          <a:stretch>
            <a:fillRect/>
          </a:stretch>
        </p:blipFill>
        <p:spPr>
          <a:xfrm>
            <a:off x="7366000" y="6489700"/>
            <a:ext cx="4826000" cy="368300"/>
          </a:xfrm>
          <a:prstGeom prst="rect">
            <a:avLst/>
          </a:prstGeom>
        </p:spPr>
      </p:pic>
      <p:pic>
        <p:nvPicPr>
          <p:cNvPr id="5" name="Picture 4">
            <a:extLst>
              <a:ext uri="{FF2B5EF4-FFF2-40B4-BE49-F238E27FC236}">
                <a16:creationId xmlns:a16="http://schemas.microsoft.com/office/drawing/2014/main" id="{CB64BD43-94BD-5B48-B847-98B6EA7F72E5}"/>
              </a:ext>
            </a:extLst>
          </p:cNvPr>
          <p:cNvPicPr>
            <a:picLocks noChangeAspect="1"/>
          </p:cNvPicPr>
          <p:nvPr userDrawn="1"/>
        </p:nvPicPr>
        <p:blipFill>
          <a:blip r:embed="rId4"/>
          <a:stretch>
            <a:fillRect/>
          </a:stretch>
        </p:blipFill>
        <p:spPr>
          <a:xfrm>
            <a:off x="3053334" y="386334"/>
            <a:ext cx="6085332" cy="6085332"/>
          </a:xfrm>
          <a:prstGeom prst="rect">
            <a:avLst/>
          </a:prstGeom>
        </p:spPr>
      </p:pic>
    </p:spTree>
    <p:extLst>
      <p:ext uri="{BB962C8B-B14F-4D97-AF65-F5344CB8AC3E}">
        <p14:creationId xmlns:p14="http://schemas.microsoft.com/office/powerpoint/2010/main" val="214785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D1EBDED-0ECC-B140-A10B-3A29E1D1DCD3}"/>
              </a:ext>
            </a:extLst>
          </p:cNvPr>
          <p:cNvPicPr>
            <a:picLocks noChangeAspect="1"/>
          </p:cNvPicPr>
          <p:nvPr userDrawn="1"/>
        </p:nvPicPr>
        <p:blipFill>
          <a:blip r:embed="rId2"/>
          <a:stretch>
            <a:fillRect/>
          </a:stretch>
        </p:blipFill>
        <p:spPr>
          <a:xfrm>
            <a:off x="7366000" y="6489700"/>
            <a:ext cx="4826000" cy="368300"/>
          </a:xfrm>
          <a:prstGeom prst="rect">
            <a:avLst/>
          </a:prstGeom>
        </p:spPr>
      </p:pic>
      <p:pic>
        <p:nvPicPr>
          <p:cNvPr id="12" name="Picture 11">
            <a:extLst>
              <a:ext uri="{FF2B5EF4-FFF2-40B4-BE49-F238E27FC236}">
                <a16:creationId xmlns:a16="http://schemas.microsoft.com/office/drawing/2014/main" id="{EE4A47D5-9846-0845-81FE-ECFAA313161B}"/>
              </a:ext>
            </a:extLst>
          </p:cNvPr>
          <p:cNvPicPr>
            <a:picLocks noChangeAspect="1"/>
          </p:cNvPicPr>
          <p:nvPr userDrawn="1"/>
        </p:nvPicPr>
        <p:blipFill>
          <a:blip r:embed="rId3"/>
          <a:stretch>
            <a:fillRect/>
          </a:stretch>
        </p:blipFill>
        <p:spPr>
          <a:xfrm>
            <a:off x="0" y="5252732"/>
            <a:ext cx="1605268" cy="1605268"/>
          </a:xfrm>
          <a:prstGeom prst="rect">
            <a:avLst/>
          </a:prstGeom>
        </p:spPr>
      </p:pic>
      <p:sp>
        <p:nvSpPr>
          <p:cNvPr id="14" name="Round Diagonal Corner of Rectangle 13">
            <a:extLst>
              <a:ext uri="{FF2B5EF4-FFF2-40B4-BE49-F238E27FC236}">
                <a16:creationId xmlns:a16="http://schemas.microsoft.com/office/drawing/2014/main" id="{1F2E544A-732F-A74E-878F-A42D30A887EB}"/>
              </a:ext>
            </a:extLst>
          </p:cNvPr>
          <p:cNvSpPr/>
          <p:nvPr userDrawn="1"/>
        </p:nvSpPr>
        <p:spPr>
          <a:xfrm>
            <a:off x="341532" y="834267"/>
            <a:ext cx="11508937" cy="50291"/>
          </a:xfrm>
          <a:prstGeom prst="round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pic>
        <p:nvPicPr>
          <p:cNvPr id="16" name="Picture 15">
            <a:extLst>
              <a:ext uri="{FF2B5EF4-FFF2-40B4-BE49-F238E27FC236}">
                <a16:creationId xmlns:a16="http://schemas.microsoft.com/office/drawing/2014/main" id="{25AD6324-9C38-6F4B-B4C4-2F9477569353}"/>
              </a:ext>
            </a:extLst>
          </p:cNvPr>
          <p:cNvPicPr>
            <a:picLocks noChangeAspect="1"/>
          </p:cNvPicPr>
          <p:nvPr userDrawn="1"/>
        </p:nvPicPr>
        <p:blipFill>
          <a:blip r:embed="rId4"/>
          <a:stretch>
            <a:fillRect/>
          </a:stretch>
        </p:blipFill>
        <p:spPr>
          <a:xfrm>
            <a:off x="9531453" y="2527621"/>
            <a:ext cx="2319015" cy="2319015"/>
          </a:xfrm>
          <a:prstGeom prst="rect">
            <a:avLst/>
          </a:prstGeom>
        </p:spPr>
      </p:pic>
      <p:pic>
        <p:nvPicPr>
          <p:cNvPr id="19" name="Picture 18">
            <a:extLst>
              <a:ext uri="{FF2B5EF4-FFF2-40B4-BE49-F238E27FC236}">
                <a16:creationId xmlns:a16="http://schemas.microsoft.com/office/drawing/2014/main" id="{18D66BA8-68B3-6549-908C-564568B5A24E}"/>
              </a:ext>
            </a:extLst>
          </p:cNvPr>
          <p:cNvPicPr>
            <a:picLocks noChangeAspect="1"/>
          </p:cNvPicPr>
          <p:nvPr userDrawn="1"/>
        </p:nvPicPr>
        <p:blipFill>
          <a:blip r:embed="rId5"/>
          <a:stretch>
            <a:fillRect/>
          </a:stretch>
        </p:blipFill>
        <p:spPr>
          <a:xfrm>
            <a:off x="10210800" y="146848"/>
            <a:ext cx="1981200" cy="241300"/>
          </a:xfrm>
          <a:prstGeom prst="rect">
            <a:avLst/>
          </a:prstGeom>
        </p:spPr>
      </p:pic>
    </p:spTree>
    <p:extLst>
      <p:ext uri="{BB962C8B-B14F-4D97-AF65-F5344CB8AC3E}">
        <p14:creationId xmlns:p14="http://schemas.microsoft.com/office/powerpoint/2010/main" val="321812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Slide">
    <p:bg>
      <p:bgRef idx="1003">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313B97-2EBC-F941-8FA3-4776696514F4}"/>
              </a:ext>
            </a:extLst>
          </p:cNvPr>
          <p:cNvPicPr>
            <a:picLocks noChangeAspect="1"/>
          </p:cNvPicPr>
          <p:nvPr userDrawn="1"/>
        </p:nvPicPr>
        <p:blipFill>
          <a:blip r:embed="rId2"/>
          <a:stretch>
            <a:fillRect/>
          </a:stretch>
        </p:blipFill>
        <p:spPr>
          <a:xfrm>
            <a:off x="4066102" y="705419"/>
            <a:ext cx="3576320" cy="3576320"/>
          </a:xfrm>
          <a:prstGeom prst="rect">
            <a:avLst/>
          </a:prstGeom>
        </p:spPr>
      </p:pic>
      <p:pic>
        <p:nvPicPr>
          <p:cNvPr id="8" name="Picture 7">
            <a:extLst>
              <a:ext uri="{FF2B5EF4-FFF2-40B4-BE49-F238E27FC236}">
                <a16:creationId xmlns:a16="http://schemas.microsoft.com/office/drawing/2014/main" id="{6806176F-11DA-7B4A-B0D3-764D9B1FA58E}"/>
              </a:ext>
            </a:extLst>
          </p:cNvPr>
          <p:cNvPicPr>
            <a:picLocks noChangeAspect="1"/>
          </p:cNvPicPr>
          <p:nvPr userDrawn="1"/>
        </p:nvPicPr>
        <p:blipFill>
          <a:blip r:embed="rId3"/>
          <a:stretch>
            <a:fillRect/>
          </a:stretch>
        </p:blipFill>
        <p:spPr>
          <a:xfrm>
            <a:off x="0" y="5252732"/>
            <a:ext cx="1605268" cy="1605268"/>
          </a:xfrm>
          <a:prstGeom prst="rect">
            <a:avLst/>
          </a:prstGeom>
        </p:spPr>
      </p:pic>
      <p:pic>
        <p:nvPicPr>
          <p:cNvPr id="9" name="Picture 8">
            <a:extLst>
              <a:ext uri="{FF2B5EF4-FFF2-40B4-BE49-F238E27FC236}">
                <a16:creationId xmlns:a16="http://schemas.microsoft.com/office/drawing/2014/main" id="{901EEB84-55C7-DC4C-895E-9817436A29CC}"/>
              </a:ext>
            </a:extLst>
          </p:cNvPr>
          <p:cNvPicPr>
            <a:picLocks noChangeAspect="1"/>
          </p:cNvPicPr>
          <p:nvPr userDrawn="1"/>
        </p:nvPicPr>
        <p:blipFill>
          <a:blip r:embed="rId4"/>
          <a:stretch>
            <a:fillRect/>
          </a:stretch>
        </p:blipFill>
        <p:spPr>
          <a:xfrm>
            <a:off x="7366000" y="6489700"/>
            <a:ext cx="4826000" cy="368300"/>
          </a:xfrm>
          <a:prstGeom prst="rect">
            <a:avLst/>
          </a:prstGeom>
        </p:spPr>
      </p:pic>
      <p:pic>
        <p:nvPicPr>
          <p:cNvPr id="10" name="Picture 9">
            <a:extLst>
              <a:ext uri="{FF2B5EF4-FFF2-40B4-BE49-F238E27FC236}">
                <a16:creationId xmlns:a16="http://schemas.microsoft.com/office/drawing/2014/main" id="{28305E43-FF9E-F142-967D-E0F070FA1174}"/>
              </a:ext>
            </a:extLst>
          </p:cNvPr>
          <p:cNvPicPr>
            <a:picLocks noChangeAspect="1"/>
          </p:cNvPicPr>
          <p:nvPr userDrawn="1"/>
        </p:nvPicPr>
        <p:blipFill>
          <a:blip r:embed="rId5"/>
          <a:stretch>
            <a:fillRect/>
          </a:stretch>
        </p:blipFill>
        <p:spPr>
          <a:xfrm>
            <a:off x="10210800" y="146848"/>
            <a:ext cx="1981200" cy="241300"/>
          </a:xfrm>
          <a:prstGeom prst="rect">
            <a:avLst/>
          </a:prstGeom>
        </p:spPr>
      </p:pic>
      <p:sp>
        <p:nvSpPr>
          <p:cNvPr id="11" name="TextBox 10">
            <a:extLst>
              <a:ext uri="{FF2B5EF4-FFF2-40B4-BE49-F238E27FC236}">
                <a16:creationId xmlns:a16="http://schemas.microsoft.com/office/drawing/2014/main" id="{3E0EEE9A-D595-FA4B-9891-E75F5A1583B5}"/>
              </a:ext>
            </a:extLst>
          </p:cNvPr>
          <p:cNvSpPr txBox="1"/>
          <p:nvPr userDrawn="1"/>
        </p:nvSpPr>
        <p:spPr>
          <a:xfrm>
            <a:off x="2049517" y="4393325"/>
            <a:ext cx="8092965" cy="1200329"/>
          </a:xfrm>
          <a:prstGeom prst="rect">
            <a:avLst/>
          </a:prstGeom>
          <a:noFill/>
        </p:spPr>
        <p:txBody>
          <a:bodyPr wrap="square" rtlCol="0">
            <a:spAutoFit/>
          </a:bodyPr>
          <a:lstStyle/>
          <a:p>
            <a:pPr algn="ctr"/>
            <a:r>
              <a:rPr lang="en-US" sz="3600" b="1" i="0" dirty="0">
                <a:solidFill>
                  <a:schemeClr val="bg2">
                    <a:lumMod val="10000"/>
                  </a:schemeClr>
                </a:solidFill>
                <a:latin typeface="Gill Sans" panose="020B0502020104020203" pitchFamily="34" charset="-79"/>
                <a:cs typeface="Gill Sans" panose="020B0502020104020203" pitchFamily="34" charset="-79"/>
              </a:rPr>
              <a:t>Data Science and Machine Learning Series </a:t>
            </a:r>
          </a:p>
        </p:txBody>
      </p:sp>
    </p:spTree>
    <p:extLst>
      <p:ext uri="{BB962C8B-B14F-4D97-AF65-F5344CB8AC3E}">
        <p14:creationId xmlns:p14="http://schemas.microsoft.com/office/powerpoint/2010/main" val="10698540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F3986B-1FD7-6F48-9A71-16EEC7D69312}"/>
              </a:ext>
            </a:extLst>
          </p:cNvPr>
          <p:cNvPicPr>
            <a:picLocks noChangeAspect="1"/>
          </p:cNvPicPr>
          <p:nvPr userDrawn="1"/>
        </p:nvPicPr>
        <p:blipFill>
          <a:blip r:embed="rId2"/>
          <a:stretch>
            <a:fillRect/>
          </a:stretch>
        </p:blipFill>
        <p:spPr>
          <a:xfrm>
            <a:off x="7366000" y="6489700"/>
            <a:ext cx="4826000" cy="368300"/>
          </a:xfrm>
          <a:prstGeom prst="rect">
            <a:avLst/>
          </a:prstGeom>
        </p:spPr>
      </p:pic>
      <p:pic>
        <p:nvPicPr>
          <p:cNvPr id="9" name="Picture 8">
            <a:extLst>
              <a:ext uri="{FF2B5EF4-FFF2-40B4-BE49-F238E27FC236}">
                <a16:creationId xmlns:a16="http://schemas.microsoft.com/office/drawing/2014/main" id="{FBF71443-DB7E-9743-9470-C56ED8DCF04E}"/>
              </a:ext>
            </a:extLst>
          </p:cNvPr>
          <p:cNvPicPr>
            <a:picLocks noChangeAspect="1"/>
          </p:cNvPicPr>
          <p:nvPr userDrawn="1"/>
        </p:nvPicPr>
        <p:blipFill>
          <a:blip r:embed="rId3"/>
          <a:stretch>
            <a:fillRect/>
          </a:stretch>
        </p:blipFill>
        <p:spPr>
          <a:xfrm>
            <a:off x="0" y="5252732"/>
            <a:ext cx="1605268" cy="1605268"/>
          </a:xfrm>
          <a:prstGeom prst="rect">
            <a:avLst/>
          </a:prstGeom>
        </p:spPr>
      </p:pic>
      <p:sp>
        <p:nvSpPr>
          <p:cNvPr id="10" name="Round Diagonal Corner of Rectangle 9">
            <a:extLst>
              <a:ext uri="{FF2B5EF4-FFF2-40B4-BE49-F238E27FC236}">
                <a16:creationId xmlns:a16="http://schemas.microsoft.com/office/drawing/2014/main" id="{9C9B94AA-D242-7643-9D32-A1A88445A2EE}"/>
              </a:ext>
            </a:extLst>
          </p:cNvPr>
          <p:cNvSpPr/>
          <p:nvPr userDrawn="1"/>
        </p:nvSpPr>
        <p:spPr>
          <a:xfrm>
            <a:off x="341532" y="834267"/>
            <a:ext cx="11508937" cy="50291"/>
          </a:xfrm>
          <a:prstGeom prst="round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pic>
        <p:nvPicPr>
          <p:cNvPr id="26" name="Picture 25">
            <a:extLst>
              <a:ext uri="{FF2B5EF4-FFF2-40B4-BE49-F238E27FC236}">
                <a16:creationId xmlns:a16="http://schemas.microsoft.com/office/drawing/2014/main" id="{9932C4DD-07DB-5F41-A4DD-24EF4B88272C}"/>
              </a:ext>
            </a:extLst>
          </p:cNvPr>
          <p:cNvPicPr>
            <a:picLocks noChangeAspect="1"/>
          </p:cNvPicPr>
          <p:nvPr userDrawn="1"/>
        </p:nvPicPr>
        <p:blipFill>
          <a:blip r:embed="rId4"/>
          <a:stretch>
            <a:fillRect/>
          </a:stretch>
        </p:blipFill>
        <p:spPr>
          <a:xfrm>
            <a:off x="9421039" y="2527621"/>
            <a:ext cx="2319015" cy="2319015"/>
          </a:xfrm>
          <a:prstGeom prst="rect">
            <a:avLst/>
          </a:prstGeom>
        </p:spPr>
      </p:pic>
      <p:pic>
        <p:nvPicPr>
          <p:cNvPr id="27" name="Picture 26">
            <a:extLst>
              <a:ext uri="{FF2B5EF4-FFF2-40B4-BE49-F238E27FC236}">
                <a16:creationId xmlns:a16="http://schemas.microsoft.com/office/drawing/2014/main" id="{88BE07CF-2DF3-F947-8ECE-C49345AC5C87}"/>
              </a:ext>
            </a:extLst>
          </p:cNvPr>
          <p:cNvPicPr>
            <a:picLocks noChangeAspect="1"/>
          </p:cNvPicPr>
          <p:nvPr userDrawn="1"/>
        </p:nvPicPr>
        <p:blipFill>
          <a:blip r:embed="rId5"/>
          <a:stretch>
            <a:fillRect/>
          </a:stretch>
        </p:blipFill>
        <p:spPr>
          <a:xfrm>
            <a:off x="10210800" y="146848"/>
            <a:ext cx="1981200" cy="241300"/>
          </a:xfrm>
          <a:prstGeom prst="rect">
            <a:avLst/>
          </a:prstGeom>
        </p:spPr>
      </p:pic>
    </p:spTree>
    <p:extLst>
      <p:ext uri="{BB962C8B-B14F-4D97-AF65-F5344CB8AC3E}">
        <p14:creationId xmlns:p14="http://schemas.microsoft.com/office/powerpoint/2010/main" val="87785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D9620E-A9ED-1647-8F47-6C38971E9FB5}"/>
              </a:ext>
            </a:extLst>
          </p:cNvPr>
          <p:cNvPicPr>
            <a:picLocks noChangeAspect="1"/>
          </p:cNvPicPr>
          <p:nvPr userDrawn="1"/>
        </p:nvPicPr>
        <p:blipFill>
          <a:blip r:embed="rId2"/>
          <a:stretch>
            <a:fillRect/>
          </a:stretch>
        </p:blipFill>
        <p:spPr>
          <a:xfrm>
            <a:off x="7366000" y="6489700"/>
            <a:ext cx="4826000" cy="368300"/>
          </a:xfrm>
          <a:prstGeom prst="rect">
            <a:avLst/>
          </a:prstGeom>
        </p:spPr>
      </p:pic>
      <p:pic>
        <p:nvPicPr>
          <p:cNvPr id="10" name="Picture 9">
            <a:extLst>
              <a:ext uri="{FF2B5EF4-FFF2-40B4-BE49-F238E27FC236}">
                <a16:creationId xmlns:a16="http://schemas.microsoft.com/office/drawing/2014/main" id="{E9292A33-23B1-384C-BB59-8FFFB32182B5}"/>
              </a:ext>
            </a:extLst>
          </p:cNvPr>
          <p:cNvPicPr>
            <a:picLocks noChangeAspect="1"/>
          </p:cNvPicPr>
          <p:nvPr userDrawn="1"/>
        </p:nvPicPr>
        <p:blipFill>
          <a:blip r:embed="rId3"/>
          <a:stretch>
            <a:fillRect/>
          </a:stretch>
        </p:blipFill>
        <p:spPr>
          <a:xfrm>
            <a:off x="0" y="5252732"/>
            <a:ext cx="1605268" cy="1605268"/>
          </a:xfrm>
          <a:prstGeom prst="rect">
            <a:avLst/>
          </a:prstGeom>
        </p:spPr>
      </p:pic>
      <p:sp>
        <p:nvSpPr>
          <p:cNvPr id="11" name="Round Diagonal Corner of Rectangle 10">
            <a:extLst>
              <a:ext uri="{FF2B5EF4-FFF2-40B4-BE49-F238E27FC236}">
                <a16:creationId xmlns:a16="http://schemas.microsoft.com/office/drawing/2014/main" id="{A4B82AC0-A4B3-3942-85FE-BE135891E525}"/>
              </a:ext>
            </a:extLst>
          </p:cNvPr>
          <p:cNvSpPr/>
          <p:nvPr userDrawn="1"/>
        </p:nvSpPr>
        <p:spPr>
          <a:xfrm>
            <a:off x="341532" y="834267"/>
            <a:ext cx="11508937" cy="50291"/>
          </a:xfrm>
          <a:prstGeom prst="round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pic>
        <p:nvPicPr>
          <p:cNvPr id="13" name="Picture 12">
            <a:extLst>
              <a:ext uri="{FF2B5EF4-FFF2-40B4-BE49-F238E27FC236}">
                <a16:creationId xmlns:a16="http://schemas.microsoft.com/office/drawing/2014/main" id="{835A6DE5-548A-E541-AE77-A0D9755DB945}"/>
              </a:ext>
            </a:extLst>
          </p:cNvPr>
          <p:cNvPicPr>
            <a:picLocks noChangeAspect="1"/>
          </p:cNvPicPr>
          <p:nvPr userDrawn="1"/>
        </p:nvPicPr>
        <p:blipFill>
          <a:blip r:embed="rId4"/>
          <a:stretch>
            <a:fillRect/>
          </a:stretch>
        </p:blipFill>
        <p:spPr>
          <a:xfrm>
            <a:off x="10210800" y="146848"/>
            <a:ext cx="1981200" cy="241300"/>
          </a:xfrm>
          <a:prstGeom prst="rect">
            <a:avLst/>
          </a:prstGeom>
        </p:spPr>
      </p:pic>
    </p:spTree>
    <p:extLst>
      <p:ext uri="{BB962C8B-B14F-4D97-AF65-F5344CB8AC3E}">
        <p14:creationId xmlns:p14="http://schemas.microsoft.com/office/powerpoint/2010/main" val="50621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bg>
      <p:bgRef idx="1003">
        <a:schemeClr val="bg2"/>
      </p:bgRef>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010EBF8B-2B77-7549-BE57-2A96CBC369DD}"/>
              </a:ext>
            </a:extLst>
          </p:cNvPr>
          <p:cNvPicPr>
            <a:picLocks noChangeAspect="1"/>
          </p:cNvPicPr>
          <p:nvPr userDrawn="1"/>
        </p:nvPicPr>
        <p:blipFill>
          <a:blip r:embed="rId2"/>
          <a:stretch>
            <a:fillRect/>
          </a:stretch>
        </p:blipFill>
        <p:spPr>
          <a:xfrm>
            <a:off x="7366000" y="6489700"/>
            <a:ext cx="4826000" cy="368300"/>
          </a:xfrm>
          <a:prstGeom prst="rect">
            <a:avLst/>
          </a:prstGeom>
        </p:spPr>
      </p:pic>
      <p:pic>
        <p:nvPicPr>
          <p:cNvPr id="29" name="Picture 28">
            <a:extLst>
              <a:ext uri="{FF2B5EF4-FFF2-40B4-BE49-F238E27FC236}">
                <a16:creationId xmlns:a16="http://schemas.microsoft.com/office/drawing/2014/main" id="{48FBFED0-DBCE-FD44-AA58-31C964F79107}"/>
              </a:ext>
            </a:extLst>
          </p:cNvPr>
          <p:cNvPicPr>
            <a:picLocks noChangeAspect="1"/>
          </p:cNvPicPr>
          <p:nvPr userDrawn="1"/>
        </p:nvPicPr>
        <p:blipFill rotWithShape="1">
          <a:blip r:embed="rId3"/>
          <a:srcRect l="40302" r="34159"/>
          <a:stretch/>
        </p:blipFill>
        <p:spPr>
          <a:xfrm>
            <a:off x="9886746" y="-1331082"/>
            <a:ext cx="1215667" cy="4760082"/>
          </a:xfrm>
          <a:prstGeom prst="rect">
            <a:avLst/>
          </a:prstGeom>
        </p:spPr>
      </p:pic>
      <p:pic>
        <p:nvPicPr>
          <p:cNvPr id="30" name="Picture 29">
            <a:extLst>
              <a:ext uri="{FF2B5EF4-FFF2-40B4-BE49-F238E27FC236}">
                <a16:creationId xmlns:a16="http://schemas.microsoft.com/office/drawing/2014/main" id="{ACC1B130-054E-BB4C-93C4-A6277C91A693}"/>
              </a:ext>
            </a:extLst>
          </p:cNvPr>
          <p:cNvPicPr>
            <a:picLocks noChangeAspect="1"/>
          </p:cNvPicPr>
          <p:nvPr userDrawn="1"/>
        </p:nvPicPr>
        <p:blipFill>
          <a:blip r:embed="rId4"/>
          <a:stretch>
            <a:fillRect/>
          </a:stretch>
        </p:blipFill>
        <p:spPr>
          <a:xfrm>
            <a:off x="0" y="5252732"/>
            <a:ext cx="1605268" cy="1605268"/>
          </a:xfrm>
          <a:prstGeom prst="rect">
            <a:avLst/>
          </a:prstGeom>
        </p:spPr>
      </p:pic>
    </p:spTree>
    <p:extLst>
      <p:ext uri="{BB962C8B-B14F-4D97-AF65-F5344CB8AC3E}">
        <p14:creationId xmlns:p14="http://schemas.microsoft.com/office/powerpoint/2010/main" val="6258558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D60F4B-5A6B-C54C-8288-FF6E7A5F36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8EBC5A-DC04-EC43-90CC-524D3FA27F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ED02C-4743-8E44-9B7D-0CD42C679D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30E1C-A3B4-2448-A20F-A6968DCB8CC0}" type="datetimeFigureOut">
              <a:rPr lang="en-US" smtClean="0"/>
              <a:t>8/26/2020</a:t>
            </a:fld>
            <a:endParaRPr lang="en-US"/>
          </a:p>
        </p:txBody>
      </p:sp>
      <p:sp>
        <p:nvSpPr>
          <p:cNvPr id="5" name="Footer Placeholder 4">
            <a:extLst>
              <a:ext uri="{FF2B5EF4-FFF2-40B4-BE49-F238E27FC236}">
                <a16:creationId xmlns:a16="http://schemas.microsoft.com/office/drawing/2014/main" id="{37911DE4-DDB6-7349-8600-887A97299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3E8C83-7069-2340-9160-4D0FA9D8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CF2CC-B1DC-6D46-A5D4-5CC7B14A55D2}" type="slidenum">
              <a:rPr lang="en-US" smtClean="0"/>
              <a:t>‹#›</a:t>
            </a:fld>
            <a:endParaRPr lang="en-US"/>
          </a:p>
        </p:txBody>
      </p:sp>
    </p:spTree>
    <p:extLst>
      <p:ext uri="{BB962C8B-B14F-4D97-AF65-F5344CB8AC3E}">
        <p14:creationId xmlns:p14="http://schemas.microsoft.com/office/powerpoint/2010/main" val="937320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signup.heroku.com/"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jangoproject.com/" TargetMode="Externa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isloyalPastFoal-mobile.mp4" descr="DisloyalPastFoal-mobile.mp4">
            <a:hlinkClick r:id="" action="ppaction://media"/>
            <a:extLst>
              <a:ext uri="{FF2B5EF4-FFF2-40B4-BE49-F238E27FC236}">
                <a16:creationId xmlns:a16="http://schemas.microsoft.com/office/drawing/2014/main" id="{A7ABB446-1DF1-3B49-93DF-1335BABB028B}"/>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r="3752"/>
          <a:stretch/>
        </p:blipFill>
        <p:spPr>
          <a:xfrm>
            <a:off x="0" y="5112743"/>
            <a:ext cx="4014439" cy="1746586"/>
          </a:xfrm>
          <a:prstGeom prst="rect">
            <a:avLst/>
          </a:prstGeom>
        </p:spPr>
      </p:pic>
    </p:spTree>
    <p:extLst>
      <p:ext uri="{BB962C8B-B14F-4D97-AF65-F5344CB8AC3E}">
        <p14:creationId xmlns:p14="http://schemas.microsoft.com/office/powerpoint/2010/main" val="421720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04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CC386B-21E4-4C4B-99FB-BAC554D91B72}"/>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solidFill>
                  <a:schemeClr val="accent5">
                    <a:lumMod val="50000"/>
                  </a:schemeClr>
                </a:solidFill>
                <a:latin typeface="GillSans-Bold" pitchFamily="2" charset="0"/>
              </a:rPr>
              <a:t>Django Architecture</a:t>
            </a:r>
            <a:endParaRPr lang="en-IN" sz="3600" b="0" dirty="0">
              <a:solidFill>
                <a:schemeClr val="accent5">
                  <a:lumMod val="50000"/>
                </a:schemeClr>
              </a:solidFill>
              <a:latin typeface="GillSans-Bold" pitchFamily="2" charset="0"/>
              <a:cs typeface="Calibri" panose="020F0502020204030204" pitchFamily="34" charset="0"/>
            </a:endParaRPr>
          </a:p>
        </p:txBody>
      </p:sp>
      <p:sp>
        <p:nvSpPr>
          <p:cNvPr id="5" name="TextBox 4">
            <a:extLst>
              <a:ext uri="{FF2B5EF4-FFF2-40B4-BE49-F238E27FC236}">
                <a16:creationId xmlns:a16="http://schemas.microsoft.com/office/drawing/2014/main" id="{8B8ACB0C-E52F-4071-A491-D918A1CE7740}"/>
              </a:ext>
            </a:extLst>
          </p:cNvPr>
          <p:cNvSpPr txBox="1"/>
          <p:nvPr/>
        </p:nvSpPr>
        <p:spPr>
          <a:xfrm>
            <a:off x="342679" y="1350628"/>
            <a:ext cx="7224191" cy="4613892"/>
          </a:xfrm>
          <a:prstGeom prst="rect">
            <a:avLst/>
          </a:prstGeom>
          <a:noFill/>
        </p:spPr>
        <p:txBody>
          <a:bodyPr wrap="square" rtlCol="0">
            <a:spAutoFit/>
          </a:bodyPr>
          <a:lstStyle/>
          <a:p>
            <a:pPr>
              <a:lnSpc>
                <a:spcPct val="150000"/>
              </a:lnSpc>
            </a:pPr>
            <a:r>
              <a:rPr lang="en-IN" dirty="0">
                <a:solidFill>
                  <a:schemeClr val="bg1">
                    <a:lumMod val="50000"/>
                  </a:schemeClr>
                </a:solidFill>
                <a:latin typeface="GillSans-Bold" pitchFamily="2" charset="0"/>
              </a:rPr>
              <a:t>Django follows a MVC-MVT architecture</a:t>
            </a:r>
          </a:p>
          <a:p>
            <a:pPr>
              <a:lnSpc>
                <a:spcPct val="150000"/>
              </a:lnSpc>
            </a:pPr>
            <a:endParaRPr lang="en-IN" dirty="0">
              <a:solidFill>
                <a:schemeClr val="bg1">
                  <a:lumMod val="50000"/>
                </a:schemeClr>
              </a:solidFill>
              <a:latin typeface="GillSans-Bold" pitchFamily="2" charset="0"/>
            </a:endParaRPr>
          </a:p>
          <a:p>
            <a:pPr>
              <a:lnSpc>
                <a:spcPct val="150000"/>
              </a:lnSpc>
            </a:pPr>
            <a:r>
              <a:rPr lang="en-IN" dirty="0">
                <a:solidFill>
                  <a:schemeClr val="bg1">
                    <a:lumMod val="50000"/>
                  </a:schemeClr>
                </a:solidFill>
                <a:latin typeface="GillSans-Bold" pitchFamily="2" charset="0"/>
              </a:rPr>
              <a:t>MVC stands for Model View Controller, where we have 3 segments:</a:t>
            </a:r>
          </a:p>
          <a:p>
            <a:pPr marL="285750" indent="-285750">
              <a:lnSpc>
                <a:spcPct val="150000"/>
              </a:lnSpc>
              <a:buFont typeface="Arial" panose="020B0604020202020204" pitchFamily="34" charset="0"/>
              <a:buChar char="•"/>
            </a:pPr>
            <a:r>
              <a:rPr lang="en-IN" dirty="0">
                <a:solidFill>
                  <a:schemeClr val="bg1">
                    <a:lumMod val="50000"/>
                  </a:schemeClr>
                </a:solidFill>
                <a:latin typeface="GillSans-Bold" pitchFamily="2" charset="0"/>
              </a:rPr>
              <a:t>Model: Backend / where data is stored and maintained</a:t>
            </a:r>
          </a:p>
          <a:p>
            <a:pPr marL="285750" indent="-285750">
              <a:lnSpc>
                <a:spcPct val="150000"/>
              </a:lnSpc>
              <a:buFont typeface="Arial" panose="020B0604020202020204" pitchFamily="34" charset="0"/>
              <a:buChar char="•"/>
            </a:pPr>
            <a:r>
              <a:rPr lang="en-IN" dirty="0">
                <a:solidFill>
                  <a:schemeClr val="bg1">
                    <a:lumMod val="50000"/>
                  </a:schemeClr>
                </a:solidFill>
                <a:latin typeface="GillSans-Bold" pitchFamily="2" charset="0"/>
              </a:rPr>
              <a:t>View: Presentation / whatever the user sees</a:t>
            </a:r>
          </a:p>
          <a:p>
            <a:pPr marL="285750" indent="-285750">
              <a:lnSpc>
                <a:spcPct val="150000"/>
              </a:lnSpc>
              <a:buFont typeface="Arial" panose="020B0604020202020204" pitchFamily="34" charset="0"/>
              <a:buChar char="•"/>
            </a:pPr>
            <a:r>
              <a:rPr lang="en-IN" dirty="0">
                <a:solidFill>
                  <a:schemeClr val="bg1">
                    <a:lumMod val="50000"/>
                  </a:schemeClr>
                </a:solidFill>
                <a:latin typeface="GillSans-Bold" pitchFamily="2" charset="0"/>
              </a:rPr>
              <a:t>Controller: Business logic that controls data and presentation</a:t>
            </a:r>
          </a:p>
          <a:p>
            <a:pPr>
              <a:lnSpc>
                <a:spcPct val="150000"/>
              </a:lnSpc>
            </a:pPr>
            <a:endParaRPr lang="en-IN" dirty="0">
              <a:solidFill>
                <a:schemeClr val="bg1">
                  <a:lumMod val="50000"/>
                </a:schemeClr>
              </a:solidFill>
              <a:latin typeface="GillSans-Bold" pitchFamily="2" charset="0"/>
            </a:endParaRPr>
          </a:p>
          <a:p>
            <a:pPr>
              <a:lnSpc>
                <a:spcPct val="150000"/>
              </a:lnSpc>
            </a:pPr>
            <a:r>
              <a:rPr lang="en-IN" dirty="0">
                <a:solidFill>
                  <a:schemeClr val="bg1">
                    <a:lumMod val="50000"/>
                  </a:schemeClr>
                </a:solidFill>
                <a:latin typeface="GillSans-Bold" pitchFamily="2" charset="0"/>
              </a:rPr>
              <a:t>MVT stands for Model View Template, where we have predefined template for user interface</a:t>
            </a:r>
          </a:p>
          <a:p>
            <a:pPr>
              <a:lnSpc>
                <a:spcPct val="150000"/>
              </a:lnSpc>
            </a:pPr>
            <a:endParaRPr lang="en-IN" dirty="0">
              <a:solidFill>
                <a:schemeClr val="bg1">
                  <a:lumMod val="50000"/>
                </a:schemeClr>
              </a:solidFill>
              <a:latin typeface="GillSans-Bold" pitchFamily="2" charset="0"/>
            </a:endParaRPr>
          </a:p>
        </p:txBody>
      </p:sp>
      <p:pic>
        <p:nvPicPr>
          <p:cNvPr id="2052" name="Picture 4" descr="Spring Web MVC Framework. For the second (and third) part of my ...">
            <a:extLst>
              <a:ext uri="{FF2B5EF4-FFF2-40B4-BE49-F238E27FC236}">
                <a16:creationId xmlns:a16="http://schemas.microsoft.com/office/drawing/2014/main" id="{A3788EE1-C7F3-46B7-9487-2FBF111838B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15868" y="1716527"/>
            <a:ext cx="4281182" cy="342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87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CC386B-21E4-4C4B-99FB-BAC554D91B72}"/>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solidFill>
                  <a:schemeClr val="accent5">
                    <a:lumMod val="50000"/>
                  </a:schemeClr>
                </a:solidFill>
                <a:latin typeface="GillSans-Bold" pitchFamily="2" charset="0"/>
              </a:rPr>
              <a:t>How Django Works</a:t>
            </a:r>
            <a:endParaRPr lang="en-IN" sz="3600" b="0" dirty="0">
              <a:solidFill>
                <a:schemeClr val="accent5">
                  <a:lumMod val="50000"/>
                </a:schemeClr>
              </a:solidFill>
              <a:latin typeface="GillSans-Bold" pitchFamily="2" charset="0"/>
              <a:cs typeface="Calibri" panose="020F0502020204030204" pitchFamily="34" charset="0"/>
            </a:endParaRPr>
          </a:p>
        </p:txBody>
      </p:sp>
      <p:pic>
        <p:nvPicPr>
          <p:cNvPr id="2050" name="Picture 2" descr="Top 25 Django Interview Questions - javatpoint">
            <a:extLst>
              <a:ext uri="{FF2B5EF4-FFF2-40B4-BE49-F238E27FC236}">
                <a16:creationId xmlns:a16="http://schemas.microsoft.com/office/drawing/2014/main" id="{AE973684-A994-4975-9F85-E630FCC25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555" y="1541066"/>
            <a:ext cx="9438890" cy="431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89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solidFill>
                  <a:schemeClr val="accent5">
                    <a:lumMod val="50000"/>
                  </a:schemeClr>
                </a:solidFill>
                <a:latin typeface="GillSans-Bold" pitchFamily="2" charset="0"/>
              </a:rPr>
              <a:t>Install Django</a:t>
            </a:r>
            <a:endParaRPr lang="en-IN" sz="3600" b="0" dirty="0">
              <a:solidFill>
                <a:schemeClr val="accent5">
                  <a:lumMod val="50000"/>
                </a:schemeClr>
              </a:solidFill>
              <a:latin typeface="GillSans-Bold" pitchFamily="2" charset="0"/>
              <a:cs typeface="Calibri" panose="020F0502020204030204" pitchFamily="34" charset="0"/>
            </a:endParaRPr>
          </a:p>
        </p:txBody>
      </p:sp>
      <p:sp>
        <p:nvSpPr>
          <p:cNvPr id="3" name="Subtitle 2">
            <a:extLst>
              <a:ext uri="{FF2B5EF4-FFF2-40B4-BE49-F238E27FC236}">
                <a16:creationId xmlns:a16="http://schemas.microsoft.com/office/drawing/2014/main" id="{B099A4DA-57F1-4D50-A025-9B63828DF04D}"/>
              </a:ext>
            </a:extLst>
          </p:cNvPr>
          <p:cNvSpPr txBox="1">
            <a:spLocks/>
          </p:cNvSpPr>
          <p:nvPr/>
        </p:nvSpPr>
        <p:spPr>
          <a:xfrm>
            <a:off x="342679" y="1360381"/>
            <a:ext cx="11506642" cy="49400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Clr>
                <a:schemeClr val="accent1">
                  <a:lumMod val="75000"/>
                </a:schemeClr>
              </a:buClr>
              <a:buNone/>
            </a:pPr>
            <a:r>
              <a:rPr lang="en-US" sz="1800" dirty="0">
                <a:solidFill>
                  <a:schemeClr val="bg1">
                    <a:lumMod val="50000"/>
                  </a:schemeClr>
                </a:solidFill>
                <a:latin typeface="GillSans-Bold" pitchFamily="2" charset="0"/>
              </a:rPr>
              <a:t>To install Django:</a:t>
            </a:r>
          </a:p>
          <a:p>
            <a:pPr marL="0" indent="0">
              <a:lnSpc>
                <a:spcPct val="200000"/>
              </a:lnSpc>
              <a:buClr>
                <a:schemeClr val="accent1">
                  <a:lumMod val="75000"/>
                </a:schemeClr>
              </a:buClr>
              <a:buNone/>
            </a:pPr>
            <a:endParaRPr lang="en-US" sz="1800" dirty="0">
              <a:solidFill>
                <a:schemeClr val="bg1">
                  <a:lumMod val="50000"/>
                </a:schemeClr>
              </a:solidFill>
              <a:latin typeface="GillSans-Bold" pitchFamily="2" charset="0"/>
            </a:endParaRPr>
          </a:p>
          <a:p>
            <a:pPr marL="0" indent="0">
              <a:lnSpc>
                <a:spcPct val="200000"/>
              </a:lnSpc>
              <a:buClr>
                <a:schemeClr val="accent1">
                  <a:lumMod val="75000"/>
                </a:schemeClr>
              </a:buClr>
              <a:buNone/>
            </a:pPr>
            <a:endParaRPr lang="en-US" sz="1800" dirty="0">
              <a:solidFill>
                <a:schemeClr val="bg1">
                  <a:lumMod val="50000"/>
                </a:schemeClr>
              </a:solidFill>
              <a:latin typeface="GillSans-Bold" pitchFamily="2" charset="0"/>
            </a:endParaRPr>
          </a:p>
          <a:p>
            <a:pPr marL="0" indent="0">
              <a:lnSpc>
                <a:spcPct val="200000"/>
              </a:lnSpc>
              <a:buClr>
                <a:schemeClr val="accent1">
                  <a:lumMod val="75000"/>
                </a:schemeClr>
              </a:buClr>
              <a:buNone/>
            </a:pPr>
            <a:r>
              <a:rPr lang="en-US" sz="1800" dirty="0">
                <a:solidFill>
                  <a:schemeClr val="bg1">
                    <a:lumMod val="50000"/>
                  </a:schemeClr>
                </a:solidFill>
                <a:latin typeface="GillSans-Bold" pitchFamily="2" charset="0"/>
              </a:rPr>
              <a:t>Other libraries (required for this module):</a:t>
            </a:r>
          </a:p>
          <a:p>
            <a:pPr marL="0" indent="0">
              <a:lnSpc>
                <a:spcPct val="200000"/>
              </a:lnSpc>
              <a:buClr>
                <a:schemeClr val="accent1">
                  <a:lumMod val="75000"/>
                </a:schemeClr>
              </a:buClr>
              <a:buNone/>
            </a:pPr>
            <a:endParaRPr lang="en-US" sz="1800" dirty="0">
              <a:solidFill>
                <a:schemeClr val="bg1">
                  <a:lumMod val="50000"/>
                </a:schemeClr>
              </a:solidFill>
              <a:latin typeface="GillSans-Bold" pitchFamily="2" charset="0"/>
            </a:endParaRPr>
          </a:p>
        </p:txBody>
      </p:sp>
      <p:pic>
        <p:nvPicPr>
          <p:cNvPr id="13" name="Picture 12">
            <a:extLst>
              <a:ext uri="{FF2B5EF4-FFF2-40B4-BE49-F238E27FC236}">
                <a16:creationId xmlns:a16="http://schemas.microsoft.com/office/drawing/2014/main" id="{E8702D59-A318-4A43-BCFF-9734D2D1E177}"/>
              </a:ext>
            </a:extLst>
          </p:cNvPr>
          <p:cNvPicPr>
            <a:picLocks noChangeAspect="1"/>
          </p:cNvPicPr>
          <p:nvPr/>
        </p:nvPicPr>
        <p:blipFill>
          <a:blip r:embed="rId2"/>
          <a:stretch>
            <a:fillRect/>
          </a:stretch>
        </p:blipFill>
        <p:spPr>
          <a:xfrm>
            <a:off x="1015066" y="2091306"/>
            <a:ext cx="2545185" cy="1232405"/>
          </a:xfrm>
          <a:prstGeom prst="rect">
            <a:avLst/>
          </a:prstGeom>
        </p:spPr>
      </p:pic>
      <p:pic>
        <p:nvPicPr>
          <p:cNvPr id="15" name="Picture 14">
            <a:extLst>
              <a:ext uri="{FF2B5EF4-FFF2-40B4-BE49-F238E27FC236}">
                <a16:creationId xmlns:a16="http://schemas.microsoft.com/office/drawing/2014/main" id="{F6BCECA8-8B41-4874-8EDE-3641D681F2B9}"/>
              </a:ext>
            </a:extLst>
          </p:cNvPr>
          <p:cNvPicPr>
            <a:picLocks noChangeAspect="1"/>
          </p:cNvPicPr>
          <p:nvPr/>
        </p:nvPicPr>
        <p:blipFill>
          <a:blip r:embed="rId3"/>
          <a:stretch>
            <a:fillRect/>
          </a:stretch>
        </p:blipFill>
        <p:spPr>
          <a:xfrm>
            <a:off x="1015066" y="4284693"/>
            <a:ext cx="7607154" cy="1212926"/>
          </a:xfrm>
          <a:prstGeom prst="rect">
            <a:avLst/>
          </a:prstGeom>
        </p:spPr>
      </p:pic>
    </p:spTree>
    <p:extLst>
      <p:ext uri="{BB962C8B-B14F-4D97-AF65-F5344CB8AC3E}">
        <p14:creationId xmlns:p14="http://schemas.microsoft.com/office/powerpoint/2010/main" val="128884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solidFill>
                  <a:schemeClr val="accent5">
                    <a:lumMod val="50000"/>
                  </a:schemeClr>
                </a:solidFill>
                <a:latin typeface="GillSans-Bold" pitchFamily="2" charset="0"/>
              </a:rPr>
              <a:t>Creating Project &amp; App in Django</a:t>
            </a:r>
            <a:endParaRPr lang="en-IN" sz="3600" b="0" dirty="0">
              <a:solidFill>
                <a:schemeClr val="accent5">
                  <a:lumMod val="50000"/>
                </a:schemeClr>
              </a:solidFill>
              <a:latin typeface="GillSans-Bold" pitchFamily="2" charset="0"/>
              <a:cs typeface="Calibri" panose="020F0502020204030204" pitchFamily="34" charset="0"/>
            </a:endParaRPr>
          </a:p>
        </p:txBody>
      </p:sp>
      <p:sp>
        <p:nvSpPr>
          <p:cNvPr id="3" name="Subtitle 2">
            <a:extLst>
              <a:ext uri="{FF2B5EF4-FFF2-40B4-BE49-F238E27FC236}">
                <a16:creationId xmlns:a16="http://schemas.microsoft.com/office/drawing/2014/main" id="{B099A4DA-57F1-4D50-A025-9B63828DF04D}"/>
              </a:ext>
            </a:extLst>
          </p:cNvPr>
          <p:cNvSpPr txBox="1">
            <a:spLocks/>
          </p:cNvSpPr>
          <p:nvPr/>
        </p:nvSpPr>
        <p:spPr>
          <a:xfrm>
            <a:off x="342679" y="1360381"/>
            <a:ext cx="11506642" cy="49400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Clr>
                <a:schemeClr val="accent1">
                  <a:lumMod val="75000"/>
                </a:schemeClr>
              </a:buClr>
              <a:buNone/>
            </a:pPr>
            <a:r>
              <a:rPr lang="en-US" sz="1800" dirty="0">
                <a:solidFill>
                  <a:schemeClr val="bg1">
                    <a:lumMod val="50000"/>
                  </a:schemeClr>
                </a:solidFill>
                <a:latin typeface="GillSans-Bold" pitchFamily="2" charset="0"/>
              </a:rPr>
              <a:t>To create a Django project:</a:t>
            </a:r>
          </a:p>
          <a:p>
            <a:pPr marL="0" indent="0">
              <a:lnSpc>
                <a:spcPct val="200000"/>
              </a:lnSpc>
              <a:buClr>
                <a:schemeClr val="accent1">
                  <a:lumMod val="75000"/>
                </a:schemeClr>
              </a:buClr>
              <a:buNone/>
            </a:pPr>
            <a:endParaRPr lang="en-US" sz="1800" dirty="0">
              <a:solidFill>
                <a:schemeClr val="bg1">
                  <a:lumMod val="50000"/>
                </a:schemeClr>
              </a:solidFill>
              <a:latin typeface="GillSans-Bold" pitchFamily="2" charset="0"/>
            </a:endParaRPr>
          </a:p>
          <a:p>
            <a:pPr marL="0" indent="0">
              <a:lnSpc>
                <a:spcPct val="200000"/>
              </a:lnSpc>
              <a:buClr>
                <a:schemeClr val="accent1">
                  <a:lumMod val="75000"/>
                </a:schemeClr>
              </a:buClr>
              <a:buNone/>
            </a:pPr>
            <a:endParaRPr lang="en-US" sz="1800" dirty="0">
              <a:solidFill>
                <a:schemeClr val="bg1">
                  <a:lumMod val="50000"/>
                </a:schemeClr>
              </a:solidFill>
              <a:latin typeface="GillSans-Bold" pitchFamily="2" charset="0"/>
            </a:endParaRPr>
          </a:p>
          <a:p>
            <a:pPr marL="0" indent="0">
              <a:lnSpc>
                <a:spcPct val="200000"/>
              </a:lnSpc>
              <a:buClr>
                <a:schemeClr val="accent1">
                  <a:lumMod val="75000"/>
                </a:schemeClr>
              </a:buClr>
              <a:buNone/>
            </a:pPr>
            <a:r>
              <a:rPr lang="en-US" sz="1800" dirty="0">
                <a:solidFill>
                  <a:schemeClr val="bg1">
                    <a:lumMod val="50000"/>
                  </a:schemeClr>
                </a:solidFill>
                <a:latin typeface="GillSans-Bold" pitchFamily="2" charset="0"/>
              </a:rPr>
              <a:t>To create an app inside a Django project:</a:t>
            </a:r>
          </a:p>
          <a:p>
            <a:pPr marL="0" indent="0">
              <a:lnSpc>
                <a:spcPct val="200000"/>
              </a:lnSpc>
              <a:buClr>
                <a:schemeClr val="accent1">
                  <a:lumMod val="75000"/>
                </a:schemeClr>
              </a:buClr>
              <a:buNone/>
            </a:pPr>
            <a:endParaRPr lang="en-US" sz="1800" dirty="0">
              <a:solidFill>
                <a:schemeClr val="bg1">
                  <a:lumMod val="50000"/>
                </a:schemeClr>
              </a:solidFill>
              <a:latin typeface="GillSans-Bold" pitchFamily="2" charset="0"/>
            </a:endParaRPr>
          </a:p>
        </p:txBody>
      </p:sp>
      <p:pic>
        <p:nvPicPr>
          <p:cNvPr id="5" name="Picture 4">
            <a:extLst>
              <a:ext uri="{FF2B5EF4-FFF2-40B4-BE49-F238E27FC236}">
                <a16:creationId xmlns:a16="http://schemas.microsoft.com/office/drawing/2014/main" id="{81F9AE19-E86A-4D19-828D-B83F9E18E918}"/>
              </a:ext>
            </a:extLst>
          </p:cNvPr>
          <p:cNvPicPr>
            <a:picLocks noChangeAspect="1"/>
          </p:cNvPicPr>
          <p:nvPr/>
        </p:nvPicPr>
        <p:blipFill>
          <a:blip r:embed="rId2"/>
          <a:stretch>
            <a:fillRect/>
          </a:stretch>
        </p:blipFill>
        <p:spPr>
          <a:xfrm>
            <a:off x="1015066" y="2113314"/>
            <a:ext cx="6308870" cy="1240206"/>
          </a:xfrm>
          <a:prstGeom prst="rect">
            <a:avLst/>
          </a:prstGeom>
        </p:spPr>
      </p:pic>
      <p:pic>
        <p:nvPicPr>
          <p:cNvPr id="7" name="Picture 6">
            <a:extLst>
              <a:ext uri="{FF2B5EF4-FFF2-40B4-BE49-F238E27FC236}">
                <a16:creationId xmlns:a16="http://schemas.microsoft.com/office/drawing/2014/main" id="{700D770F-4B86-4631-A9E6-D2F027585147}"/>
              </a:ext>
            </a:extLst>
          </p:cNvPr>
          <p:cNvPicPr>
            <a:picLocks noChangeAspect="1"/>
          </p:cNvPicPr>
          <p:nvPr/>
        </p:nvPicPr>
        <p:blipFill>
          <a:blip r:embed="rId3"/>
          <a:stretch>
            <a:fillRect/>
          </a:stretch>
        </p:blipFill>
        <p:spPr>
          <a:xfrm>
            <a:off x="1015066" y="4106453"/>
            <a:ext cx="6470881" cy="1670885"/>
          </a:xfrm>
          <a:prstGeom prst="rect">
            <a:avLst/>
          </a:prstGeom>
        </p:spPr>
      </p:pic>
    </p:spTree>
    <p:extLst>
      <p:ext uri="{BB962C8B-B14F-4D97-AF65-F5344CB8AC3E}">
        <p14:creationId xmlns:p14="http://schemas.microsoft.com/office/powerpoint/2010/main" val="178002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solidFill>
                  <a:schemeClr val="accent5">
                    <a:lumMod val="50000"/>
                  </a:schemeClr>
                </a:solidFill>
                <a:latin typeface="GillSans-Bold" pitchFamily="2" charset="0"/>
              </a:rPr>
              <a:t>Django Project Structure</a:t>
            </a:r>
            <a:endParaRPr lang="en-IN" sz="3600" b="0" dirty="0">
              <a:solidFill>
                <a:schemeClr val="accent5">
                  <a:lumMod val="50000"/>
                </a:schemeClr>
              </a:solidFill>
              <a:latin typeface="GillSans-Bold" pitchFamily="2" charset="0"/>
              <a:cs typeface="Calibri" panose="020F0502020204030204" pitchFamily="34" charset="0"/>
            </a:endParaRPr>
          </a:p>
        </p:txBody>
      </p:sp>
      <p:sp>
        <p:nvSpPr>
          <p:cNvPr id="3" name="Subtitle 2">
            <a:extLst>
              <a:ext uri="{FF2B5EF4-FFF2-40B4-BE49-F238E27FC236}">
                <a16:creationId xmlns:a16="http://schemas.microsoft.com/office/drawing/2014/main" id="{B099A4DA-57F1-4D50-A025-9B63828DF04D}"/>
              </a:ext>
            </a:extLst>
          </p:cNvPr>
          <p:cNvSpPr txBox="1">
            <a:spLocks/>
          </p:cNvSpPr>
          <p:nvPr/>
        </p:nvSpPr>
        <p:spPr>
          <a:xfrm>
            <a:off x="342679" y="1360381"/>
            <a:ext cx="11506642" cy="7522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Clr>
                <a:schemeClr val="accent1">
                  <a:lumMod val="75000"/>
                </a:schemeClr>
              </a:buClr>
              <a:buNone/>
            </a:pPr>
            <a:r>
              <a:rPr lang="en-US" sz="1800" dirty="0">
                <a:solidFill>
                  <a:schemeClr val="bg1">
                    <a:lumMod val="50000"/>
                  </a:schemeClr>
                </a:solidFill>
                <a:latin typeface="GillSans-Bold" pitchFamily="2" charset="0"/>
              </a:rPr>
              <a:t>A Python package on your PYTHONPATH</a:t>
            </a:r>
          </a:p>
        </p:txBody>
      </p:sp>
      <p:pic>
        <p:nvPicPr>
          <p:cNvPr id="9" name="Picture 8">
            <a:extLst>
              <a:ext uri="{FF2B5EF4-FFF2-40B4-BE49-F238E27FC236}">
                <a16:creationId xmlns:a16="http://schemas.microsoft.com/office/drawing/2014/main" id="{E6AAF7BA-44C5-421A-B5FC-CB73A9FF2A0A}"/>
              </a:ext>
            </a:extLst>
          </p:cNvPr>
          <p:cNvPicPr>
            <a:picLocks noChangeAspect="1"/>
          </p:cNvPicPr>
          <p:nvPr/>
        </p:nvPicPr>
        <p:blipFill>
          <a:blip r:embed="rId2"/>
          <a:stretch>
            <a:fillRect/>
          </a:stretch>
        </p:blipFill>
        <p:spPr>
          <a:xfrm>
            <a:off x="8966783" y="1601894"/>
            <a:ext cx="2362200" cy="3895725"/>
          </a:xfrm>
          <a:prstGeom prst="rect">
            <a:avLst/>
          </a:prstGeom>
        </p:spPr>
      </p:pic>
      <p:sp>
        <p:nvSpPr>
          <p:cNvPr id="10" name="Rectangle: Rounded Corners 9">
            <a:extLst>
              <a:ext uri="{FF2B5EF4-FFF2-40B4-BE49-F238E27FC236}">
                <a16:creationId xmlns:a16="http://schemas.microsoft.com/office/drawing/2014/main" id="{1D39A945-AFC7-4724-B8AB-D1E4ED1153DE}"/>
              </a:ext>
            </a:extLst>
          </p:cNvPr>
          <p:cNvSpPr/>
          <p:nvPr/>
        </p:nvSpPr>
        <p:spPr>
          <a:xfrm>
            <a:off x="9378892" y="3171039"/>
            <a:ext cx="1216403" cy="274739"/>
          </a:xfrm>
          <a:prstGeom prst="roundRect">
            <a:avLst/>
          </a:prstGeom>
          <a:noFill/>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ABB16C06-9C5E-402B-BAA8-ECD4D73070BA}"/>
              </a:ext>
            </a:extLst>
          </p:cNvPr>
          <p:cNvSpPr/>
          <p:nvPr/>
        </p:nvSpPr>
        <p:spPr>
          <a:xfrm>
            <a:off x="9378891" y="3460808"/>
            <a:ext cx="1216403" cy="274739"/>
          </a:xfrm>
          <a:prstGeom prst="roundRect">
            <a:avLst/>
          </a:prstGeom>
          <a:noFill/>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FC8486C-2C90-42E4-A809-4E531472F6E9}"/>
              </a:ext>
            </a:extLst>
          </p:cNvPr>
          <p:cNvSpPr/>
          <p:nvPr/>
        </p:nvSpPr>
        <p:spPr>
          <a:xfrm>
            <a:off x="9145398" y="1837863"/>
            <a:ext cx="2011960" cy="274739"/>
          </a:xfrm>
          <a:prstGeom prst="roundRect">
            <a:avLst/>
          </a:prstGeom>
          <a:noFill/>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6" name="Connector: Elbow 15">
            <a:extLst>
              <a:ext uri="{FF2B5EF4-FFF2-40B4-BE49-F238E27FC236}">
                <a16:creationId xmlns:a16="http://schemas.microsoft.com/office/drawing/2014/main" id="{8C42433D-C907-4C4C-9152-6CAE6E198A2D}"/>
              </a:ext>
            </a:extLst>
          </p:cNvPr>
          <p:cNvCxnSpPr>
            <a:cxnSpLocks/>
            <a:endCxn id="14" idx="1"/>
          </p:cNvCxnSpPr>
          <p:nvPr/>
        </p:nvCxnSpPr>
        <p:spPr>
          <a:xfrm flipV="1">
            <a:off x="5100506" y="1975233"/>
            <a:ext cx="4044892" cy="474354"/>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9" name="Connector: Elbow 18">
            <a:extLst>
              <a:ext uri="{FF2B5EF4-FFF2-40B4-BE49-F238E27FC236}">
                <a16:creationId xmlns:a16="http://schemas.microsoft.com/office/drawing/2014/main" id="{708D986E-D4F2-4941-AA90-8155B239EAC4}"/>
              </a:ext>
            </a:extLst>
          </p:cNvPr>
          <p:cNvCxnSpPr>
            <a:endCxn id="10" idx="1"/>
          </p:cNvCxnSpPr>
          <p:nvPr/>
        </p:nvCxnSpPr>
        <p:spPr>
          <a:xfrm>
            <a:off x="5100506" y="3087149"/>
            <a:ext cx="4278386" cy="221260"/>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405B0EBF-EC00-4E54-9FF3-8B1AA65A9170}"/>
              </a:ext>
            </a:extLst>
          </p:cNvPr>
          <p:cNvCxnSpPr>
            <a:cxnSpLocks/>
            <a:endCxn id="12" idx="1"/>
          </p:cNvCxnSpPr>
          <p:nvPr/>
        </p:nvCxnSpPr>
        <p:spPr>
          <a:xfrm flipV="1">
            <a:off x="4588778" y="3598178"/>
            <a:ext cx="4790113" cy="221260"/>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57D30F41-1E46-4E79-BFB1-7A17D7CE1008}"/>
              </a:ext>
            </a:extLst>
          </p:cNvPr>
          <p:cNvSpPr txBox="1"/>
          <p:nvPr/>
        </p:nvSpPr>
        <p:spPr>
          <a:xfrm>
            <a:off x="274865" y="2014363"/>
            <a:ext cx="4893455" cy="562783"/>
          </a:xfrm>
          <a:prstGeom prst="rect">
            <a:avLst/>
          </a:prstGeom>
          <a:noFill/>
        </p:spPr>
        <p:txBody>
          <a:bodyPr wrap="none" rtlCol="0">
            <a:spAutoFit/>
          </a:bodyPr>
          <a:lstStyle/>
          <a:p>
            <a:pPr marL="285750" indent="-285750">
              <a:lnSpc>
                <a:spcPct val="200000"/>
              </a:lnSpc>
              <a:buClr>
                <a:schemeClr val="accent1">
                  <a:lumMod val="75000"/>
                </a:schemeClr>
              </a:buClr>
              <a:buFont typeface="Arial" panose="020B0604020202020204" pitchFamily="34" charset="0"/>
              <a:buChar char="•"/>
            </a:pPr>
            <a:r>
              <a:rPr lang="en-US" sz="1800" dirty="0">
                <a:solidFill>
                  <a:schemeClr val="bg1">
                    <a:lumMod val="50000"/>
                  </a:schemeClr>
                </a:solidFill>
                <a:latin typeface="GillSans-Bold" pitchFamily="2" charset="0"/>
              </a:rPr>
              <a:t>Contains or references one or more apps</a:t>
            </a:r>
          </a:p>
        </p:txBody>
      </p:sp>
      <p:sp>
        <p:nvSpPr>
          <p:cNvPr id="25" name="TextBox 24">
            <a:extLst>
              <a:ext uri="{FF2B5EF4-FFF2-40B4-BE49-F238E27FC236}">
                <a16:creationId xmlns:a16="http://schemas.microsoft.com/office/drawing/2014/main" id="{42B420DA-DF14-4C4E-B3B8-54233C23CD2E}"/>
              </a:ext>
            </a:extLst>
          </p:cNvPr>
          <p:cNvSpPr txBox="1"/>
          <p:nvPr/>
        </p:nvSpPr>
        <p:spPr>
          <a:xfrm>
            <a:off x="284658" y="2670301"/>
            <a:ext cx="6094602" cy="562783"/>
          </a:xfrm>
          <a:prstGeom prst="rect">
            <a:avLst/>
          </a:prstGeom>
          <a:noFill/>
        </p:spPr>
        <p:txBody>
          <a:bodyPr wrap="square">
            <a:spAutoFit/>
          </a:bodyPr>
          <a:lstStyle/>
          <a:p>
            <a:pPr marL="285750" indent="-285750">
              <a:lnSpc>
                <a:spcPct val="200000"/>
              </a:lnSpc>
              <a:buClr>
                <a:schemeClr val="accent1">
                  <a:lumMod val="75000"/>
                </a:schemeClr>
              </a:buClr>
              <a:buFont typeface="Arial" panose="020B0604020202020204" pitchFamily="34" charset="0"/>
              <a:buChar char="•"/>
            </a:pPr>
            <a:r>
              <a:rPr lang="en-US" sz="1800" dirty="0">
                <a:solidFill>
                  <a:schemeClr val="bg1">
                    <a:lumMod val="50000"/>
                  </a:schemeClr>
                </a:solidFill>
                <a:latin typeface="GillSans-Bold" pitchFamily="2" charset="0"/>
              </a:rPr>
              <a:t>Holds project-wide settings in settings.py</a:t>
            </a:r>
          </a:p>
        </p:txBody>
      </p:sp>
      <p:sp>
        <p:nvSpPr>
          <p:cNvPr id="27" name="TextBox 26">
            <a:extLst>
              <a:ext uri="{FF2B5EF4-FFF2-40B4-BE49-F238E27FC236}">
                <a16:creationId xmlns:a16="http://schemas.microsoft.com/office/drawing/2014/main" id="{99064722-34DB-4EF0-B5A9-A5A9D177EC68}"/>
              </a:ext>
            </a:extLst>
          </p:cNvPr>
          <p:cNvSpPr txBox="1"/>
          <p:nvPr/>
        </p:nvSpPr>
        <p:spPr>
          <a:xfrm>
            <a:off x="274865" y="3383188"/>
            <a:ext cx="6094602" cy="562783"/>
          </a:xfrm>
          <a:prstGeom prst="rect">
            <a:avLst/>
          </a:prstGeom>
          <a:noFill/>
        </p:spPr>
        <p:txBody>
          <a:bodyPr wrap="square">
            <a:spAutoFit/>
          </a:bodyPr>
          <a:lstStyle/>
          <a:p>
            <a:pPr marL="285750" indent="-285750">
              <a:lnSpc>
                <a:spcPct val="200000"/>
              </a:lnSpc>
              <a:buClr>
                <a:schemeClr val="accent1">
                  <a:lumMod val="75000"/>
                </a:schemeClr>
              </a:buClr>
              <a:buFont typeface="Arial" panose="020B0604020202020204" pitchFamily="34" charset="0"/>
              <a:buChar char="•"/>
            </a:pPr>
            <a:r>
              <a:rPr lang="en-US" sz="1800" dirty="0">
                <a:solidFill>
                  <a:schemeClr val="bg1">
                    <a:lumMod val="50000"/>
                  </a:schemeClr>
                </a:solidFill>
                <a:latin typeface="GillSans-Bold" pitchFamily="2" charset="0"/>
              </a:rPr>
              <a:t>Holds a URL configuration in urls.py</a:t>
            </a:r>
          </a:p>
        </p:txBody>
      </p:sp>
    </p:spTree>
    <p:extLst>
      <p:ext uri="{BB962C8B-B14F-4D97-AF65-F5344CB8AC3E}">
        <p14:creationId xmlns:p14="http://schemas.microsoft.com/office/powerpoint/2010/main" val="171992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23" grpId="0"/>
      <p:bldP spid="25"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solidFill>
                  <a:schemeClr val="accent5">
                    <a:lumMod val="50000"/>
                  </a:schemeClr>
                </a:solidFill>
                <a:latin typeface="GillSans-Bold" pitchFamily="2" charset="0"/>
              </a:rPr>
              <a:t>Django App Structure</a:t>
            </a:r>
            <a:endParaRPr lang="en-IN" sz="3600" b="0" dirty="0">
              <a:solidFill>
                <a:schemeClr val="accent5">
                  <a:lumMod val="50000"/>
                </a:schemeClr>
              </a:solidFill>
              <a:latin typeface="GillSans-Bold" pitchFamily="2" charset="0"/>
              <a:cs typeface="Calibri" panose="020F0502020204030204" pitchFamily="34" charset="0"/>
            </a:endParaRPr>
          </a:p>
        </p:txBody>
      </p:sp>
      <p:sp>
        <p:nvSpPr>
          <p:cNvPr id="3" name="Subtitle 2">
            <a:extLst>
              <a:ext uri="{FF2B5EF4-FFF2-40B4-BE49-F238E27FC236}">
                <a16:creationId xmlns:a16="http://schemas.microsoft.com/office/drawing/2014/main" id="{B099A4DA-57F1-4D50-A025-9B63828DF04D}"/>
              </a:ext>
            </a:extLst>
          </p:cNvPr>
          <p:cNvSpPr txBox="1">
            <a:spLocks/>
          </p:cNvSpPr>
          <p:nvPr/>
        </p:nvSpPr>
        <p:spPr>
          <a:xfrm>
            <a:off x="342679" y="1360381"/>
            <a:ext cx="11506642" cy="7522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Clr>
                <a:schemeClr val="accent1">
                  <a:lumMod val="75000"/>
                </a:schemeClr>
              </a:buClr>
              <a:buNone/>
            </a:pPr>
            <a:r>
              <a:rPr lang="en-US" sz="1800" dirty="0">
                <a:solidFill>
                  <a:schemeClr val="bg1">
                    <a:lumMod val="50000"/>
                  </a:schemeClr>
                </a:solidFill>
                <a:latin typeface="GillSans-Bold" pitchFamily="2" charset="0"/>
              </a:rPr>
              <a:t>A Python package on your PYTHONPATH</a:t>
            </a:r>
          </a:p>
        </p:txBody>
      </p:sp>
      <p:sp>
        <p:nvSpPr>
          <p:cNvPr id="23" name="TextBox 22">
            <a:extLst>
              <a:ext uri="{FF2B5EF4-FFF2-40B4-BE49-F238E27FC236}">
                <a16:creationId xmlns:a16="http://schemas.microsoft.com/office/drawing/2014/main" id="{57D30F41-1E46-4E79-BFB1-7A17D7CE1008}"/>
              </a:ext>
            </a:extLst>
          </p:cNvPr>
          <p:cNvSpPr txBox="1"/>
          <p:nvPr/>
        </p:nvSpPr>
        <p:spPr>
          <a:xfrm>
            <a:off x="274865" y="2014363"/>
            <a:ext cx="4465005" cy="562783"/>
          </a:xfrm>
          <a:prstGeom prst="rect">
            <a:avLst/>
          </a:prstGeom>
          <a:noFill/>
        </p:spPr>
        <p:txBody>
          <a:bodyPr wrap="none" rtlCol="0">
            <a:spAutoFit/>
          </a:bodyPr>
          <a:lstStyle/>
          <a:p>
            <a:pPr marL="285750" indent="-285750">
              <a:lnSpc>
                <a:spcPct val="200000"/>
              </a:lnSpc>
              <a:buClr>
                <a:schemeClr val="accent1">
                  <a:lumMod val="75000"/>
                </a:schemeClr>
              </a:buClr>
              <a:buFont typeface="Arial" panose="020B0604020202020204" pitchFamily="34" charset="0"/>
              <a:buChar char="•"/>
            </a:pPr>
            <a:r>
              <a:rPr lang="en-US" sz="1800" dirty="0">
                <a:solidFill>
                  <a:schemeClr val="bg1">
                    <a:lumMod val="50000"/>
                  </a:schemeClr>
                </a:solidFill>
                <a:latin typeface="GillSans-Bold" pitchFamily="2" charset="0"/>
              </a:rPr>
              <a:t>May contain data models in model.py</a:t>
            </a:r>
          </a:p>
        </p:txBody>
      </p:sp>
      <p:sp>
        <p:nvSpPr>
          <p:cNvPr id="25" name="TextBox 24">
            <a:extLst>
              <a:ext uri="{FF2B5EF4-FFF2-40B4-BE49-F238E27FC236}">
                <a16:creationId xmlns:a16="http://schemas.microsoft.com/office/drawing/2014/main" id="{42B420DA-DF14-4C4E-B3B8-54233C23CD2E}"/>
              </a:ext>
            </a:extLst>
          </p:cNvPr>
          <p:cNvSpPr txBox="1"/>
          <p:nvPr/>
        </p:nvSpPr>
        <p:spPr>
          <a:xfrm>
            <a:off x="284658" y="2670301"/>
            <a:ext cx="6094602" cy="562783"/>
          </a:xfrm>
          <a:prstGeom prst="rect">
            <a:avLst/>
          </a:prstGeom>
          <a:noFill/>
        </p:spPr>
        <p:txBody>
          <a:bodyPr wrap="square">
            <a:spAutoFit/>
          </a:bodyPr>
          <a:lstStyle/>
          <a:p>
            <a:pPr marL="285750" indent="-285750">
              <a:lnSpc>
                <a:spcPct val="200000"/>
              </a:lnSpc>
              <a:buClr>
                <a:schemeClr val="accent1">
                  <a:lumMod val="75000"/>
                </a:schemeClr>
              </a:buClr>
              <a:buFont typeface="Arial" panose="020B0604020202020204" pitchFamily="34" charset="0"/>
              <a:buChar char="•"/>
            </a:pPr>
            <a:r>
              <a:rPr lang="en-US" dirty="0">
                <a:solidFill>
                  <a:schemeClr val="bg1">
                    <a:lumMod val="50000"/>
                  </a:schemeClr>
                </a:solidFill>
                <a:latin typeface="GillSans-Bold" pitchFamily="2" charset="0"/>
              </a:rPr>
              <a:t>May contain views in views.py</a:t>
            </a:r>
          </a:p>
        </p:txBody>
      </p:sp>
      <p:pic>
        <p:nvPicPr>
          <p:cNvPr id="6" name="Picture 5">
            <a:extLst>
              <a:ext uri="{FF2B5EF4-FFF2-40B4-BE49-F238E27FC236}">
                <a16:creationId xmlns:a16="http://schemas.microsoft.com/office/drawing/2014/main" id="{3B4B2145-1ACE-4737-A1F6-C6C9EF81AD97}"/>
              </a:ext>
            </a:extLst>
          </p:cNvPr>
          <p:cNvPicPr>
            <a:picLocks noChangeAspect="1"/>
          </p:cNvPicPr>
          <p:nvPr/>
        </p:nvPicPr>
        <p:blipFill>
          <a:blip r:embed="rId2"/>
          <a:stretch>
            <a:fillRect/>
          </a:stretch>
        </p:blipFill>
        <p:spPr>
          <a:xfrm>
            <a:off x="8553229" y="1637646"/>
            <a:ext cx="2371725" cy="3190875"/>
          </a:xfrm>
          <a:prstGeom prst="rect">
            <a:avLst/>
          </a:prstGeom>
        </p:spPr>
      </p:pic>
      <p:sp>
        <p:nvSpPr>
          <p:cNvPr id="17" name="Rectangle: Rounded Corners 16">
            <a:extLst>
              <a:ext uri="{FF2B5EF4-FFF2-40B4-BE49-F238E27FC236}">
                <a16:creationId xmlns:a16="http://schemas.microsoft.com/office/drawing/2014/main" id="{D4B3D15F-66FC-4C08-92F8-D49EC7C4CAFC}"/>
              </a:ext>
            </a:extLst>
          </p:cNvPr>
          <p:cNvSpPr/>
          <p:nvPr/>
        </p:nvSpPr>
        <p:spPr>
          <a:xfrm>
            <a:off x="8784762" y="4265098"/>
            <a:ext cx="1290416" cy="274739"/>
          </a:xfrm>
          <a:prstGeom prst="roundRect">
            <a:avLst/>
          </a:prstGeom>
          <a:noFill/>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7614068-3E00-4FE6-99C1-5B142C7FECA0}"/>
              </a:ext>
            </a:extLst>
          </p:cNvPr>
          <p:cNvSpPr/>
          <p:nvPr/>
        </p:nvSpPr>
        <p:spPr>
          <a:xfrm>
            <a:off x="8784762" y="3732437"/>
            <a:ext cx="1290416" cy="274739"/>
          </a:xfrm>
          <a:prstGeom prst="roundRect">
            <a:avLst/>
          </a:prstGeom>
          <a:noFill/>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0" name="Connector: Elbow 19">
            <a:extLst>
              <a:ext uri="{FF2B5EF4-FFF2-40B4-BE49-F238E27FC236}">
                <a16:creationId xmlns:a16="http://schemas.microsoft.com/office/drawing/2014/main" id="{74EC010C-7928-43F5-A9A2-75536886A8EF}"/>
              </a:ext>
            </a:extLst>
          </p:cNvPr>
          <p:cNvCxnSpPr>
            <a:cxnSpLocks/>
            <a:endCxn id="18" idx="1"/>
          </p:cNvCxnSpPr>
          <p:nvPr/>
        </p:nvCxnSpPr>
        <p:spPr>
          <a:xfrm>
            <a:off x="4624104" y="2460957"/>
            <a:ext cx="4160658" cy="1408850"/>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2" name="Connector: Elbow 21">
            <a:extLst>
              <a:ext uri="{FF2B5EF4-FFF2-40B4-BE49-F238E27FC236}">
                <a16:creationId xmlns:a16="http://schemas.microsoft.com/office/drawing/2014/main" id="{BC376160-8AA9-4A03-B660-239E290FCC51}"/>
              </a:ext>
            </a:extLst>
          </p:cNvPr>
          <p:cNvCxnSpPr>
            <a:cxnSpLocks/>
            <a:endCxn id="17" idx="1"/>
          </p:cNvCxnSpPr>
          <p:nvPr/>
        </p:nvCxnSpPr>
        <p:spPr>
          <a:xfrm>
            <a:off x="3875714" y="3125563"/>
            <a:ext cx="4909048" cy="127690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2833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1AB9F0-5452-49A1-9F48-7B6B240F25A0}"/>
              </a:ext>
            </a:extLst>
          </p:cNvPr>
          <p:cNvSpPr txBox="1"/>
          <p:nvPr/>
        </p:nvSpPr>
        <p:spPr>
          <a:xfrm>
            <a:off x="2562821" y="3105834"/>
            <a:ext cx="7066358" cy="646331"/>
          </a:xfrm>
          <a:prstGeom prst="rect">
            <a:avLst/>
          </a:prstGeom>
          <a:noFill/>
        </p:spPr>
        <p:txBody>
          <a:bodyPr wrap="none" rtlCol="0">
            <a:spAutoFit/>
          </a:bodyPr>
          <a:lstStyle/>
          <a:p>
            <a:r>
              <a:rPr lang="en-IN" sz="3600" b="1" dirty="0">
                <a:solidFill>
                  <a:schemeClr val="bg1">
                    <a:lumMod val="50000"/>
                  </a:schemeClr>
                </a:solidFill>
                <a:latin typeface="GillSans-Bold" pitchFamily="2" charset="0"/>
              </a:rPr>
              <a:t>Create Sentiment Analyzer App</a:t>
            </a:r>
          </a:p>
        </p:txBody>
      </p:sp>
    </p:spTree>
    <p:extLst>
      <p:ext uri="{BB962C8B-B14F-4D97-AF65-F5344CB8AC3E}">
        <p14:creationId xmlns:p14="http://schemas.microsoft.com/office/powerpoint/2010/main" val="866087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8C41C-3ECE-451C-A5BE-D8CA5E8E3F93}"/>
              </a:ext>
            </a:extLst>
          </p:cNvPr>
          <p:cNvSpPr txBox="1"/>
          <p:nvPr/>
        </p:nvSpPr>
        <p:spPr>
          <a:xfrm>
            <a:off x="2304368" y="2828835"/>
            <a:ext cx="7583263" cy="1200329"/>
          </a:xfrm>
          <a:prstGeom prst="rect">
            <a:avLst/>
          </a:prstGeom>
          <a:noFill/>
        </p:spPr>
        <p:txBody>
          <a:bodyPr wrap="square" rtlCol="0">
            <a:spAutoFit/>
          </a:bodyPr>
          <a:lstStyle/>
          <a:p>
            <a:pPr algn="ctr"/>
            <a:r>
              <a:rPr lang="en-IN" sz="3600" b="1" dirty="0">
                <a:solidFill>
                  <a:schemeClr val="bg1">
                    <a:lumMod val="50000"/>
                  </a:schemeClr>
                </a:solidFill>
                <a:latin typeface="GillSans-Bold" pitchFamily="2" charset="0"/>
              </a:rPr>
              <a:t>Demo1: Create Sentiment Analysis Model</a:t>
            </a:r>
            <a:endParaRPr lang="en-IN" sz="3600" dirty="0">
              <a:solidFill>
                <a:schemeClr val="bg1">
                  <a:lumMod val="50000"/>
                </a:schemeClr>
              </a:solidFill>
              <a:latin typeface="GillSans-Bold" pitchFamily="2" charset="0"/>
            </a:endParaRPr>
          </a:p>
        </p:txBody>
      </p:sp>
    </p:spTree>
    <p:extLst>
      <p:ext uri="{BB962C8B-B14F-4D97-AF65-F5344CB8AC3E}">
        <p14:creationId xmlns:p14="http://schemas.microsoft.com/office/powerpoint/2010/main" val="53071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8C41C-3ECE-451C-A5BE-D8CA5E8E3F93}"/>
              </a:ext>
            </a:extLst>
          </p:cNvPr>
          <p:cNvSpPr txBox="1"/>
          <p:nvPr/>
        </p:nvSpPr>
        <p:spPr>
          <a:xfrm>
            <a:off x="2756491" y="2828835"/>
            <a:ext cx="6679018" cy="1200329"/>
          </a:xfrm>
          <a:prstGeom prst="rect">
            <a:avLst/>
          </a:prstGeom>
          <a:noFill/>
        </p:spPr>
        <p:txBody>
          <a:bodyPr wrap="square" rtlCol="0">
            <a:spAutoFit/>
          </a:bodyPr>
          <a:lstStyle/>
          <a:p>
            <a:pPr algn="ctr"/>
            <a:r>
              <a:rPr lang="en-IN" sz="3600" b="1" dirty="0">
                <a:solidFill>
                  <a:schemeClr val="bg1">
                    <a:lumMod val="50000"/>
                  </a:schemeClr>
                </a:solidFill>
                <a:latin typeface="GillSans-Bold" pitchFamily="2" charset="0"/>
              </a:rPr>
              <a:t>Demo2: Link the model with Django App</a:t>
            </a:r>
            <a:endParaRPr lang="en-IN" sz="3600" dirty="0">
              <a:solidFill>
                <a:schemeClr val="bg1">
                  <a:lumMod val="50000"/>
                </a:schemeClr>
              </a:solidFill>
              <a:latin typeface="GillSans-Bold" pitchFamily="2" charset="0"/>
            </a:endParaRPr>
          </a:p>
        </p:txBody>
      </p:sp>
    </p:spTree>
    <p:extLst>
      <p:ext uri="{BB962C8B-B14F-4D97-AF65-F5344CB8AC3E}">
        <p14:creationId xmlns:p14="http://schemas.microsoft.com/office/powerpoint/2010/main" val="333028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latin typeface="GillSans-Bold" pitchFamily="2" charset="0"/>
                <a:cs typeface="Calibri" panose="020F0502020204030204" pitchFamily="34" charset="0"/>
              </a:rPr>
              <a:t>Run the Django App</a:t>
            </a:r>
          </a:p>
        </p:txBody>
      </p:sp>
      <p:sp>
        <p:nvSpPr>
          <p:cNvPr id="6" name="Subtitle 2">
            <a:extLst>
              <a:ext uri="{FF2B5EF4-FFF2-40B4-BE49-F238E27FC236}">
                <a16:creationId xmlns:a16="http://schemas.microsoft.com/office/drawing/2014/main" id="{74C7A9D2-6CF4-4176-A283-632BFDE9BFAC}"/>
              </a:ext>
            </a:extLst>
          </p:cNvPr>
          <p:cNvSpPr txBox="1">
            <a:spLocks/>
          </p:cNvSpPr>
          <p:nvPr/>
        </p:nvSpPr>
        <p:spPr>
          <a:xfrm>
            <a:off x="342679" y="1328828"/>
            <a:ext cx="7736196" cy="46752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600" dirty="0">
                <a:solidFill>
                  <a:schemeClr val="bg1">
                    <a:lumMod val="50000"/>
                  </a:schemeClr>
                </a:solidFill>
                <a:latin typeface="GillSans-Bold" pitchFamily="2" charset="0"/>
              </a:rPr>
              <a:t>We have successfully linked the sentiment analyzer model with our Django app. Now we need to migrate the database using: </a:t>
            </a:r>
          </a:p>
          <a:p>
            <a:pPr marL="0" indent="0" algn="just">
              <a:lnSpc>
                <a:spcPct val="150000"/>
              </a:lnSpc>
              <a:buNone/>
            </a:pPr>
            <a:endParaRPr lang="en-US" sz="1600" dirty="0">
              <a:solidFill>
                <a:schemeClr val="bg1">
                  <a:lumMod val="50000"/>
                </a:schemeClr>
              </a:solidFill>
              <a:latin typeface="GillSans-Bold" pitchFamily="2" charset="0"/>
            </a:endParaRPr>
          </a:p>
          <a:p>
            <a:pPr marL="0" indent="0" algn="just">
              <a:lnSpc>
                <a:spcPct val="150000"/>
              </a:lnSpc>
              <a:buNone/>
            </a:pPr>
            <a:endParaRPr lang="en-US" sz="1600" dirty="0">
              <a:solidFill>
                <a:schemeClr val="bg1">
                  <a:lumMod val="50000"/>
                </a:schemeClr>
              </a:solidFill>
              <a:latin typeface="GillSans-Bold" pitchFamily="2" charset="0"/>
            </a:endParaRPr>
          </a:p>
          <a:p>
            <a:pPr marL="0" indent="0" algn="just">
              <a:lnSpc>
                <a:spcPct val="150000"/>
              </a:lnSpc>
              <a:buNone/>
            </a:pPr>
            <a:endParaRPr lang="en-US" sz="1600" dirty="0">
              <a:solidFill>
                <a:schemeClr val="bg1">
                  <a:lumMod val="50000"/>
                </a:schemeClr>
              </a:solidFill>
              <a:latin typeface="GillSans-Bold" pitchFamily="2" charset="0"/>
            </a:endParaRPr>
          </a:p>
          <a:p>
            <a:pPr marL="0" indent="0" algn="just">
              <a:lnSpc>
                <a:spcPct val="150000"/>
              </a:lnSpc>
              <a:buNone/>
            </a:pPr>
            <a:r>
              <a:rPr lang="en-IN" sz="1600" dirty="0">
                <a:solidFill>
                  <a:schemeClr val="bg1">
                    <a:lumMod val="50000"/>
                  </a:schemeClr>
                </a:solidFill>
                <a:latin typeface="GillSans-Bold" pitchFamily="2" charset="0"/>
              </a:rPr>
              <a:t>And to run the app, use:</a:t>
            </a:r>
          </a:p>
        </p:txBody>
      </p:sp>
      <p:pic>
        <p:nvPicPr>
          <p:cNvPr id="4" name="Picture 3">
            <a:extLst>
              <a:ext uri="{FF2B5EF4-FFF2-40B4-BE49-F238E27FC236}">
                <a16:creationId xmlns:a16="http://schemas.microsoft.com/office/drawing/2014/main" id="{4C66A781-A4AC-422A-AA8A-D9565A0E2351}"/>
              </a:ext>
            </a:extLst>
          </p:cNvPr>
          <p:cNvPicPr>
            <a:picLocks noChangeAspect="1"/>
          </p:cNvPicPr>
          <p:nvPr/>
        </p:nvPicPr>
        <p:blipFill>
          <a:blip r:embed="rId2"/>
          <a:stretch>
            <a:fillRect/>
          </a:stretch>
        </p:blipFill>
        <p:spPr>
          <a:xfrm>
            <a:off x="1643515" y="2304003"/>
            <a:ext cx="2947004" cy="1124997"/>
          </a:xfrm>
          <a:prstGeom prst="rect">
            <a:avLst/>
          </a:prstGeom>
        </p:spPr>
      </p:pic>
      <p:pic>
        <p:nvPicPr>
          <p:cNvPr id="7" name="Picture 6">
            <a:extLst>
              <a:ext uri="{FF2B5EF4-FFF2-40B4-BE49-F238E27FC236}">
                <a16:creationId xmlns:a16="http://schemas.microsoft.com/office/drawing/2014/main" id="{3B8B74B5-9F19-43AD-AA4A-55DA1D3DBB9E}"/>
              </a:ext>
            </a:extLst>
          </p:cNvPr>
          <p:cNvPicPr>
            <a:picLocks noChangeAspect="1"/>
          </p:cNvPicPr>
          <p:nvPr/>
        </p:nvPicPr>
        <p:blipFill>
          <a:blip r:embed="rId3"/>
          <a:stretch>
            <a:fillRect/>
          </a:stretch>
        </p:blipFill>
        <p:spPr>
          <a:xfrm>
            <a:off x="1643515" y="4298695"/>
            <a:ext cx="3142654" cy="1124997"/>
          </a:xfrm>
          <a:prstGeom prst="rect">
            <a:avLst/>
          </a:prstGeom>
        </p:spPr>
      </p:pic>
    </p:spTree>
    <p:extLst>
      <p:ext uri="{BB962C8B-B14F-4D97-AF65-F5344CB8AC3E}">
        <p14:creationId xmlns:p14="http://schemas.microsoft.com/office/powerpoint/2010/main" val="352460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7CB47-855E-46DD-B2AE-563C68951F7E}"/>
              </a:ext>
            </a:extLst>
          </p:cNvPr>
          <p:cNvSpPr txBox="1"/>
          <p:nvPr/>
        </p:nvSpPr>
        <p:spPr>
          <a:xfrm>
            <a:off x="3337291" y="3105834"/>
            <a:ext cx="5517417" cy="646331"/>
          </a:xfrm>
          <a:prstGeom prst="rect">
            <a:avLst/>
          </a:prstGeom>
          <a:noFill/>
        </p:spPr>
        <p:txBody>
          <a:bodyPr wrap="square" rtlCol="0">
            <a:spAutoFit/>
          </a:bodyPr>
          <a:lstStyle/>
          <a:p>
            <a:pPr algn="ctr"/>
            <a:r>
              <a:rPr lang="en-IN" sz="3600" b="1">
                <a:solidFill>
                  <a:schemeClr val="bg1">
                    <a:lumMod val="50000"/>
                  </a:schemeClr>
                </a:solidFill>
                <a:latin typeface="GillSans-Bold" pitchFamily="2" charset="0"/>
                <a:cs typeface="Segoe UI" panose="020B0502040204020203" pitchFamily="34" charset="0"/>
              </a:rPr>
              <a:t>A look </a:t>
            </a:r>
            <a:r>
              <a:rPr lang="en-IN" sz="3600" b="1" dirty="0">
                <a:solidFill>
                  <a:schemeClr val="bg1">
                    <a:lumMod val="50000"/>
                  </a:schemeClr>
                </a:solidFill>
                <a:latin typeface="GillSans-Bold" pitchFamily="2" charset="0"/>
                <a:cs typeface="Segoe UI" panose="020B0502040204020203" pitchFamily="34" charset="0"/>
              </a:rPr>
              <a:t>at the project</a:t>
            </a:r>
            <a:endParaRPr lang="en-IN" sz="3600" b="1" dirty="0">
              <a:solidFill>
                <a:schemeClr val="tx1">
                  <a:lumMod val="65000"/>
                  <a:lumOff val="35000"/>
                </a:schemeClr>
              </a:solidFill>
              <a:latin typeface="GillSans-Bold" pitchFamily="2" charset="0"/>
            </a:endParaRPr>
          </a:p>
        </p:txBody>
      </p:sp>
    </p:spTree>
    <p:extLst>
      <p:ext uri="{BB962C8B-B14F-4D97-AF65-F5344CB8AC3E}">
        <p14:creationId xmlns:p14="http://schemas.microsoft.com/office/powerpoint/2010/main" val="12786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latin typeface="GillSans-Bold" pitchFamily="2" charset="0"/>
              </a:rPr>
              <a:t>Time to launch the app</a:t>
            </a:r>
            <a:endParaRPr lang="en-IN" sz="3600" dirty="0">
              <a:latin typeface="GillSans-Bold" pitchFamily="2" charset="0"/>
              <a:cs typeface="Calibri" panose="020F0502020204030204" pitchFamily="34" charset="0"/>
            </a:endParaRPr>
          </a:p>
        </p:txBody>
      </p:sp>
      <p:sp>
        <p:nvSpPr>
          <p:cNvPr id="6" name="Subtitle 2">
            <a:extLst>
              <a:ext uri="{FF2B5EF4-FFF2-40B4-BE49-F238E27FC236}">
                <a16:creationId xmlns:a16="http://schemas.microsoft.com/office/drawing/2014/main" id="{74C7A9D2-6CF4-4176-A283-632BFDE9BFAC}"/>
              </a:ext>
            </a:extLst>
          </p:cNvPr>
          <p:cNvSpPr txBox="1">
            <a:spLocks/>
          </p:cNvSpPr>
          <p:nvPr/>
        </p:nvSpPr>
        <p:spPr>
          <a:xfrm>
            <a:off x="342679" y="1328828"/>
            <a:ext cx="7736196" cy="46752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600" dirty="0">
                <a:solidFill>
                  <a:schemeClr val="bg1">
                    <a:lumMod val="50000"/>
                  </a:schemeClr>
                </a:solidFill>
                <a:latin typeface="GillSans-Bold" pitchFamily="2" charset="0"/>
              </a:rPr>
              <a:t>We have successfully deployed our machine learning model using Django. But the app is still accessible by the local machine only, to make it go live, you can host this on any one of the hosting platforms available like:</a:t>
            </a:r>
          </a:p>
          <a:p>
            <a:pPr algn="just">
              <a:lnSpc>
                <a:spcPct val="150000"/>
              </a:lnSpc>
            </a:pPr>
            <a:r>
              <a:rPr lang="en-US" sz="1600" dirty="0">
                <a:solidFill>
                  <a:schemeClr val="bg1">
                    <a:lumMod val="50000"/>
                  </a:schemeClr>
                </a:solidFill>
                <a:latin typeface="GillSans-Bold" pitchFamily="2" charset="0"/>
              </a:rPr>
              <a:t>Heroku</a:t>
            </a:r>
          </a:p>
          <a:p>
            <a:pPr algn="just">
              <a:lnSpc>
                <a:spcPct val="150000"/>
              </a:lnSpc>
            </a:pPr>
            <a:r>
              <a:rPr lang="en-US" sz="1600" dirty="0">
                <a:solidFill>
                  <a:schemeClr val="bg1">
                    <a:lumMod val="50000"/>
                  </a:schemeClr>
                </a:solidFill>
                <a:latin typeface="GillSans-Bold" pitchFamily="2" charset="0"/>
              </a:rPr>
              <a:t>GitHub</a:t>
            </a:r>
          </a:p>
          <a:p>
            <a:pPr marL="0" indent="0" algn="just">
              <a:lnSpc>
                <a:spcPct val="150000"/>
              </a:lnSpc>
              <a:buNone/>
            </a:pPr>
            <a:r>
              <a:rPr lang="en-US" sz="1600" dirty="0">
                <a:solidFill>
                  <a:schemeClr val="bg1">
                    <a:lumMod val="50000"/>
                  </a:schemeClr>
                </a:solidFill>
                <a:latin typeface="GillSans-Bold" pitchFamily="2" charset="0"/>
              </a:rPr>
              <a:t>etc.</a:t>
            </a:r>
          </a:p>
          <a:p>
            <a:pPr marL="0" indent="0" algn="just">
              <a:lnSpc>
                <a:spcPct val="150000"/>
              </a:lnSpc>
              <a:buNone/>
            </a:pPr>
            <a:endParaRPr lang="en-US" sz="1600" dirty="0">
              <a:solidFill>
                <a:schemeClr val="bg1">
                  <a:lumMod val="50000"/>
                </a:schemeClr>
              </a:solidFill>
              <a:latin typeface="GillSans-Bold" pitchFamily="2" charset="0"/>
            </a:endParaRPr>
          </a:p>
          <a:p>
            <a:pPr marL="0" indent="0" algn="just">
              <a:lnSpc>
                <a:spcPct val="150000"/>
              </a:lnSpc>
              <a:buNone/>
            </a:pPr>
            <a:r>
              <a:rPr lang="en-IN" sz="1600" dirty="0">
                <a:solidFill>
                  <a:schemeClr val="bg1">
                    <a:lumMod val="50000"/>
                  </a:schemeClr>
                </a:solidFill>
                <a:latin typeface="GillSans-Bold" pitchFamily="2" charset="0"/>
              </a:rPr>
              <a:t>So, let’s see how we can host our app for free on Heroku</a:t>
            </a:r>
          </a:p>
        </p:txBody>
      </p:sp>
      <p:pic>
        <p:nvPicPr>
          <p:cNvPr id="7170" name="Picture 2" descr="Website Design and Development, Web Development Company India, Web ...">
            <a:extLst>
              <a:ext uri="{FF2B5EF4-FFF2-40B4-BE49-F238E27FC236}">
                <a16:creationId xmlns:a16="http://schemas.microsoft.com/office/drawing/2014/main" id="{1CAD7B53-F938-428A-B3C8-C086994E55D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542448" y="2535846"/>
            <a:ext cx="6435360" cy="1985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437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latin typeface="GillSans-Bold" pitchFamily="2" charset="0"/>
              </a:rPr>
              <a:t>Host Django App on Heroku</a:t>
            </a:r>
            <a:endParaRPr lang="en-IN" sz="3600" dirty="0">
              <a:latin typeface="GillSans-Bold" pitchFamily="2" charset="0"/>
              <a:cs typeface="Calibri" panose="020F0502020204030204" pitchFamily="34" charset="0"/>
            </a:endParaRPr>
          </a:p>
        </p:txBody>
      </p:sp>
      <p:sp>
        <p:nvSpPr>
          <p:cNvPr id="6" name="Subtitle 2">
            <a:extLst>
              <a:ext uri="{FF2B5EF4-FFF2-40B4-BE49-F238E27FC236}">
                <a16:creationId xmlns:a16="http://schemas.microsoft.com/office/drawing/2014/main" id="{74C7A9D2-6CF4-4176-A283-632BFDE9BFAC}"/>
              </a:ext>
            </a:extLst>
          </p:cNvPr>
          <p:cNvSpPr txBox="1">
            <a:spLocks/>
          </p:cNvSpPr>
          <p:nvPr/>
        </p:nvSpPr>
        <p:spPr>
          <a:xfrm>
            <a:off x="342679" y="1328828"/>
            <a:ext cx="7736196" cy="46752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sz="1600" b="0" i="0" dirty="0">
                <a:solidFill>
                  <a:schemeClr val="bg1">
                    <a:lumMod val="50000"/>
                  </a:schemeClr>
                </a:solidFill>
                <a:effectLst/>
                <a:latin typeface="GillSans-Bold" pitchFamily="2" charset="0"/>
              </a:rPr>
              <a:t>Actually, first thing – </a:t>
            </a:r>
            <a:r>
              <a:rPr lang="en-US" sz="1600" b="0" i="0" dirty="0">
                <a:solidFill>
                  <a:schemeClr val="bg1">
                    <a:lumMod val="50000"/>
                  </a:schemeClr>
                </a:solidFill>
                <a:effectLst/>
                <a:latin typeface="GillSans-Bold" pitchFamily="2" charset="0"/>
                <a:hlinkClick r:id="rId2">
                  <a:extLst>
                    <a:ext uri="{A12FA001-AC4F-418D-AE19-62706E023703}">
                      <ahyp:hlinkClr xmlns:ahyp="http://schemas.microsoft.com/office/drawing/2018/hyperlinkcolor" val="tx"/>
                    </a:ext>
                  </a:extLst>
                </a:hlinkClick>
              </a:rPr>
              <a:t>sign up to Heroku</a:t>
            </a:r>
            <a:r>
              <a:rPr lang="en-US" sz="1600" b="0" i="0" dirty="0">
                <a:solidFill>
                  <a:schemeClr val="bg1">
                    <a:lumMod val="50000"/>
                  </a:schemeClr>
                </a:solidFill>
                <a:effectLst/>
                <a:latin typeface="GillSans-Bold" pitchFamily="2" charset="0"/>
              </a:rPr>
              <a:t>. Then install the Heroku CLI. It is a command line tool to manage your Heroku apps.</a:t>
            </a:r>
          </a:p>
          <a:p>
            <a:pPr algn="l">
              <a:lnSpc>
                <a:spcPct val="150000"/>
              </a:lnSpc>
            </a:pPr>
            <a:r>
              <a:rPr lang="en-US" sz="1600" b="0" i="0" dirty="0">
                <a:solidFill>
                  <a:schemeClr val="bg1">
                    <a:lumMod val="50000"/>
                  </a:schemeClr>
                </a:solidFill>
                <a:effectLst/>
                <a:latin typeface="GillSans-Bold" pitchFamily="2" charset="0"/>
              </a:rPr>
              <a:t>After installing the Heroku Toolbelt, open a terminal and login to your account:</a:t>
            </a:r>
          </a:p>
        </p:txBody>
      </p:sp>
      <p:pic>
        <p:nvPicPr>
          <p:cNvPr id="4" name="Picture 3">
            <a:extLst>
              <a:ext uri="{FF2B5EF4-FFF2-40B4-BE49-F238E27FC236}">
                <a16:creationId xmlns:a16="http://schemas.microsoft.com/office/drawing/2014/main" id="{D83FD418-1C9E-4DF9-9576-787B746FEDC3}"/>
              </a:ext>
            </a:extLst>
          </p:cNvPr>
          <p:cNvPicPr>
            <a:picLocks noChangeAspect="1"/>
          </p:cNvPicPr>
          <p:nvPr/>
        </p:nvPicPr>
        <p:blipFill>
          <a:blip r:embed="rId3"/>
          <a:stretch>
            <a:fillRect/>
          </a:stretch>
        </p:blipFill>
        <p:spPr>
          <a:xfrm>
            <a:off x="1551395" y="3154134"/>
            <a:ext cx="5900354" cy="1896037"/>
          </a:xfrm>
          <a:prstGeom prst="rect">
            <a:avLst/>
          </a:prstGeom>
        </p:spPr>
      </p:pic>
      <p:sp>
        <p:nvSpPr>
          <p:cNvPr id="5" name="Rectangle: Rounded Corners 4">
            <a:extLst>
              <a:ext uri="{FF2B5EF4-FFF2-40B4-BE49-F238E27FC236}">
                <a16:creationId xmlns:a16="http://schemas.microsoft.com/office/drawing/2014/main" id="{1A80FBA4-5519-4002-9ED8-E969822F1A8D}"/>
              </a:ext>
            </a:extLst>
          </p:cNvPr>
          <p:cNvSpPr/>
          <p:nvPr/>
        </p:nvSpPr>
        <p:spPr>
          <a:xfrm>
            <a:off x="2491530" y="4026716"/>
            <a:ext cx="3892492" cy="192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7450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latin typeface="GillSans-Bold" pitchFamily="2" charset="0"/>
              </a:rPr>
              <a:t>Host Django App on Heroku</a:t>
            </a:r>
            <a:endParaRPr lang="en-IN" sz="3600" dirty="0">
              <a:latin typeface="GillSans-Bold" pitchFamily="2" charset="0"/>
              <a:cs typeface="Calibri" panose="020F0502020204030204" pitchFamily="34" charset="0"/>
            </a:endParaRPr>
          </a:p>
        </p:txBody>
      </p:sp>
      <p:sp>
        <p:nvSpPr>
          <p:cNvPr id="6" name="Subtitle 2">
            <a:extLst>
              <a:ext uri="{FF2B5EF4-FFF2-40B4-BE49-F238E27FC236}">
                <a16:creationId xmlns:a16="http://schemas.microsoft.com/office/drawing/2014/main" id="{74C7A9D2-6CF4-4176-A283-632BFDE9BFAC}"/>
              </a:ext>
            </a:extLst>
          </p:cNvPr>
          <p:cNvSpPr txBox="1">
            <a:spLocks/>
          </p:cNvSpPr>
          <p:nvPr/>
        </p:nvSpPr>
        <p:spPr>
          <a:xfrm>
            <a:off x="342679" y="1328828"/>
            <a:ext cx="5746138" cy="46752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sz="1600" b="0" i="0" dirty="0">
                <a:solidFill>
                  <a:schemeClr val="bg1">
                    <a:lumMod val="50000"/>
                  </a:schemeClr>
                </a:solidFill>
                <a:effectLst/>
                <a:latin typeface="GillSans-Bold" pitchFamily="2" charset="0"/>
              </a:rPr>
              <a:t>Create a file named </a:t>
            </a:r>
            <a:r>
              <a:rPr lang="en-US" sz="1600" b="1" i="0" dirty="0" err="1">
                <a:solidFill>
                  <a:schemeClr val="bg1">
                    <a:lumMod val="50000"/>
                  </a:schemeClr>
                </a:solidFill>
                <a:effectLst/>
                <a:latin typeface="GillSans-Bold" pitchFamily="2" charset="0"/>
              </a:rPr>
              <a:t>Procfile</a:t>
            </a:r>
            <a:r>
              <a:rPr lang="en-US" sz="1600" b="0" i="0" dirty="0">
                <a:solidFill>
                  <a:schemeClr val="bg1">
                    <a:lumMod val="50000"/>
                  </a:schemeClr>
                </a:solidFill>
                <a:effectLst/>
                <a:latin typeface="GillSans-Bold" pitchFamily="2" charset="0"/>
              </a:rPr>
              <a:t> in the project root with the following content:</a:t>
            </a:r>
          </a:p>
          <a:p>
            <a:pPr algn="l">
              <a:lnSpc>
                <a:spcPct val="150000"/>
              </a:lnSpc>
            </a:pPr>
            <a:endParaRPr lang="en-US" sz="1600" dirty="0">
              <a:solidFill>
                <a:schemeClr val="bg1">
                  <a:lumMod val="50000"/>
                </a:schemeClr>
              </a:solidFill>
              <a:latin typeface="GillSans-Bold" pitchFamily="2" charset="0"/>
            </a:endParaRPr>
          </a:p>
          <a:p>
            <a:pPr algn="l">
              <a:lnSpc>
                <a:spcPct val="150000"/>
              </a:lnSpc>
            </a:pPr>
            <a:r>
              <a:rPr lang="en-US" sz="1600" b="0" i="0" dirty="0">
                <a:solidFill>
                  <a:schemeClr val="bg1">
                    <a:lumMod val="50000"/>
                  </a:schemeClr>
                </a:solidFill>
                <a:effectLst/>
                <a:latin typeface="GillSans-Bold" pitchFamily="2" charset="0"/>
              </a:rPr>
              <a:t>If you are using a </a:t>
            </a:r>
            <a:r>
              <a:rPr lang="en-US" sz="1600" b="1" i="0" dirty="0" err="1">
                <a:solidFill>
                  <a:schemeClr val="bg1">
                    <a:lumMod val="50000"/>
                  </a:schemeClr>
                </a:solidFill>
                <a:effectLst/>
                <a:latin typeface="GillSans-Bold" pitchFamily="2" charset="0"/>
              </a:rPr>
              <a:t>virtualenv</a:t>
            </a:r>
            <a:r>
              <a:rPr lang="en-US" sz="1600" b="0" i="0" dirty="0">
                <a:solidFill>
                  <a:schemeClr val="bg1">
                    <a:lumMod val="50000"/>
                  </a:schemeClr>
                </a:solidFill>
                <a:effectLst/>
                <a:latin typeface="GillSans-Bold" pitchFamily="2" charset="0"/>
              </a:rPr>
              <a:t> and </a:t>
            </a:r>
            <a:r>
              <a:rPr lang="en-US" sz="1600" b="1" i="0" dirty="0">
                <a:solidFill>
                  <a:schemeClr val="bg1">
                    <a:lumMod val="50000"/>
                  </a:schemeClr>
                </a:solidFill>
                <a:effectLst/>
                <a:latin typeface="GillSans-Bold" pitchFamily="2" charset="0"/>
              </a:rPr>
              <a:t>pip</a:t>
            </a:r>
            <a:r>
              <a:rPr lang="en-US" sz="1600" b="0" i="0" dirty="0">
                <a:solidFill>
                  <a:schemeClr val="bg1">
                    <a:lumMod val="50000"/>
                  </a:schemeClr>
                </a:solidFill>
                <a:effectLst/>
                <a:latin typeface="GillSans-Bold" pitchFamily="2" charset="0"/>
              </a:rPr>
              <a:t> you can simply run:</a:t>
            </a:r>
          </a:p>
          <a:p>
            <a:pPr algn="l">
              <a:lnSpc>
                <a:spcPct val="150000"/>
              </a:lnSpc>
            </a:pPr>
            <a:endParaRPr lang="en-US" sz="1600" dirty="0">
              <a:solidFill>
                <a:schemeClr val="bg1">
                  <a:lumMod val="50000"/>
                </a:schemeClr>
              </a:solidFill>
              <a:latin typeface="GillSans-Bold" pitchFamily="2" charset="0"/>
            </a:endParaRPr>
          </a:p>
          <a:p>
            <a:pPr algn="l">
              <a:lnSpc>
                <a:spcPct val="150000"/>
              </a:lnSpc>
            </a:pPr>
            <a:r>
              <a:rPr lang="en-US" sz="1600" b="0" i="0" dirty="0">
                <a:solidFill>
                  <a:schemeClr val="bg1">
                    <a:lumMod val="50000"/>
                  </a:schemeClr>
                </a:solidFill>
                <a:effectLst/>
                <a:latin typeface="GillSans-Bold" pitchFamily="2" charset="0"/>
              </a:rPr>
              <a:t>Otherwise, list the dependencies like the example below. This is how a </a:t>
            </a:r>
            <a:r>
              <a:rPr lang="en-US" sz="1600" b="1" i="0" dirty="0">
                <a:solidFill>
                  <a:schemeClr val="bg1">
                    <a:lumMod val="50000"/>
                  </a:schemeClr>
                </a:solidFill>
                <a:effectLst/>
                <a:latin typeface="GillSans-Bold" pitchFamily="2" charset="0"/>
              </a:rPr>
              <a:t>requirements.txt</a:t>
            </a:r>
            <a:r>
              <a:rPr lang="en-US" sz="1600" b="0" i="0" dirty="0">
                <a:solidFill>
                  <a:schemeClr val="bg1">
                    <a:lumMod val="50000"/>
                  </a:schemeClr>
                </a:solidFill>
                <a:effectLst/>
                <a:latin typeface="GillSans-Bold" pitchFamily="2" charset="0"/>
              </a:rPr>
              <a:t> looks like:</a:t>
            </a:r>
          </a:p>
        </p:txBody>
      </p:sp>
      <p:pic>
        <p:nvPicPr>
          <p:cNvPr id="9" name="Picture 8">
            <a:extLst>
              <a:ext uri="{FF2B5EF4-FFF2-40B4-BE49-F238E27FC236}">
                <a16:creationId xmlns:a16="http://schemas.microsoft.com/office/drawing/2014/main" id="{0030EC78-EE1E-41AE-A085-E74194F07F0D}"/>
              </a:ext>
            </a:extLst>
          </p:cNvPr>
          <p:cNvPicPr>
            <a:picLocks noChangeAspect="1"/>
          </p:cNvPicPr>
          <p:nvPr/>
        </p:nvPicPr>
        <p:blipFill>
          <a:blip r:embed="rId2"/>
          <a:stretch>
            <a:fillRect/>
          </a:stretch>
        </p:blipFill>
        <p:spPr>
          <a:xfrm>
            <a:off x="2849461" y="1853272"/>
            <a:ext cx="6069018" cy="787864"/>
          </a:xfrm>
          <a:prstGeom prst="rect">
            <a:avLst/>
          </a:prstGeom>
        </p:spPr>
      </p:pic>
      <p:pic>
        <p:nvPicPr>
          <p:cNvPr id="11" name="Picture 10">
            <a:extLst>
              <a:ext uri="{FF2B5EF4-FFF2-40B4-BE49-F238E27FC236}">
                <a16:creationId xmlns:a16="http://schemas.microsoft.com/office/drawing/2014/main" id="{84CC2876-266D-4A51-8004-3493AFFAE4FA}"/>
              </a:ext>
            </a:extLst>
          </p:cNvPr>
          <p:cNvPicPr>
            <a:picLocks noChangeAspect="1"/>
          </p:cNvPicPr>
          <p:nvPr/>
        </p:nvPicPr>
        <p:blipFill>
          <a:blip r:embed="rId3"/>
          <a:stretch>
            <a:fillRect/>
          </a:stretch>
        </p:blipFill>
        <p:spPr>
          <a:xfrm>
            <a:off x="6088817" y="2878612"/>
            <a:ext cx="3483839" cy="787864"/>
          </a:xfrm>
          <a:prstGeom prst="rect">
            <a:avLst/>
          </a:prstGeom>
        </p:spPr>
      </p:pic>
      <p:pic>
        <p:nvPicPr>
          <p:cNvPr id="13" name="Picture 12">
            <a:extLst>
              <a:ext uri="{FF2B5EF4-FFF2-40B4-BE49-F238E27FC236}">
                <a16:creationId xmlns:a16="http://schemas.microsoft.com/office/drawing/2014/main" id="{3C6E13F8-7B15-4969-A3D7-3363FBE8E30A}"/>
              </a:ext>
            </a:extLst>
          </p:cNvPr>
          <p:cNvPicPr>
            <a:picLocks noChangeAspect="1"/>
          </p:cNvPicPr>
          <p:nvPr/>
        </p:nvPicPr>
        <p:blipFill rotWithShape="1">
          <a:blip r:embed="rId4"/>
          <a:srcRect t="8597" b="7661"/>
          <a:stretch/>
        </p:blipFill>
        <p:spPr>
          <a:xfrm>
            <a:off x="5482010" y="3890831"/>
            <a:ext cx="2551846" cy="2529859"/>
          </a:xfrm>
          <a:prstGeom prst="rect">
            <a:avLst/>
          </a:prstGeom>
        </p:spPr>
      </p:pic>
    </p:spTree>
    <p:extLst>
      <p:ext uri="{BB962C8B-B14F-4D97-AF65-F5344CB8AC3E}">
        <p14:creationId xmlns:p14="http://schemas.microsoft.com/office/powerpoint/2010/main" val="39763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latin typeface="GillSans-Bold" pitchFamily="2" charset="0"/>
              </a:rPr>
              <a:t>Host Django App on Heroku</a:t>
            </a:r>
            <a:endParaRPr lang="en-IN" sz="3600" dirty="0">
              <a:latin typeface="GillSans-Bold" pitchFamily="2" charset="0"/>
              <a:cs typeface="Calibri" panose="020F0502020204030204" pitchFamily="34" charset="0"/>
            </a:endParaRPr>
          </a:p>
        </p:txBody>
      </p:sp>
      <p:sp>
        <p:nvSpPr>
          <p:cNvPr id="6" name="Subtitle 2">
            <a:extLst>
              <a:ext uri="{FF2B5EF4-FFF2-40B4-BE49-F238E27FC236}">
                <a16:creationId xmlns:a16="http://schemas.microsoft.com/office/drawing/2014/main" id="{74C7A9D2-6CF4-4176-A283-632BFDE9BFAC}"/>
              </a:ext>
            </a:extLst>
          </p:cNvPr>
          <p:cNvSpPr txBox="1">
            <a:spLocks/>
          </p:cNvSpPr>
          <p:nvPr/>
        </p:nvSpPr>
        <p:spPr>
          <a:xfrm>
            <a:off x="946686" y="1328828"/>
            <a:ext cx="5746138" cy="46752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1600" b="0" i="0" dirty="0">
                <a:solidFill>
                  <a:schemeClr val="bg1">
                    <a:lumMod val="50000"/>
                  </a:schemeClr>
                </a:solidFill>
                <a:effectLst/>
                <a:latin typeface="GillSans-Bold" pitchFamily="2" charset="0"/>
              </a:rPr>
              <a:t>Add </a:t>
            </a:r>
          </a:p>
          <a:p>
            <a:pPr algn="l">
              <a:lnSpc>
                <a:spcPct val="150000"/>
              </a:lnSpc>
            </a:pPr>
            <a:endParaRPr lang="en-US" sz="1600" dirty="0">
              <a:solidFill>
                <a:schemeClr val="bg1">
                  <a:lumMod val="50000"/>
                </a:schemeClr>
              </a:solidFill>
              <a:latin typeface="GillSans-Bold" pitchFamily="2" charset="0"/>
            </a:endParaRPr>
          </a:p>
          <a:p>
            <a:pPr algn="l">
              <a:lnSpc>
                <a:spcPct val="150000"/>
              </a:lnSpc>
            </a:pPr>
            <a:endParaRPr lang="en-US" sz="1600" b="0" i="0" dirty="0">
              <a:solidFill>
                <a:schemeClr val="bg1">
                  <a:lumMod val="50000"/>
                </a:schemeClr>
              </a:solidFill>
              <a:effectLst/>
              <a:latin typeface="GillSans-Bold" pitchFamily="2" charset="0"/>
            </a:endParaRPr>
          </a:p>
          <a:p>
            <a:pPr marL="0" indent="0" algn="l">
              <a:lnSpc>
                <a:spcPct val="150000"/>
              </a:lnSpc>
              <a:buNone/>
            </a:pPr>
            <a:endParaRPr lang="en-US" sz="1600" dirty="0">
              <a:solidFill>
                <a:schemeClr val="bg1">
                  <a:lumMod val="50000"/>
                </a:schemeClr>
              </a:solidFill>
              <a:latin typeface="GillSans-Bold" pitchFamily="2" charset="0"/>
            </a:endParaRPr>
          </a:p>
          <a:p>
            <a:pPr marL="0" indent="0" algn="l">
              <a:lnSpc>
                <a:spcPct val="150000"/>
              </a:lnSpc>
              <a:buNone/>
            </a:pPr>
            <a:r>
              <a:rPr lang="en-US" sz="1600" dirty="0">
                <a:solidFill>
                  <a:schemeClr val="bg1">
                    <a:lumMod val="50000"/>
                  </a:schemeClr>
                </a:solidFill>
                <a:latin typeface="GillSans-Bold" pitchFamily="2" charset="0"/>
              </a:rPr>
              <a:t>at the start of settings.py file, and</a:t>
            </a:r>
          </a:p>
          <a:p>
            <a:pPr marL="0" indent="0" algn="l">
              <a:lnSpc>
                <a:spcPct val="150000"/>
              </a:lnSpc>
              <a:buNone/>
            </a:pPr>
            <a:endParaRPr lang="en-US" sz="1600" b="0" i="0" dirty="0">
              <a:solidFill>
                <a:schemeClr val="bg1">
                  <a:lumMod val="50000"/>
                </a:schemeClr>
              </a:solidFill>
              <a:effectLst/>
              <a:latin typeface="GillSans-Bold" pitchFamily="2" charset="0"/>
            </a:endParaRPr>
          </a:p>
          <a:p>
            <a:pPr marL="0" indent="0" algn="l">
              <a:lnSpc>
                <a:spcPct val="150000"/>
              </a:lnSpc>
              <a:buNone/>
            </a:pPr>
            <a:endParaRPr lang="en-US" sz="1600" dirty="0">
              <a:solidFill>
                <a:schemeClr val="bg1">
                  <a:lumMod val="50000"/>
                </a:schemeClr>
              </a:solidFill>
              <a:latin typeface="GillSans-Bold" pitchFamily="2" charset="0"/>
            </a:endParaRPr>
          </a:p>
          <a:p>
            <a:pPr marL="0" indent="0" algn="l">
              <a:lnSpc>
                <a:spcPct val="150000"/>
              </a:lnSpc>
              <a:buNone/>
            </a:pPr>
            <a:endParaRPr lang="en-US" sz="1600" b="0" i="0" dirty="0">
              <a:solidFill>
                <a:schemeClr val="bg1">
                  <a:lumMod val="50000"/>
                </a:schemeClr>
              </a:solidFill>
              <a:effectLst/>
              <a:latin typeface="GillSans-Bold" pitchFamily="2" charset="0"/>
            </a:endParaRPr>
          </a:p>
          <a:p>
            <a:pPr marL="0" indent="0" algn="l">
              <a:lnSpc>
                <a:spcPct val="150000"/>
              </a:lnSpc>
              <a:buNone/>
            </a:pPr>
            <a:r>
              <a:rPr lang="en-US" sz="1600" dirty="0">
                <a:solidFill>
                  <a:schemeClr val="bg1">
                    <a:lumMod val="50000"/>
                  </a:schemeClr>
                </a:solidFill>
                <a:latin typeface="GillSans-Bold" pitchFamily="2" charset="0"/>
              </a:rPr>
              <a:t>at the end of settings.py file</a:t>
            </a:r>
            <a:endParaRPr lang="en-US" sz="1600" b="0" i="0" dirty="0">
              <a:solidFill>
                <a:schemeClr val="bg1">
                  <a:lumMod val="50000"/>
                </a:schemeClr>
              </a:solidFill>
              <a:effectLst/>
              <a:latin typeface="GillSans-Bold" pitchFamily="2" charset="0"/>
            </a:endParaRPr>
          </a:p>
          <a:p>
            <a:pPr marL="0" indent="0" algn="l">
              <a:lnSpc>
                <a:spcPct val="150000"/>
              </a:lnSpc>
              <a:buNone/>
            </a:pPr>
            <a:endParaRPr lang="en-US" sz="1600" b="0" i="0" dirty="0">
              <a:solidFill>
                <a:schemeClr val="bg1">
                  <a:lumMod val="50000"/>
                </a:schemeClr>
              </a:solidFill>
              <a:effectLst/>
              <a:latin typeface="GillSans-Bold" pitchFamily="2" charset="0"/>
            </a:endParaRPr>
          </a:p>
        </p:txBody>
      </p:sp>
      <p:pic>
        <p:nvPicPr>
          <p:cNvPr id="4" name="Picture 3">
            <a:extLst>
              <a:ext uri="{FF2B5EF4-FFF2-40B4-BE49-F238E27FC236}">
                <a16:creationId xmlns:a16="http://schemas.microsoft.com/office/drawing/2014/main" id="{B7394CF4-7C16-45A0-80CB-DC8725973A53}"/>
              </a:ext>
            </a:extLst>
          </p:cNvPr>
          <p:cNvPicPr>
            <a:picLocks noChangeAspect="1"/>
          </p:cNvPicPr>
          <p:nvPr/>
        </p:nvPicPr>
        <p:blipFill>
          <a:blip r:embed="rId2"/>
          <a:stretch>
            <a:fillRect/>
          </a:stretch>
        </p:blipFill>
        <p:spPr>
          <a:xfrm>
            <a:off x="1266736" y="1876860"/>
            <a:ext cx="2960326" cy="1315700"/>
          </a:xfrm>
          <a:prstGeom prst="rect">
            <a:avLst/>
          </a:prstGeom>
        </p:spPr>
      </p:pic>
      <p:pic>
        <p:nvPicPr>
          <p:cNvPr id="7" name="Picture 6">
            <a:extLst>
              <a:ext uri="{FF2B5EF4-FFF2-40B4-BE49-F238E27FC236}">
                <a16:creationId xmlns:a16="http://schemas.microsoft.com/office/drawing/2014/main" id="{A9D1B2FD-E331-4514-9992-82BAB0B6E60D}"/>
              </a:ext>
            </a:extLst>
          </p:cNvPr>
          <p:cNvPicPr>
            <a:picLocks noChangeAspect="1"/>
          </p:cNvPicPr>
          <p:nvPr/>
        </p:nvPicPr>
        <p:blipFill>
          <a:blip r:embed="rId3"/>
          <a:stretch>
            <a:fillRect/>
          </a:stretch>
        </p:blipFill>
        <p:spPr>
          <a:xfrm>
            <a:off x="1266736" y="3794022"/>
            <a:ext cx="4835205" cy="1444282"/>
          </a:xfrm>
          <a:prstGeom prst="rect">
            <a:avLst/>
          </a:prstGeom>
        </p:spPr>
      </p:pic>
    </p:spTree>
    <p:extLst>
      <p:ext uri="{BB962C8B-B14F-4D97-AF65-F5344CB8AC3E}">
        <p14:creationId xmlns:p14="http://schemas.microsoft.com/office/powerpoint/2010/main" val="3828804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latin typeface="GillSans-Bold" pitchFamily="2" charset="0"/>
              </a:rPr>
              <a:t>Host Django App on Heroku</a:t>
            </a:r>
            <a:endParaRPr lang="en-IN" sz="3600" dirty="0">
              <a:latin typeface="GillSans-Bold" pitchFamily="2" charset="0"/>
              <a:cs typeface="Calibri" panose="020F0502020204030204" pitchFamily="34" charset="0"/>
            </a:endParaRPr>
          </a:p>
        </p:txBody>
      </p:sp>
      <p:sp>
        <p:nvSpPr>
          <p:cNvPr id="6" name="Subtitle 2">
            <a:extLst>
              <a:ext uri="{FF2B5EF4-FFF2-40B4-BE49-F238E27FC236}">
                <a16:creationId xmlns:a16="http://schemas.microsoft.com/office/drawing/2014/main" id="{74C7A9D2-6CF4-4176-A283-632BFDE9BFAC}"/>
              </a:ext>
            </a:extLst>
          </p:cNvPr>
          <p:cNvSpPr txBox="1">
            <a:spLocks/>
          </p:cNvSpPr>
          <p:nvPr/>
        </p:nvSpPr>
        <p:spPr>
          <a:xfrm>
            <a:off x="946685" y="1328828"/>
            <a:ext cx="8700653" cy="467529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1600" b="0" i="0" dirty="0">
                <a:solidFill>
                  <a:schemeClr val="bg1">
                    <a:lumMod val="50000"/>
                  </a:schemeClr>
                </a:solidFill>
                <a:effectLst/>
                <a:latin typeface="GillSans-Bold" pitchFamily="2" charset="0"/>
              </a:rPr>
              <a:t>After that put the following commands: </a:t>
            </a:r>
          </a:p>
          <a:p>
            <a:pPr algn="l">
              <a:lnSpc>
                <a:spcPct val="150000"/>
              </a:lnSpc>
            </a:pPr>
            <a:endParaRPr lang="en-US" sz="1600" dirty="0">
              <a:solidFill>
                <a:schemeClr val="bg1">
                  <a:lumMod val="50000"/>
                </a:schemeClr>
              </a:solidFill>
              <a:latin typeface="GillSans-Bold" pitchFamily="2" charset="0"/>
            </a:endParaRPr>
          </a:p>
          <a:p>
            <a:pPr algn="l">
              <a:lnSpc>
                <a:spcPct val="150000"/>
              </a:lnSpc>
            </a:pPr>
            <a:endParaRPr lang="en-US" sz="1600" b="0" i="0" dirty="0">
              <a:solidFill>
                <a:schemeClr val="bg1">
                  <a:lumMod val="50000"/>
                </a:schemeClr>
              </a:solidFill>
              <a:effectLst/>
              <a:latin typeface="GillSans-Bold" pitchFamily="2" charset="0"/>
            </a:endParaRPr>
          </a:p>
          <a:p>
            <a:pPr marL="0" indent="0" algn="l">
              <a:lnSpc>
                <a:spcPct val="150000"/>
              </a:lnSpc>
              <a:buNone/>
            </a:pPr>
            <a:endParaRPr lang="en-US" sz="1600" dirty="0">
              <a:solidFill>
                <a:schemeClr val="bg1">
                  <a:lumMod val="50000"/>
                </a:schemeClr>
              </a:solidFill>
              <a:latin typeface="GillSans-Bold" pitchFamily="2" charset="0"/>
            </a:endParaRPr>
          </a:p>
          <a:p>
            <a:pPr marL="0" indent="0" algn="l">
              <a:lnSpc>
                <a:spcPct val="150000"/>
              </a:lnSpc>
              <a:buNone/>
            </a:pPr>
            <a:endParaRPr lang="en-US" sz="1600" dirty="0">
              <a:solidFill>
                <a:schemeClr val="bg1">
                  <a:lumMod val="50000"/>
                </a:schemeClr>
              </a:solidFill>
              <a:latin typeface="GillSans-Bold" pitchFamily="2" charset="0"/>
            </a:endParaRPr>
          </a:p>
          <a:p>
            <a:pPr marL="0" indent="0" algn="l">
              <a:lnSpc>
                <a:spcPct val="150000"/>
              </a:lnSpc>
              <a:buNone/>
            </a:pPr>
            <a:endParaRPr lang="en-US" sz="1600" dirty="0">
              <a:solidFill>
                <a:schemeClr val="bg1">
                  <a:lumMod val="50000"/>
                </a:schemeClr>
              </a:solidFill>
              <a:latin typeface="GillSans-Bold" pitchFamily="2" charset="0"/>
            </a:endParaRPr>
          </a:p>
          <a:p>
            <a:pPr marL="0" indent="0" algn="l">
              <a:lnSpc>
                <a:spcPct val="150000"/>
              </a:lnSpc>
              <a:buNone/>
            </a:pPr>
            <a:endParaRPr lang="en-US" sz="1600" dirty="0">
              <a:solidFill>
                <a:schemeClr val="bg1">
                  <a:lumMod val="50000"/>
                </a:schemeClr>
              </a:solidFill>
              <a:latin typeface="GillSans-Bold" pitchFamily="2" charset="0"/>
            </a:endParaRPr>
          </a:p>
          <a:p>
            <a:pPr marL="0" indent="0" algn="l">
              <a:lnSpc>
                <a:spcPct val="150000"/>
              </a:lnSpc>
              <a:buNone/>
            </a:pPr>
            <a:endParaRPr lang="en-US" sz="1600" b="0" i="0" dirty="0">
              <a:solidFill>
                <a:schemeClr val="bg1">
                  <a:lumMod val="50000"/>
                </a:schemeClr>
              </a:solidFill>
              <a:effectLst/>
              <a:latin typeface="GillSans-Bold" pitchFamily="2" charset="0"/>
            </a:endParaRPr>
          </a:p>
          <a:p>
            <a:pPr marL="0" indent="0">
              <a:lnSpc>
                <a:spcPct val="150000"/>
              </a:lnSpc>
              <a:buNone/>
            </a:pPr>
            <a:r>
              <a:rPr lang="en-US" sz="1600" b="0" i="0" dirty="0">
                <a:solidFill>
                  <a:schemeClr val="bg1">
                    <a:lumMod val="50000"/>
                  </a:schemeClr>
                </a:solidFill>
                <a:effectLst/>
                <a:latin typeface="GillSans-Bold" pitchFamily="2" charset="0"/>
              </a:rPr>
              <a:t>After the push is successful, you can see your app at:  https://aisentimentsanalyzer.herokuapp.com</a:t>
            </a:r>
          </a:p>
          <a:p>
            <a:pPr marL="0" indent="0" algn="l">
              <a:lnSpc>
                <a:spcPct val="150000"/>
              </a:lnSpc>
              <a:buNone/>
            </a:pPr>
            <a:endParaRPr lang="en-US" sz="1600" b="0" i="0" dirty="0">
              <a:solidFill>
                <a:schemeClr val="bg1">
                  <a:lumMod val="50000"/>
                </a:schemeClr>
              </a:solidFill>
              <a:effectLst/>
              <a:latin typeface="GillSans-Bold" pitchFamily="2" charset="0"/>
            </a:endParaRPr>
          </a:p>
        </p:txBody>
      </p:sp>
      <p:pic>
        <p:nvPicPr>
          <p:cNvPr id="13" name="Picture 12">
            <a:extLst>
              <a:ext uri="{FF2B5EF4-FFF2-40B4-BE49-F238E27FC236}">
                <a16:creationId xmlns:a16="http://schemas.microsoft.com/office/drawing/2014/main" id="{A5E3EE7D-ED20-4CF6-B2CB-631D24821AA3}"/>
              </a:ext>
            </a:extLst>
          </p:cNvPr>
          <p:cNvPicPr>
            <a:picLocks noChangeAspect="1"/>
          </p:cNvPicPr>
          <p:nvPr/>
        </p:nvPicPr>
        <p:blipFill>
          <a:blip r:embed="rId2"/>
          <a:stretch>
            <a:fillRect/>
          </a:stretch>
        </p:blipFill>
        <p:spPr>
          <a:xfrm>
            <a:off x="1798654" y="1972152"/>
            <a:ext cx="5747343" cy="2913695"/>
          </a:xfrm>
          <a:prstGeom prst="rect">
            <a:avLst/>
          </a:prstGeom>
        </p:spPr>
      </p:pic>
    </p:spTree>
    <p:extLst>
      <p:ext uri="{BB962C8B-B14F-4D97-AF65-F5344CB8AC3E}">
        <p14:creationId xmlns:p14="http://schemas.microsoft.com/office/powerpoint/2010/main" val="448004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8C41C-3ECE-451C-A5BE-D8CA5E8E3F93}"/>
              </a:ext>
            </a:extLst>
          </p:cNvPr>
          <p:cNvSpPr txBox="1"/>
          <p:nvPr/>
        </p:nvSpPr>
        <p:spPr>
          <a:xfrm>
            <a:off x="2756491" y="2828835"/>
            <a:ext cx="6679018" cy="1200329"/>
          </a:xfrm>
          <a:prstGeom prst="rect">
            <a:avLst/>
          </a:prstGeom>
          <a:noFill/>
        </p:spPr>
        <p:txBody>
          <a:bodyPr wrap="square" rtlCol="0">
            <a:spAutoFit/>
          </a:bodyPr>
          <a:lstStyle/>
          <a:p>
            <a:pPr algn="ctr"/>
            <a:r>
              <a:rPr lang="en-IN" sz="3600" b="1" dirty="0">
                <a:solidFill>
                  <a:schemeClr val="bg1">
                    <a:lumMod val="50000"/>
                  </a:schemeClr>
                </a:solidFill>
                <a:latin typeface="GillSans-Bold" pitchFamily="2" charset="0"/>
              </a:rPr>
              <a:t>Demo3: Create </a:t>
            </a:r>
            <a:r>
              <a:rPr lang="en-IN" sz="3600" b="1" dirty="0" err="1">
                <a:solidFill>
                  <a:schemeClr val="bg1">
                    <a:lumMod val="50000"/>
                  </a:schemeClr>
                </a:solidFill>
                <a:latin typeface="GillSans-Bold" pitchFamily="2" charset="0"/>
              </a:rPr>
              <a:t>Streamlit</a:t>
            </a:r>
            <a:r>
              <a:rPr lang="en-IN" sz="3600" b="1" dirty="0">
                <a:solidFill>
                  <a:schemeClr val="bg1">
                    <a:lumMod val="50000"/>
                  </a:schemeClr>
                </a:solidFill>
                <a:latin typeface="GillSans-Bold" pitchFamily="2" charset="0"/>
              </a:rPr>
              <a:t> App using the created Django API</a:t>
            </a:r>
            <a:endParaRPr lang="en-IN" sz="3600" dirty="0">
              <a:solidFill>
                <a:schemeClr val="bg1">
                  <a:lumMod val="50000"/>
                </a:schemeClr>
              </a:solidFill>
              <a:latin typeface="GillSans-Bold" pitchFamily="2" charset="0"/>
            </a:endParaRPr>
          </a:p>
        </p:txBody>
      </p:sp>
    </p:spTree>
    <p:extLst>
      <p:ext uri="{BB962C8B-B14F-4D97-AF65-F5344CB8AC3E}">
        <p14:creationId xmlns:p14="http://schemas.microsoft.com/office/powerpoint/2010/main" val="1982553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7DFC62-CE06-4199-85C4-FE9C5BE5EE9F}"/>
              </a:ext>
            </a:extLst>
          </p:cNvPr>
          <p:cNvSpPr txBox="1"/>
          <p:nvPr/>
        </p:nvSpPr>
        <p:spPr>
          <a:xfrm>
            <a:off x="4072177" y="2828836"/>
            <a:ext cx="4047647" cy="1200329"/>
          </a:xfrm>
          <a:prstGeom prst="rect">
            <a:avLst/>
          </a:prstGeom>
          <a:noFill/>
        </p:spPr>
        <p:txBody>
          <a:bodyPr wrap="none" rtlCol="0">
            <a:spAutoFit/>
          </a:bodyPr>
          <a:lstStyle/>
          <a:p>
            <a:r>
              <a:rPr lang="en-IN" sz="3600" dirty="0">
                <a:solidFill>
                  <a:schemeClr val="bg1">
                    <a:lumMod val="50000"/>
                  </a:schemeClr>
                </a:solidFill>
                <a:latin typeface="GillSans-Bold" pitchFamily="2" charset="0"/>
              </a:rPr>
              <a:t>Questions???</a:t>
            </a:r>
          </a:p>
          <a:p>
            <a:r>
              <a:rPr lang="en-IN" sz="3600" dirty="0">
                <a:solidFill>
                  <a:schemeClr val="bg1">
                    <a:lumMod val="50000"/>
                  </a:schemeClr>
                </a:solidFill>
                <a:latin typeface="GillSans-Bold" pitchFamily="2" charset="0"/>
              </a:rPr>
              <a:t>Comment below</a:t>
            </a:r>
          </a:p>
        </p:txBody>
      </p:sp>
    </p:spTree>
    <p:extLst>
      <p:ext uri="{BB962C8B-B14F-4D97-AF65-F5344CB8AC3E}">
        <p14:creationId xmlns:p14="http://schemas.microsoft.com/office/powerpoint/2010/main" val="609574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3A2653-497B-496F-9EE6-C28899ED65AE}"/>
              </a:ext>
            </a:extLst>
          </p:cNvPr>
          <p:cNvSpPr txBox="1"/>
          <p:nvPr/>
        </p:nvSpPr>
        <p:spPr>
          <a:xfrm>
            <a:off x="4704209" y="5042588"/>
            <a:ext cx="2783583" cy="646331"/>
          </a:xfrm>
          <a:prstGeom prst="rect">
            <a:avLst/>
          </a:prstGeom>
          <a:noFill/>
        </p:spPr>
        <p:txBody>
          <a:bodyPr wrap="none" rtlCol="0">
            <a:spAutoFit/>
          </a:bodyPr>
          <a:lstStyle/>
          <a:p>
            <a:r>
              <a:rPr lang="en-IN" sz="3600" dirty="0">
                <a:solidFill>
                  <a:schemeClr val="bg1">
                    <a:lumMod val="50000"/>
                  </a:schemeClr>
                </a:solidFill>
                <a:latin typeface="GillSans-Bold" pitchFamily="2" charset="0"/>
              </a:rPr>
              <a:t>Thank You!!!</a:t>
            </a:r>
          </a:p>
        </p:txBody>
      </p:sp>
      <p:pic>
        <p:nvPicPr>
          <p:cNvPr id="4" name="Picture 3">
            <a:extLst>
              <a:ext uri="{FF2B5EF4-FFF2-40B4-BE49-F238E27FC236}">
                <a16:creationId xmlns:a16="http://schemas.microsoft.com/office/drawing/2014/main" id="{C8BCE740-F8C9-2E4F-AB7D-B62CCD73994A}"/>
              </a:ext>
            </a:extLst>
          </p:cNvPr>
          <p:cNvPicPr>
            <a:picLocks noChangeAspect="1"/>
          </p:cNvPicPr>
          <p:nvPr/>
        </p:nvPicPr>
        <p:blipFill>
          <a:blip r:embed="rId2"/>
          <a:stretch>
            <a:fillRect/>
          </a:stretch>
        </p:blipFill>
        <p:spPr>
          <a:xfrm>
            <a:off x="3864712" y="1960068"/>
            <a:ext cx="4462577" cy="2937864"/>
          </a:xfrm>
          <a:prstGeom prst="rect">
            <a:avLst/>
          </a:prstGeom>
        </p:spPr>
      </p:pic>
    </p:spTree>
    <p:extLst>
      <p:ext uri="{BB962C8B-B14F-4D97-AF65-F5344CB8AC3E}">
        <p14:creationId xmlns:p14="http://schemas.microsoft.com/office/powerpoint/2010/main" val="45397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54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345DBE-5A1E-594B-9EBD-7F3D9BB76B3D}"/>
              </a:ext>
            </a:extLst>
          </p:cNvPr>
          <p:cNvSpPr>
            <a:spLocks noGrp="1"/>
          </p:cNvSpPr>
          <p:nvPr>
            <p:ph type="body" sz="quarter" idx="4294967295"/>
          </p:nvPr>
        </p:nvSpPr>
        <p:spPr>
          <a:xfrm>
            <a:off x="341531" y="257842"/>
            <a:ext cx="11508937" cy="598265"/>
          </a:xfrm>
        </p:spPr>
        <p:txBody>
          <a:bodyPr>
            <a:normAutofit/>
          </a:bodyPr>
          <a:lstStyle/>
          <a:p>
            <a:pPr marL="0" indent="0">
              <a:buNone/>
            </a:pPr>
            <a:r>
              <a:rPr lang="en-US" sz="3200" dirty="0">
                <a:solidFill>
                  <a:schemeClr val="accent5">
                    <a:lumMod val="50000"/>
                  </a:schemeClr>
                </a:solidFill>
                <a:latin typeface="GillSans-Bold" pitchFamily="2" charset="0"/>
                <a:cs typeface="Gill Sans" panose="020B0502020104020203" pitchFamily="34" charset="-79"/>
              </a:rPr>
              <a:t>Topics</a:t>
            </a:r>
          </a:p>
        </p:txBody>
      </p:sp>
      <p:sp>
        <p:nvSpPr>
          <p:cNvPr id="3" name="TextBox 2">
            <a:extLst>
              <a:ext uri="{FF2B5EF4-FFF2-40B4-BE49-F238E27FC236}">
                <a16:creationId xmlns:a16="http://schemas.microsoft.com/office/drawing/2014/main" id="{A6A7D5D2-74BB-4403-BC1E-683854F884FE}"/>
              </a:ext>
            </a:extLst>
          </p:cNvPr>
          <p:cNvSpPr txBox="1"/>
          <p:nvPr/>
        </p:nvSpPr>
        <p:spPr>
          <a:xfrm>
            <a:off x="341531" y="1040385"/>
            <a:ext cx="8748000" cy="3600000"/>
          </a:xfrm>
          <a:prstGeom prst="rect">
            <a:avLst/>
          </a:prstGeom>
          <a:noFill/>
        </p:spPr>
        <p:txBody>
          <a:bodyPr wrap="square" numCol="3" rtlCol="0">
            <a:spAutoFit/>
          </a:bodyPr>
          <a:lstStyle/>
          <a:p>
            <a:pPr marL="214313"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Python Frameworks</a:t>
            </a:r>
          </a:p>
          <a:p>
            <a:pPr marL="214313"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What is Django</a:t>
            </a:r>
          </a:p>
          <a:p>
            <a:pPr marL="671513" lvl="1"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Django Architecture</a:t>
            </a:r>
          </a:p>
          <a:p>
            <a:pPr marL="671513" lvl="1"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How Django Works</a:t>
            </a:r>
          </a:p>
          <a:p>
            <a:pPr marL="671513" lvl="1"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Install Django</a:t>
            </a:r>
          </a:p>
          <a:p>
            <a:pPr marL="671513" lvl="1"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Creating Project &amp; App in Django</a:t>
            </a:r>
          </a:p>
          <a:p>
            <a:pPr marL="671513" lvl="1"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Django Project Structure</a:t>
            </a:r>
          </a:p>
          <a:p>
            <a:pPr marL="671513" lvl="1"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Django App Structure</a:t>
            </a:r>
          </a:p>
          <a:p>
            <a:pPr lvl="1">
              <a:lnSpc>
                <a:spcPct val="150000"/>
              </a:lnSpc>
              <a:buClr>
                <a:srgbClr val="1B5196"/>
              </a:buClr>
            </a:pPr>
            <a:endParaRPr lang="en-IN" sz="1400" dirty="0">
              <a:solidFill>
                <a:schemeClr val="bg1">
                  <a:lumMod val="50000"/>
                </a:schemeClr>
              </a:solidFill>
              <a:latin typeface="GillSans-Bold" pitchFamily="2" charset="0"/>
              <a:cs typeface="Segoe UI" panose="020B0502040204020203" pitchFamily="34" charset="0"/>
            </a:endParaRPr>
          </a:p>
          <a:p>
            <a:pPr marL="214313"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Create the sentiment analyser app</a:t>
            </a:r>
          </a:p>
          <a:p>
            <a:pPr marL="671513" lvl="1"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Demo1: Create Sentiment Analysis Model</a:t>
            </a:r>
          </a:p>
          <a:p>
            <a:pPr marL="671513" lvl="1"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Demo2: Link the model with Django App</a:t>
            </a:r>
          </a:p>
          <a:p>
            <a:pPr marL="671513" lvl="1"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Run the Django App</a:t>
            </a:r>
          </a:p>
          <a:p>
            <a:pPr marL="671513" lvl="1"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Host the app on Heroku</a:t>
            </a:r>
          </a:p>
          <a:p>
            <a:pPr marL="671513" lvl="1" indent="-214313">
              <a:lnSpc>
                <a:spcPct val="150000"/>
              </a:lnSpc>
              <a:buClr>
                <a:srgbClr val="1B5196"/>
              </a:buClr>
              <a:buFont typeface="Wingdings" panose="05000000000000000000" pitchFamily="2" charset="2"/>
              <a:buChar char="§"/>
            </a:pPr>
            <a:r>
              <a:rPr lang="en-IN" sz="1400" dirty="0">
                <a:solidFill>
                  <a:schemeClr val="bg1">
                    <a:lumMod val="50000"/>
                  </a:schemeClr>
                </a:solidFill>
                <a:latin typeface="GillSans-Bold" pitchFamily="2" charset="0"/>
                <a:cs typeface="Segoe UI" panose="020B0502040204020203" pitchFamily="34" charset="0"/>
              </a:rPr>
              <a:t>Demo3: Create </a:t>
            </a:r>
            <a:r>
              <a:rPr lang="en-IN" sz="1400" dirty="0" err="1">
                <a:solidFill>
                  <a:schemeClr val="bg1">
                    <a:lumMod val="50000"/>
                  </a:schemeClr>
                </a:solidFill>
                <a:latin typeface="GillSans-Bold" pitchFamily="2" charset="0"/>
                <a:cs typeface="Segoe UI" panose="020B0502040204020203" pitchFamily="34" charset="0"/>
              </a:rPr>
              <a:t>Streamlit</a:t>
            </a:r>
            <a:r>
              <a:rPr lang="en-IN" sz="1400" dirty="0">
                <a:solidFill>
                  <a:schemeClr val="bg1">
                    <a:lumMod val="50000"/>
                  </a:schemeClr>
                </a:solidFill>
                <a:latin typeface="GillSans-Bold" pitchFamily="2" charset="0"/>
                <a:cs typeface="Segoe UI" panose="020B0502040204020203" pitchFamily="34" charset="0"/>
              </a:rPr>
              <a:t> App using the created Django API</a:t>
            </a:r>
          </a:p>
          <a:p>
            <a:pPr marL="214313" indent="-214313">
              <a:lnSpc>
                <a:spcPct val="150000"/>
              </a:lnSpc>
              <a:buClr>
                <a:srgbClr val="1B5196"/>
              </a:buClr>
              <a:buFont typeface="Wingdings" panose="05000000000000000000" pitchFamily="2" charset="2"/>
              <a:buChar char="§"/>
            </a:pPr>
            <a:endParaRPr lang="en-IN" sz="1400" dirty="0">
              <a:solidFill>
                <a:schemeClr val="bg1">
                  <a:lumMod val="50000"/>
                </a:schemeClr>
              </a:solidFill>
              <a:latin typeface="GillSans-Bold" pitchFamily="2" charset="0"/>
              <a:cs typeface="Segoe UI" panose="020B0502040204020203" pitchFamily="34" charset="0"/>
            </a:endParaRPr>
          </a:p>
          <a:p>
            <a:pPr marL="214313" indent="-214313">
              <a:lnSpc>
                <a:spcPct val="150000"/>
              </a:lnSpc>
              <a:buClr>
                <a:srgbClr val="1B5196"/>
              </a:buClr>
              <a:buFont typeface="Wingdings" panose="05000000000000000000" pitchFamily="2" charset="2"/>
              <a:buChar char="§"/>
            </a:pPr>
            <a:endParaRPr lang="en-IN" sz="1400" dirty="0">
              <a:solidFill>
                <a:schemeClr val="bg1">
                  <a:lumMod val="50000"/>
                </a:schemeClr>
              </a:solidFill>
              <a:latin typeface="GillSans-Bold" pitchFamily="2" charset="0"/>
              <a:cs typeface="Segoe UI" panose="020B0502040204020203" pitchFamily="34" charset="0"/>
            </a:endParaRPr>
          </a:p>
        </p:txBody>
      </p:sp>
    </p:spTree>
    <p:extLst>
      <p:ext uri="{BB962C8B-B14F-4D97-AF65-F5344CB8AC3E}">
        <p14:creationId xmlns:p14="http://schemas.microsoft.com/office/powerpoint/2010/main" val="392497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07FC7637-AFA2-41D6-8F4F-C80A8EC5245C}"/>
              </a:ext>
            </a:extLst>
          </p:cNvPr>
          <p:cNvSpPr>
            <a:spLocks noGrp="1"/>
          </p:cNvSpPr>
          <p:nvPr/>
        </p:nvSpPr>
        <p:spPr bwMode="gray">
          <a:xfrm>
            <a:off x="351376" y="988176"/>
            <a:ext cx="6803050" cy="44154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1pPr marL="285743" indent="-285743" algn="l" defTabSz="228554" rtl="0" eaLnBrk="1" fontAlgn="base" hangingPunct="1">
              <a:lnSpc>
                <a:spcPct val="150000"/>
              </a:lnSpc>
              <a:spcBef>
                <a:spcPts val="675"/>
              </a:spcBef>
              <a:spcAft>
                <a:spcPct val="0"/>
              </a:spcAft>
              <a:buClr>
                <a:srgbClr val="095A82"/>
              </a:buClr>
              <a:buFont typeface="Wingdings" panose="05000000000000000000" pitchFamily="2" charset="2"/>
              <a:buChar char="§"/>
              <a:defRPr sz="1400">
                <a:solidFill>
                  <a:srgbClr val="5F5F5F"/>
                </a:solidFill>
                <a:latin typeface="Gill Sans" panose="020B0702020104020203" pitchFamily="34" charset="0"/>
                <a:ea typeface="+mn-ea"/>
                <a:cs typeface="+mn-cs"/>
              </a:defRPr>
            </a:lvl1pPr>
            <a:lvl2pPr marL="342892" indent="-274313" algn="l" defTabSz="228554" rtl="0" eaLnBrk="1" fontAlgn="base" hangingPunct="1">
              <a:spcBef>
                <a:spcPts val="675"/>
              </a:spcBef>
              <a:spcAft>
                <a:spcPct val="0"/>
              </a:spcAft>
              <a:buClr>
                <a:srgbClr val="095A82"/>
              </a:buClr>
              <a:buFont typeface="Arial" charset="0"/>
              <a:buChar char="•"/>
              <a:defRPr sz="1400">
                <a:solidFill>
                  <a:srgbClr val="5F5F5F"/>
                </a:solidFill>
                <a:latin typeface="Gill Sans" panose="020B0702020104020203" pitchFamily="34" charset="0"/>
              </a:defRPr>
            </a:lvl2pPr>
            <a:lvl3pPr marL="960096" indent="-274313" algn="l" defTabSz="228554" rtl="0" eaLnBrk="1" fontAlgn="base" hangingPunct="1">
              <a:spcBef>
                <a:spcPts val="338"/>
              </a:spcBef>
              <a:spcAft>
                <a:spcPct val="0"/>
              </a:spcAft>
              <a:buClr>
                <a:schemeClr val="bg1">
                  <a:lumMod val="65000"/>
                </a:schemeClr>
              </a:buClr>
              <a:buFont typeface="Arial" charset="0"/>
              <a:buChar char="–"/>
              <a:defRPr sz="1400">
                <a:solidFill>
                  <a:srgbClr val="5F5F5F"/>
                </a:solidFill>
                <a:latin typeface="Gill Sans" panose="020B0702020104020203" pitchFamily="34" charset="0"/>
              </a:defRPr>
            </a:lvl3pPr>
            <a:lvl4pPr marL="1366565" indent="-231728" algn="l" defTabSz="228554" rtl="0" eaLnBrk="1" fontAlgn="base" hangingPunct="1">
              <a:spcBef>
                <a:spcPct val="20000"/>
              </a:spcBef>
              <a:spcAft>
                <a:spcPct val="0"/>
              </a:spcAft>
              <a:buClr>
                <a:schemeClr val="bg1">
                  <a:lumMod val="65000"/>
                </a:schemeClr>
              </a:buClr>
              <a:buSzPct val="45000"/>
              <a:buFont typeface="Arial" charset="0"/>
              <a:buChar char="—"/>
              <a:defRPr sz="1200">
                <a:solidFill>
                  <a:srgbClr val="5F5F5F"/>
                </a:solidFill>
                <a:latin typeface="Gill Sans" panose="020B0702020104020203" pitchFamily="34" charset="0"/>
              </a:defRPr>
            </a:lvl4pPr>
            <a:lvl5pPr marL="1710983" indent="-230142" algn="l" defTabSz="228554" rtl="0" eaLnBrk="1" fontAlgn="base" hangingPunct="1">
              <a:spcBef>
                <a:spcPct val="20000"/>
              </a:spcBef>
              <a:spcAft>
                <a:spcPct val="0"/>
              </a:spcAft>
              <a:buClr>
                <a:schemeClr val="bg1">
                  <a:lumMod val="65000"/>
                </a:schemeClr>
              </a:buClr>
              <a:buSzPct val="55000"/>
              <a:buFont typeface="Arial" charset="0"/>
              <a:buChar char="—"/>
              <a:defRPr sz="1100">
                <a:solidFill>
                  <a:srgbClr val="5F5F5F"/>
                </a:solidFill>
                <a:latin typeface="Gill Sans" panose="020B0702020104020203" pitchFamily="34" charset="0"/>
              </a:defRPr>
            </a:lvl5pPr>
            <a:lvl6pPr marL="2168092" indent="-230142" algn="l" defTabSz="228554" rtl="0" eaLnBrk="1" fontAlgn="base" hangingPunct="1">
              <a:spcBef>
                <a:spcPct val="20000"/>
              </a:spcBef>
              <a:spcAft>
                <a:spcPct val="0"/>
              </a:spcAft>
              <a:buClr>
                <a:schemeClr val="accent2"/>
              </a:buClr>
              <a:buSzPct val="55000"/>
              <a:buFont typeface="Arial" pitchFamily="34" charset="0"/>
              <a:buChar char="—"/>
              <a:defRPr sz="1575">
                <a:solidFill>
                  <a:schemeClr val="tx1"/>
                </a:solidFill>
                <a:latin typeface="+mn-lt"/>
              </a:defRPr>
            </a:lvl6pPr>
            <a:lvl7pPr marL="2625200" indent="-230142" algn="l" defTabSz="228554" rtl="0" eaLnBrk="1" fontAlgn="base" hangingPunct="1">
              <a:spcBef>
                <a:spcPct val="20000"/>
              </a:spcBef>
              <a:spcAft>
                <a:spcPct val="0"/>
              </a:spcAft>
              <a:buClr>
                <a:schemeClr val="accent2"/>
              </a:buClr>
              <a:buSzPct val="55000"/>
              <a:buFont typeface="Arial" pitchFamily="34" charset="0"/>
              <a:buChar char="—"/>
              <a:defRPr sz="1575">
                <a:solidFill>
                  <a:schemeClr val="tx1"/>
                </a:solidFill>
                <a:latin typeface="+mn-lt"/>
              </a:defRPr>
            </a:lvl7pPr>
            <a:lvl8pPr marL="3082308" indent="-230142" algn="l" defTabSz="228554" rtl="0" eaLnBrk="1" fontAlgn="base" hangingPunct="1">
              <a:spcBef>
                <a:spcPct val="20000"/>
              </a:spcBef>
              <a:spcAft>
                <a:spcPct val="0"/>
              </a:spcAft>
              <a:buClr>
                <a:schemeClr val="accent2"/>
              </a:buClr>
              <a:buSzPct val="55000"/>
              <a:buFont typeface="Arial" pitchFamily="34" charset="0"/>
              <a:buChar char="—"/>
              <a:defRPr sz="1575">
                <a:solidFill>
                  <a:schemeClr val="tx1"/>
                </a:solidFill>
                <a:latin typeface="+mn-lt"/>
              </a:defRPr>
            </a:lvl8pPr>
            <a:lvl9pPr marL="3539417" indent="-230142" algn="l" defTabSz="228554" rtl="0" eaLnBrk="1" fontAlgn="base" hangingPunct="1">
              <a:spcBef>
                <a:spcPct val="20000"/>
              </a:spcBef>
              <a:spcAft>
                <a:spcPct val="0"/>
              </a:spcAft>
              <a:buClr>
                <a:schemeClr val="accent2"/>
              </a:buClr>
              <a:buSzPct val="55000"/>
              <a:buFont typeface="Arial" pitchFamily="34" charset="0"/>
              <a:buChar char="—"/>
              <a:defRPr sz="1575">
                <a:solidFill>
                  <a:schemeClr val="tx1"/>
                </a:solidFill>
                <a:latin typeface="+mn-lt"/>
              </a:defRPr>
            </a:lvl9pPr>
          </a:lstStyle>
          <a:p>
            <a:pPr marL="0" indent="0">
              <a:buNone/>
            </a:pPr>
            <a:r>
              <a:rPr lang="en-IN" sz="2000" dirty="0">
                <a:solidFill>
                  <a:schemeClr val="bg1">
                    <a:lumMod val="50000"/>
                  </a:schemeClr>
                </a:solidFill>
                <a:latin typeface="GillSans-Bold" pitchFamily="2" charset="0"/>
              </a:rPr>
              <a:t>After completing this module, you should be able to:</a:t>
            </a:r>
          </a:p>
        </p:txBody>
      </p:sp>
      <p:sp>
        <p:nvSpPr>
          <p:cNvPr id="3" name="Text Placeholder 2">
            <a:extLst>
              <a:ext uri="{FF2B5EF4-FFF2-40B4-BE49-F238E27FC236}">
                <a16:creationId xmlns:a16="http://schemas.microsoft.com/office/drawing/2014/main" id="{BB39FF7D-22CF-4BFE-A5F5-EA530FC9E6D7}"/>
              </a:ext>
            </a:extLst>
          </p:cNvPr>
          <p:cNvSpPr txBox="1">
            <a:spLocks/>
          </p:cNvSpPr>
          <p:nvPr/>
        </p:nvSpPr>
        <p:spPr bwMode="gray">
          <a:xfrm>
            <a:off x="352962" y="1626931"/>
            <a:ext cx="7273737" cy="3899662"/>
          </a:xfrm>
          <a:prstGeom prst="rect">
            <a:avLst/>
          </a:prstGeom>
          <a:noFill/>
          <a:ln w="9525">
            <a:noFill/>
            <a:miter lim="800000"/>
            <a:headEnd/>
            <a:tailEnd/>
          </a:ln>
        </p:spPr>
        <p:txBody>
          <a:bodyPr vert="horz" wrap="square" lIns="16930" tIns="16930" rIns="16930" bIns="16930" numCol="1" anchor="t" anchorCtr="0" compatLnSpc="1">
            <a:prstTxWarp prst="textNoShape">
              <a:avLst/>
            </a:prstTxWarp>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181" algn="l" rtl="0" fontAlgn="base">
              <a:spcBef>
                <a:spcPct val="0"/>
              </a:spcBef>
              <a:spcAft>
                <a:spcPct val="0"/>
              </a:spcAft>
              <a:defRPr kern="1200">
                <a:solidFill>
                  <a:schemeClr val="tx1"/>
                </a:solidFill>
                <a:latin typeface="Arial" charset="0"/>
                <a:ea typeface="+mn-ea"/>
                <a:cs typeface="Arial" charset="0"/>
              </a:defRPr>
            </a:lvl2pPr>
            <a:lvl3pPr marL="914362" algn="l" rtl="0" fontAlgn="base">
              <a:spcBef>
                <a:spcPct val="0"/>
              </a:spcBef>
              <a:spcAft>
                <a:spcPct val="0"/>
              </a:spcAft>
              <a:defRPr kern="1200">
                <a:solidFill>
                  <a:schemeClr val="tx1"/>
                </a:solidFill>
                <a:latin typeface="Arial" charset="0"/>
                <a:ea typeface="+mn-ea"/>
                <a:cs typeface="Arial" charset="0"/>
              </a:defRPr>
            </a:lvl3pPr>
            <a:lvl4pPr marL="1371543" algn="l" rtl="0" fontAlgn="base">
              <a:spcBef>
                <a:spcPct val="0"/>
              </a:spcBef>
              <a:spcAft>
                <a:spcPct val="0"/>
              </a:spcAft>
              <a:defRPr kern="1200">
                <a:solidFill>
                  <a:schemeClr val="tx1"/>
                </a:solidFill>
                <a:latin typeface="Arial" charset="0"/>
                <a:ea typeface="+mn-ea"/>
                <a:cs typeface="Arial" charset="0"/>
              </a:defRPr>
            </a:lvl4pPr>
            <a:lvl5pPr marL="1828724" algn="l" rtl="0" fontAlgn="base">
              <a:spcBef>
                <a:spcPct val="0"/>
              </a:spcBef>
              <a:spcAft>
                <a:spcPct val="0"/>
              </a:spcAft>
              <a:defRPr kern="1200">
                <a:solidFill>
                  <a:schemeClr val="tx1"/>
                </a:solidFill>
                <a:latin typeface="Arial" charset="0"/>
                <a:ea typeface="+mn-ea"/>
                <a:cs typeface="Arial" charset="0"/>
              </a:defRPr>
            </a:lvl5pPr>
            <a:lvl6pPr marL="2285905" algn="l" defTabSz="914362" rtl="0" eaLnBrk="1" latinLnBrk="0" hangingPunct="1">
              <a:defRPr kern="1200">
                <a:solidFill>
                  <a:schemeClr val="tx1"/>
                </a:solidFill>
                <a:latin typeface="Arial" charset="0"/>
                <a:ea typeface="+mn-ea"/>
                <a:cs typeface="Arial" charset="0"/>
              </a:defRPr>
            </a:lvl6pPr>
            <a:lvl7pPr marL="2743086" algn="l" defTabSz="914362" rtl="0" eaLnBrk="1" latinLnBrk="0" hangingPunct="1">
              <a:defRPr kern="1200">
                <a:solidFill>
                  <a:schemeClr val="tx1"/>
                </a:solidFill>
                <a:latin typeface="Arial" charset="0"/>
                <a:ea typeface="+mn-ea"/>
                <a:cs typeface="Arial" charset="0"/>
              </a:defRPr>
            </a:lvl7pPr>
            <a:lvl8pPr marL="3200266" algn="l" defTabSz="914362" rtl="0" eaLnBrk="1" latinLnBrk="0" hangingPunct="1">
              <a:defRPr kern="1200">
                <a:solidFill>
                  <a:schemeClr val="tx1"/>
                </a:solidFill>
                <a:latin typeface="Arial" charset="0"/>
                <a:ea typeface="+mn-ea"/>
                <a:cs typeface="Arial" charset="0"/>
              </a:defRPr>
            </a:lvl8pPr>
            <a:lvl9pPr marL="3657448" algn="l" defTabSz="914362" rtl="0" eaLnBrk="1" latinLnBrk="0" hangingPunct="1">
              <a:defRPr kern="1200">
                <a:solidFill>
                  <a:schemeClr val="tx1"/>
                </a:solidFill>
                <a:latin typeface="Arial" charset="0"/>
                <a:ea typeface="+mn-ea"/>
                <a:cs typeface="Arial" charset="0"/>
              </a:defRPr>
            </a:lvl9pPr>
          </a:lstStyle>
          <a:p>
            <a:pPr marL="285750" indent="-285750">
              <a:lnSpc>
                <a:spcPct val="150000"/>
              </a:lnSpc>
              <a:buFont typeface="Arial" panose="020B0604020202020204" pitchFamily="34" charset="0"/>
              <a:buChar char="•"/>
            </a:pPr>
            <a:r>
              <a:rPr lang="en-US" kern="0" dirty="0">
                <a:solidFill>
                  <a:schemeClr val="bg1">
                    <a:lumMod val="50000"/>
                  </a:schemeClr>
                </a:solidFill>
                <a:latin typeface="GillSans-Bold" pitchFamily="2" charset="0"/>
              </a:rPr>
              <a:t>Understand What is Django</a:t>
            </a:r>
          </a:p>
          <a:p>
            <a:pPr marL="285750" indent="-285750">
              <a:lnSpc>
                <a:spcPct val="150000"/>
              </a:lnSpc>
              <a:buFont typeface="Arial" panose="020B0604020202020204" pitchFamily="34" charset="0"/>
              <a:buChar char="•"/>
            </a:pPr>
            <a:r>
              <a:rPr lang="en-US" kern="0" dirty="0">
                <a:solidFill>
                  <a:schemeClr val="bg1">
                    <a:lumMod val="50000"/>
                  </a:schemeClr>
                </a:solidFill>
                <a:latin typeface="GillSans-Bold" pitchFamily="2" charset="0"/>
              </a:rPr>
              <a:t>Understand Django’s structure</a:t>
            </a:r>
          </a:p>
          <a:p>
            <a:pPr marL="285750" indent="-285750">
              <a:lnSpc>
                <a:spcPct val="150000"/>
              </a:lnSpc>
              <a:buFont typeface="Arial" panose="020B0604020202020204" pitchFamily="34" charset="0"/>
              <a:buChar char="•"/>
            </a:pPr>
            <a:r>
              <a:rPr lang="en-US" kern="0" dirty="0">
                <a:solidFill>
                  <a:schemeClr val="bg1">
                    <a:lumMod val="50000"/>
                  </a:schemeClr>
                </a:solidFill>
                <a:latin typeface="GillSans-Bold" pitchFamily="2" charset="0"/>
              </a:rPr>
              <a:t>Create Django Projects and Apps</a:t>
            </a:r>
          </a:p>
          <a:p>
            <a:pPr marL="285750" indent="-285750">
              <a:lnSpc>
                <a:spcPct val="150000"/>
              </a:lnSpc>
              <a:buFont typeface="Arial" panose="020B0604020202020204" pitchFamily="34" charset="0"/>
              <a:buChar char="•"/>
            </a:pPr>
            <a:r>
              <a:rPr lang="en-US" kern="0" dirty="0">
                <a:solidFill>
                  <a:schemeClr val="bg1">
                    <a:lumMod val="50000"/>
                  </a:schemeClr>
                </a:solidFill>
                <a:latin typeface="GillSans-Bold" pitchFamily="2" charset="0"/>
              </a:rPr>
              <a:t>Deploy your machine/deep learning models using Django</a:t>
            </a:r>
          </a:p>
          <a:p>
            <a:pPr marL="285750" indent="-285750">
              <a:lnSpc>
                <a:spcPct val="150000"/>
              </a:lnSpc>
              <a:buFont typeface="Arial" panose="020B0604020202020204" pitchFamily="34" charset="0"/>
              <a:buChar char="•"/>
            </a:pPr>
            <a:r>
              <a:rPr lang="en-US" kern="0" dirty="0">
                <a:solidFill>
                  <a:schemeClr val="bg1">
                    <a:lumMod val="50000"/>
                  </a:schemeClr>
                </a:solidFill>
                <a:latin typeface="GillSans-Bold" pitchFamily="2" charset="0"/>
              </a:rPr>
              <a:t>Host your apps on Heroku</a:t>
            </a:r>
            <a:endParaRPr lang="en-US" kern="0" dirty="0"/>
          </a:p>
          <a:p>
            <a:pPr>
              <a:lnSpc>
                <a:spcPct val="150000"/>
              </a:lnSpc>
            </a:pPr>
            <a:endParaRPr lang="en-US" kern="0" dirty="0"/>
          </a:p>
          <a:p>
            <a:pPr>
              <a:lnSpc>
                <a:spcPct val="150000"/>
              </a:lnSpc>
            </a:pPr>
            <a:endParaRPr lang="en-IN" kern="0" dirty="0"/>
          </a:p>
        </p:txBody>
      </p:sp>
      <p:sp>
        <p:nvSpPr>
          <p:cNvPr id="4" name="Text Placeholder 1">
            <a:extLst>
              <a:ext uri="{FF2B5EF4-FFF2-40B4-BE49-F238E27FC236}">
                <a16:creationId xmlns:a16="http://schemas.microsoft.com/office/drawing/2014/main" id="{CB3A2C02-BFB5-4EE4-AF3D-16F154DA154E}"/>
              </a:ext>
            </a:extLst>
          </p:cNvPr>
          <p:cNvSpPr txBox="1">
            <a:spLocks/>
          </p:cNvSpPr>
          <p:nvPr/>
        </p:nvSpPr>
        <p:spPr>
          <a:xfrm>
            <a:off x="341531" y="257842"/>
            <a:ext cx="11508937" cy="598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5">
                    <a:lumMod val="50000"/>
                  </a:schemeClr>
                </a:solidFill>
                <a:latin typeface="GillSans-Bold" pitchFamily="2" charset="0"/>
                <a:cs typeface="Gill Sans" panose="020B0502020104020203" pitchFamily="34" charset="-79"/>
              </a:rPr>
              <a:t>Objectives</a:t>
            </a:r>
          </a:p>
        </p:txBody>
      </p:sp>
    </p:spTree>
    <p:extLst>
      <p:ext uri="{BB962C8B-B14F-4D97-AF65-F5344CB8AC3E}">
        <p14:creationId xmlns:p14="http://schemas.microsoft.com/office/powerpoint/2010/main" val="311629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7D2D9-0D0A-4957-9D6C-81DC99B61C8E}"/>
              </a:ext>
            </a:extLst>
          </p:cNvPr>
          <p:cNvSpPr txBox="1"/>
          <p:nvPr/>
        </p:nvSpPr>
        <p:spPr>
          <a:xfrm>
            <a:off x="3337291" y="3105834"/>
            <a:ext cx="5517417" cy="646331"/>
          </a:xfrm>
          <a:prstGeom prst="rect">
            <a:avLst/>
          </a:prstGeom>
          <a:noFill/>
        </p:spPr>
        <p:txBody>
          <a:bodyPr wrap="square" rtlCol="0">
            <a:spAutoFit/>
          </a:bodyPr>
          <a:lstStyle/>
          <a:p>
            <a:pPr algn="ctr"/>
            <a:r>
              <a:rPr lang="en-IN" sz="3600" b="1" dirty="0">
                <a:solidFill>
                  <a:schemeClr val="bg1">
                    <a:lumMod val="50000"/>
                  </a:schemeClr>
                </a:solidFill>
                <a:latin typeface="GillSans-Bold" pitchFamily="2" charset="0"/>
                <a:cs typeface="Segoe UI" panose="020B0502040204020203" pitchFamily="34" charset="0"/>
              </a:rPr>
              <a:t>Python Frameworks</a:t>
            </a:r>
            <a:endParaRPr lang="en-IN" sz="3600" b="1" dirty="0">
              <a:solidFill>
                <a:schemeClr val="tx1">
                  <a:lumMod val="65000"/>
                  <a:lumOff val="35000"/>
                </a:schemeClr>
              </a:solidFill>
              <a:latin typeface="GillSans-Bold" pitchFamily="2" charset="0"/>
            </a:endParaRPr>
          </a:p>
        </p:txBody>
      </p:sp>
    </p:spTree>
    <p:extLst>
      <p:ext uri="{BB962C8B-B14F-4D97-AF65-F5344CB8AC3E}">
        <p14:creationId xmlns:p14="http://schemas.microsoft.com/office/powerpoint/2010/main" val="382597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8" y="242702"/>
            <a:ext cx="11092345"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solidFill>
                  <a:schemeClr val="accent5">
                    <a:lumMod val="50000"/>
                  </a:schemeClr>
                </a:solidFill>
                <a:latin typeface="GillSans-Bold" pitchFamily="2" charset="0"/>
                <a:cs typeface="Segoe UI" panose="020B0502040204020203" pitchFamily="34" charset="0"/>
              </a:rPr>
              <a:t>Python Frameworks</a:t>
            </a:r>
            <a:endParaRPr lang="en-IN" sz="3600" b="0" dirty="0">
              <a:solidFill>
                <a:schemeClr val="accent5">
                  <a:lumMod val="50000"/>
                </a:schemeClr>
              </a:solidFill>
              <a:latin typeface="GillSans-Bold" pitchFamily="2" charset="0"/>
              <a:cs typeface="Calibri" panose="020F0502020204030204" pitchFamily="34" charset="0"/>
            </a:endParaRPr>
          </a:p>
        </p:txBody>
      </p:sp>
      <p:sp>
        <p:nvSpPr>
          <p:cNvPr id="3" name="Subtitle 2">
            <a:extLst>
              <a:ext uri="{FF2B5EF4-FFF2-40B4-BE49-F238E27FC236}">
                <a16:creationId xmlns:a16="http://schemas.microsoft.com/office/drawing/2014/main" id="{B099A4DA-57F1-4D50-A025-9B63828DF04D}"/>
              </a:ext>
            </a:extLst>
          </p:cNvPr>
          <p:cNvSpPr txBox="1">
            <a:spLocks/>
          </p:cNvSpPr>
          <p:nvPr/>
        </p:nvSpPr>
        <p:spPr>
          <a:xfrm>
            <a:off x="342679" y="1360381"/>
            <a:ext cx="11506642" cy="49400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Clr>
                <a:schemeClr val="accent1">
                  <a:lumMod val="75000"/>
                </a:schemeClr>
              </a:buClr>
              <a:buNone/>
            </a:pPr>
            <a:endParaRPr lang="en-US" sz="1800" dirty="0">
              <a:solidFill>
                <a:schemeClr val="bg1">
                  <a:lumMod val="50000"/>
                </a:schemeClr>
              </a:solidFill>
              <a:latin typeface="GillSans-Bold" pitchFamily="2" charset="0"/>
            </a:endParaRPr>
          </a:p>
        </p:txBody>
      </p:sp>
      <p:sp>
        <p:nvSpPr>
          <p:cNvPr id="4" name="Rectangle 1">
            <a:extLst>
              <a:ext uri="{FF2B5EF4-FFF2-40B4-BE49-F238E27FC236}">
                <a16:creationId xmlns:a16="http://schemas.microsoft.com/office/drawing/2014/main" id="{EAAE9ECF-BD79-4038-92DF-A47D5C4CF3A4}"/>
              </a:ext>
            </a:extLst>
          </p:cNvPr>
          <p:cNvSpPr>
            <a:spLocks noChangeArrowheads="1"/>
          </p:cNvSpPr>
          <p:nvPr/>
        </p:nvSpPr>
        <p:spPr bwMode="auto">
          <a:xfrm>
            <a:off x="342680" y="1155357"/>
            <a:ext cx="7123246" cy="36905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lumMod val="50000"/>
                  </a:schemeClr>
                </a:solidFill>
                <a:effectLst/>
                <a:latin typeface="GillSans-Bold" pitchFamily="2" charset="0"/>
                <a:cs typeface="Arial" panose="020B0604020202020204" pitchFamily="34" charset="0"/>
              </a:rPr>
              <a:t>Django</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err="1">
                <a:solidFill>
                  <a:schemeClr val="bg1">
                    <a:lumMod val="50000"/>
                  </a:schemeClr>
                </a:solidFill>
                <a:latin typeface="GillSans-Bold" pitchFamily="2" charset="0"/>
                <a:cs typeface="Arial" panose="020B0604020202020204" pitchFamily="34" charset="0"/>
              </a:rPr>
              <a:t>CherryPy</a:t>
            </a:r>
            <a:endParaRPr lang="en-US" altLang="en-US" dirty="0">
              <a:solidFill>
                <a:schemeClr val="bg1">
                  <a:lumMod val="50000"/>
                </a:schemeClr>
              </a:solidFill>
              <a:latin typeface="GillSans-Bold" pitchFamily="2" charset="0"/>
              <a:cs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lumMod val="50000"/>
                  </a:schemeClr>
                </a:solidFill>
                <a:effectLst/>
                <a:latin typeface="GillSans-Bold" pitchFamily="2" charset="0"/>
                <a:cs typeface="Arial" panose="020B0604020202020204" pitchFamily="34" charset="0"/>
              </a:rPr>
              <a:t>Pylons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solidFill>
                  <a:schemeClr val="bg1">
                    <a:lumMod val="50000"/>
                  </a:schemeClr>
                </a:solidFill>
                <a:latin typeface="GillSans-Bold" pitchFamily="2" charset="0"/>
                <a:cs typeface="Arial" panose="020B0604020202020204" pitchFamily="34" charset="0"/>
              </a:rPr>
              <a:t>Flask</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lumMod val="50000"/>
                  </a:schemeClr>
                </a:solidFill>
                <a:effectLst/>
                <a:latin typeface="GillSans-Bold" pitchFamily="2" charset="0"/>
                <a:cs typeface="Arial" panose="020B0604020202020204" pitchFamily="34" charset="0"/>
              </a:rPr>
              <a:t>Bottle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err="1">
                <a:solidFill>
                  <a:schemeClr val="bg1">
                    <a:lumMod val="50000"/>
                  </a:schemeClr>
                </a:solidFill>
                <a:latin typeface="GillSans-Bold" pitchFamily="2" charset="0"/>
                <a:cs typeface="Arial" panose="020B0604020202020204" pitchFamily="34" charset="0"/>
              </a:rPr>
              <a:t>Tipfy</a:t>
            </a:r>
            <a:endParaRPr lang="en-US" altLang="en-US" dirty="0">
              <a:solidFill>
                <a:schemeClr val="bg1">
                  <a:lumMod val="50000"/>
                </a:schemeClr>
              </a:solidFill>
              <a:latin typeface="GillSans-Bold" pitchFamily="2" charset="0"/>
              <a:cs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lumMod val="50000"/>
                  </a:schemeClr>
                </a:solidFill>
                <a:effectLst/>
                <a:latin typeface="GillSans-Bold" pitchFamily="2" charset="0"/>
                <a:cs typeface="Arial" panose="020B0604020202020204" pitchFamily="34" charset="0"/>
              </a:rPr>
              <a:t>Pyramid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solidFill>
                  <a:schemeClr val="bg1">
                    <a:lumMod val="50000"/>
                  </a:schemeClr>
                </a:solidFill>
                <a:latin typeface="GillSans-Bold" pitchFamily="2" charset="0"/>
                <a:cs typeface="Arial" panose="020B0604020202020204" pitchFamily="34" charset="0"/>
              </a:rPr>
              <a:t>Cubic Web</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lumMod val="50000"/>
                  </a:schemeClr>
                </a:solidFill>
                <a:effectLst/>
                <a:latin typeface="GillSans-Bold" pitchFamily="2" charset="0"/>
                <a:cs typeface="Arial" panose="020B0604020202020204" pitchFamily="34" charset="0"/>
              </a:rPr>
              <a:t>GAE framework</a:t>
            </a:r>
            <a:endParaRPr kumimoji="0" lang="en-US" altLang="en-US" b="0" i="0" u="none" strike="noStrike" cap="none" normalizeH="0" baseline="0" dirty="0">
              <a:ln>
                <a:noFill/>
              </a:ln>
              <a:solidFill>
                <a:schemeClr val="bg1">
                  <a:lumMod val="50000"/>
                </a:schemeClr>
              </a:solidFill>
              <a:effectLst/>
              <a:latin typeface="GillSans-Bold" pitchFamily="2" charset="0"/>
            </a:endParaRPr>
          </a:p>
        </p:txBody>
      </p:sp>
      <p:pic>
        <p:nvPicPr>
          <p:cNvPr id="1026" name="Picture 2" descr="Top Python Testing Frameworks In 2020 For Selenium Automation ...">
            <a:extLst>
              <a:ext uri="{FF2B5EF4-FFF2-40B4-BE49-F238E27FC236}">
                <a16:creationId xmlns:a16="http://schemas.microsoft.com/office/drawing/2014/main" id="{58E3550D-83D8-4B5F-82B4-79E2317E5B3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13213" y="4108818"/>
            <a:ext cx="3351274" cy="1884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Web Framework — A Detailed List of Web Frameworks in Python ...">
            <a:extLst>
              <a:ext uri="{FF2B5EF4-FFF2-40B4-BE49-F238E27FC236}">
                <a16:creationId xmlns:a16="http://schemas.microsoft.com/office/drawing/2014/main" id="{906C1455-D513-44CA-8799-BF3FF7962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6690" y="1155357"/>
            <a:ext cx="5002630" cy="261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61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7D2D9-0D0A-4957-9D6C-81DC99B61C8E}"/>
              </a:ext>
            </a:extLst>
          </p:cNvPr>
          <p:cNvSpPr txBox="1"/>
          <p:nvPr/>
        </p:nvSpPr>
        <p:spPr>
          <a:xfrm>
            <a:off x="3337291" y="3105834"/>
            <a:ext cx="5517417" cy="646331"/>
          </a:xfrm>
          <a:prstGeom prst="rect">
            <a:avLst/>
          </a:prstGeom>
          <a:noFill/>
        </p:spPr>
        <p:txBody>
          <a:bodyPr wrap="square" rtlCol="0">
            <a:spAutoFit/>
          </a:bodyPr>
          <a:lstStyle/>
          <a:p>
            <a:pPr algn="ctr"/>
            <a:r>
              <a:rPr lang="en-IN" sz="3600" b="1" dirty="0">
                <a:solidFill>
                  <a:schemeClr val="bg1">
                    <a:lumMod val="50000"/>
                  </a:schemeClr>
                </a:solidFill>
                <a:latin typeface="GillSans-Bold" pitchFamily="2" charset="0"/>
                <a:cs typeface="Segoe UI" panose="020B0502040204020203" pitchFamily="34" charset="0"/>
              </a:rPr>
              <a:t>What is Django?</a:t>
            </a:r>
            <a:endParaRPr lang="en-IN" sz="3600" b="1" dirty="0">
              <a:solidFill>
                <a:schemeClr val="tx1">
                  <a:lumMod val="65000"/>
                  <a:lumOff val="35000"/>
                </a:schemeClr>
              </a:solidFill>
              <a:latin typeface="GillSans-Bold" pitchFamily="2" charset="0"/>
            </a:endParaRPr>
          </a:p>
        </p:txBody>
      </p:sp>
    </p:spTree>
    <p:extLst>
      <p:ext uri="{BB962C8B-B14F-4D97-AF65-F5344CB8AC3E}">
        <p14:creationId xmlns:p14="http://schemas.microsoft.com/office/powerpoint/2010/main" val="195982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A85135C-392C-4E09-8648-EF396FAD36A4}"/>
              </a:ext>
            </a:extLst>
          </p:cNvPr>
          <p:cNvSpPr>
            <a:spLocks noGrp="1"/>
          </p:cNvSpPr>
          <p:nvPr/>
        </p:nvSpPr>
        <p:spPr bwMode="auto">
          <a:xfrm>
            <a:off x="342679" y="242702"/>
            <a:ext cx="8210550" cy="532552"/>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lgn="l" defTabSz="228560" rtl="0" eaLnBrk="1" fontAlgn="base" hangingPunct="1">
              <a:spcBef>
                <a:spcPct val="20000"/>
              </a:spcBef>
              <a:spcAft>
                <a:spcPct val="0"/>
              </a:spcAft>
              <a:buClr>
                <a:srgbClr val="000000"/>
              </a:buClr>
              <a:buFont typeface="Arial" charset="0"/>
              <a:defRPr sz="2800" b="1">
                <a:solidFill>
                  <a:srgbClr val="095A82"/>
                </a:solidFill>
                <a:latin typeface="Gill Sans" panose="020B0702020104020203" pitchFamily="34" charset="0"/>
                <a:ea typeface="+mj-ea"/>
                <a:cs typeface="+mj-cs"/>
              </a:defRPr>
            </a:lvl1pPr>
            <a:lvl2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56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12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6pPr>
            <a:lvl7pPr marL="91424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7pPr>
            <a:lvl8pPr marL="137136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8pPr>
            <a:lvl9pPr marL="1828480" algn="ctr" defTabSz="228560" rtl="0" eaLnBrk="1" fontAlgn="base" hangingPunct="1">
              <a:spcBef>
                <a:spcPct val="20000"/>
              </a:spcBef>
              <a:spcAft>
                <a:spcPct val="0"/>
              </a:spcAft>
              <a:buClr>
                <a:srgbClr val="000000"/>
              </a:buClr>
              <a:buFont typeface="Arial" pitchFamily="34" charset="0"/>
              <a:defRPr sz="2625" b="1">
                <a:solidFill>
                  <a:schemeClr val="tx1"/>
                </a:solidFill>
                <a:latin typeface="Arial" pitchFamily="34" charset="0"/>
              </a:defRPr>
            </a:lvl9pPr>
          </a:lstStyle>
          <a:p>
            <a:r>
              <a:rPr lang="en-IN" sz="3600" dirty="0">
                <a:solidFill>
                  <a:schemeClr val="accent5">
                    <a:lumMod val="50000"/>
                  </a:schemeClr>
                </a:solidFill>
                <a:latin typeface="GillSans-Bold" pitchFamily="2" charset="0"/>
              </a:rPr>
              <a:t>What is Django?</a:t>
            </a:r>
            <a:endParaRPr lang="en-IN" sz="3600" b="0" dirty="0">
              <a:solidFill>
                <a:schemeClr val="accent5">
                  <a:lumMod val="50000"/>
                </a:schemeClr>
              </a:solidFill>
              <a:latin typeface="GillSans-Bold" pitchFamily="2" charset="0"/>
              <a:cs typeface="Calibri" panose="020F0502020204030204" pitchFamily="34" charset="0"/>
            </a:endParaRPr>
          </a:p>
        </p:txBody>
      </p:sp>
      <p:sp>
        <p:nvSpPr>
          <p:cNvPr id="3" name="Subtitle 2">
            <a:extLst>
              <a:ext uri="{FF2B5EF4-FFF2-40B4-BE49-F238E27FC236}">
                <a16:creationId xmlns:a16="http://schemas.microsoft.com/office/drawing/2014/main" id="{B099A4DA-57F1-4D50-A025-9B63828DF04D}"/>
              </a:ext>
            </a:extLst>
          </p:cNvPr>
          <p:cNvSpPr txBox="1">
            <a:spLocks/>
          </p:cNvSpPr>
          <p:nvPr/>
        </p:nvSpPr>
        <p:spPr>
          <a:xfrm>
            <a:off x="342679" y="1360381"/>
            <a:ext cx="11506642" cy="49400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Clr>
                <a:schemeClr val="accent1">
                  <a:lumMod val="75000"/>
                </a:schemeClr>
              </a:buClr>
              <a:buNone/>
            </a:pPr>
            <a:endParaRPr lang="en-US" sz="1800" dirty="0">
              <a:solidFill>
                <a:schemeClr val="bg1">
                  <a:lumMod val="50000"/>
                </a:schemeClr>
              </a:solidFill>
              <a:latin typeface="GillSans-Bold" pitchFamily="2" charset="0"/>
            </a:endParaRPr>
          </a:p>
        </p:txBody>
      </p:sp>
      <p:sp>
        <p:nvSpPr>
          <p:cNvPr id="4" name="Rectangle 1">
            <a:extLst>
              <a:ext uri="{FF2B5EF4-FFF2-40B4-BE49-F238E27FC236}">
                <a16:creationId xmlns:a16="http://schemas.microsoft.com/office/drawing/2014/main" id="{EAAE9ECF-BD79-4038-92DF-A47D5C4CF3A4}"/>
              </a:ext>
            </a:extLst>
          </p:cNvPr>
          <p:cNvSpPr>
            <a:spLocks noChangeArrowheads="1"/>
          </p:cNvSpPr>
          <p:nvPr/>
        </p:nvSpPr>
        <p:spPr bwMode="auto">
          <a:xfrm>
            <a:off x="342679" y="1972338"/>
            <a:ext cx="8651630" cy="3258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bg1">
                  <a:lumMod val="50000"/>
                </a:schemeClr>
              </a:solidFill>
              <a:effectLst/>
              <a:latin typeface="GillSans-Bold" pitchFamily="2" charset="0"/>
            </a:endParaRPr>
          </a:p>
        </p:txBody>
      </p:sp>
      <p:sp>
        <p:nvSpPr>
          <p:cNvPr id="7" name="TextBox 6">
            <a:extLst>
              <a:ext uri="{FF2B5EF4-FFF2-40B4-BE49-F238E27FC236}">
                <a16:creationId xmlns:a16="http://schemas.microsoft.com/office/drawing/2014/main" id="{8A9DCE58-5F1D-4961-9BF7-C7DBF5851084}"/>
              </a:ext>
            </a:extLst>
          </p:cNvPr>
          <p:cNvSpPr txBox="1"/>
          <p:nvPr/>
        </p:nvSpPr>
        <p:spPr>
          <a:xfrm>
            <a:off x="0" y="6488668"/>
            <a:ext cx="4054636" cy="369332"/>
          </a:xfrm>
          <a:prstGeom prst="rect">
            <a:avLst/>
          </a:prstGeom>
          <a:noFill/>
        </p:spPr>
        <p:txBody>
          <a:bodyPr wrap="none" rtlCol="0">
            <a:spAutoFit/>
          </a:bodyPr>
          <a:lstStyle/>
          <a:p>
            <a:r>
              <a:rPr lang="en-IN" dirty="0"/>
              <a:t>Source: </a:t>
            </a:r>
            <a:r>
              <a:rPr lang="en-IN" dirty="0">
                <a:hlinkClick r:id="rId2"/>
              </a:rPr>
              <a:t>https://www.djangoproject.com/</a:t>
            </a:r>
            <a:endParaRPr lang="en-IN" dirty="0"/>
          </a:p>
        </p:txBody>
      </p:sp>
      <p:pic>
        <p:nvPicPr>
          <p:cNvPr id="9" name="Picture 8">
            <a:extLst>
              <a:ext uri="{FF2B5EF4-FFF2-40B4-BE49-F238E27FC236}">
                <a16:creationId xmlns:a16="http://schemas.microsoft.com/office/drawing/2014/main" id="{2B676505-96EF-407A-8D9A-F6BF7222EA2E}"/>
              </a:ext>
            </a:extLst>
          </p:cNvPr>
          <p:cNvPicPr>
            <a:picLocks noChangeAspect="1"/>
          </p:cNvPicPr>
          <p:nvPr/>
        </p:nvPicPr>
        <p:blipFill rotWithShape="1">
          <a:blip r:embed="rId3"/>
          <a:srcRect r="86427"/>
          <a:stretch/>
        </p:blipFill>
        <p:spPr>
          <a:xfrm>
            <a:off x="996450" y="2021886"/>
            <a:ext cx="1058853" cy="1257300"/>
          </a:xfrm>
          <a:prstGeom prst="rect">
            <a:avLst/>
          </a:prstGeom>
        </p:spPr>
      </p:pic>
      <p:pic>
        <p:nvPicPr>
          <p:cNvPr id="11" name="Picture 10">
            <a:extLst>
              <a:ext uri="{FF2B5EF4-FFF2-40B4-BE49-F238E27FC236}">
                <a16:creationId xmlns:a16="http://schemas.microsoft.com/office/drawing/2014/main" id="{EC98DBDA-B9DB-4249-8446-A341264D996C}"/>
              </a:ext>
            </a:extLst>
          </p:cNvPr>
          <p:cNvPicPr>
            <a:picLocks noChangeAspect="1"/>
          </p:cNvPicPr>
          <p:nvPr/>
        </p:nvPicPr>
        <p:blipFill rotWithShape="1">
          <a:blip r:embed="rId4"/>
          <a:srcRect r="86191"/>
          <a:stretch/>
        </p:blipFill>
        <p:spPr>
          <a:xfrm>
            <a:off x="996450" y="3237981"/>
            <a:ext cx="1058853" cy="1238250"/>
          </a:xfrm>
          <a:prstGeom prst="rect">
            <a:avLst/>
          </a:prstGeom>
        </p:spPr>
      </p:pic>
      <p:pic>
        <p:nvPicPr>
          <p:cNvPr id="13" name="Picture 12">
            <a:extLst>
              <a:ext uri="{FF2B5EF4-FFF2-40B4-BE49-F238E27FC236}">
                <a16:creationId xmlns:a16="http://schemas.microsoft.com/office/drawing/2014/main" id="{BE07743A-F311-4B6D-BD19-E16CC08181ED}"/>
              </a:ext>
            </a:extLst>
          </p:cNvPr>
          <p:cNvPicPr>
            <a:picLocks noChangeAspect="1"/>
          </p:cNvPicPr>
          <p:nvPr/>
        </p:nvPicPr>
        <p:blipFill rotWithShape="1">
          <a:blip r:embed="rId5"/>
          <a:srcRect r="86310"/>
          <a:stretch/>
        </p:blipFill>
        <p:spPr>
          <a:xfrm>
            <a:off x="996450" y="4382112"/>
            <a:ext cx="1058853" cy="1295400"/>
          </a:xfrm>
          <a:prstGeom prst="rect">
            <a:avLst/>
          </a:prstGeom>
        </p:spPr>
      </p:pic>
      <p:sp>
        <p:nvSpPr>
          <p:cNvPr id="5" name="TextBox 4">
            <a:extLst>
              <a:ext uri="{FF2B5EF4-FFF2-40B4-BE49-F238E27FC236}">
                <a16:creationId xmlns:a16="http://schemas.microsoft.com/office/drawing/2014/main" id="{77C0D684-6C34-41F1-B8B6-D3E602A2022F}"/>
              </a:ext>
            </a:extLst>
          </p:cNvPr>
          <p:cNvSpPr txBox="1"/>
          <p:nvPr/>
        </p:nvSpPr>
        <p:spPr>
          <a:xfrm>
            <a:off x="342679" y="1126978"/>
            <a:ext cx="11506642" cy="923330"/>
          </a:xfrm>
          <a:prstGeom prst="rect">
            <a:avLst/>
          </a:prstGeom>
          <a:noFill/>
        </p:spPr>
        <p:txBody>
          <a:bodyPr wrap="square" rtlCol="0">
            <a:spAutoFit/>
          </a:bodyPr>
          <a:lstStyle/>
          <a:p>
            <a:r>
              <a:rPr lang="en-US" b="0" i="0" dirty="0">
                <a:solidFill>
                  <a:schemeClr val="bg1">
                    <a:lumMod val="50000"/>
                  </a:schemeClr>
                </a:solidFill>
                <a:effectLst/>
                <a:latin typeface="GillSans-Bold" pitchFamily="2" charset="0"/>
              </a:rPr>
              <a:t>Django is a high-level Python Web framework that encourages rapid development and clean, pragmatic design. Built by experienced developers, it takes care of much of the hassle of Web development, </a:t>
            </a:r>
          </a:p>
          <a:p>
            <a:r>
              <a:rPr lang="en-US" b="0" i="0" dirty="0">
                <a:solidFill>
                  <a:schemeClr val="bg1">
                    <a:lumMod val="50000"/>
                  </a:schemeClr>
                </a:solidFill>
                <a:effectLst/>
                <a:latin typeface="GillSans-Bold" pitchFamily="2" charset="0"/>
              </a:rPr>
              <a:t>so you can focus on writing your app without needing to reinvent the wheel. It’s free and open source.</a:t>
            </a:r>
            <a:endParaRPr lang="en-IN" dirty="0">
              <a:solidFill>
                <a:schemeClr val="bg1">
                  <a:lumMod val="50000"/>
                </a:schemeClr>
              </a:solidFill>
              <a:latin typeface="GillSans-Bold" pitchFamily="2" charset="0"/>
            </a:endParaRPr>
          </a:p>
        </p:txBody>
      </p:sp>
      <p:sp>
        <p:nvSpPr>
          <p:cNvPr id="12" name="Rectangle 2">
            <a:extLst>
              <a:ext uri="{FF2B5EF4-FFF2-40B4-BE49-F238E27FC236}">
                <a16:creationId xmlns:a16="http://schemas.microsoft.com/office/drawing/2014/main" id="{96766692-9B94-48EA-BB81-86E2F5A842C9}"/>
              </a:ext>
            </a:extLst>
          </p:cNvPr>
          <p:cNvSpPr>
            <a:spLocks noChangeArrowheads="1"/>
          </p:cNvSpPr>
          <p:nvPr/>
        </p:nvSpPr>
        <p:spPr bwMode="auto">
          <a:xfrm>
            <a:off x="2055303" y="2163186"/>
            <a:ext cx="7248088" cy="1116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lumMod val="50000"/>
                </a:schemeClr>
              </a:solidFill>
              <a:effectLst/>
              <a:latin typeface="GillSans-Bold"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50000"/>
                  </a:schemeClr>
                </a:solidFill>
                <a:effectLst/>
                <a:latin typeface="GillSans-Bold" pitchFamily="2" charset="0"/>
              </a:rPr>
              <a:t>Ridiculously fast.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50000"/>
                  </a:schemeClr>
                </a:solidFill>
                <a:effectLst/>
                <a:latin typeface="GillSans-Bold" pitchFamily="2" charset="0"/>
              </a:rPr>
              <a:t>Django was designed to help developers take applications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50000"/>
                  </a:schemeClr>
                </a:solidFill>
                <a:effectLst/>
                <a:latin typeface="GillSans-Bold" pitchFamily="2" charset="0"/>
              </a:rPr>
              <a:t>concept to completion as quickly as possible.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lumMod val="50000"/>
                </a:schemeClr>
              </a:solidFill>
              <a:effectLst/>
              <a:latin typeface="GillSans-Bold" pitchFamily="2" charset="0"/>
            </a:endParaRPr>
          </a:p>
        </p:txBody>
      </p:sp>
      <p:sp>
        <p:nvSpPr>
          <p:cNvPr id="14" name="Rectangle 3">
            <a:extLst>
              <a:ext uri="{FF2B5EF4-FFF2-40B4-BE49-F238E27FC236}">
                <a16:creationId xmlns:a16="http://schemas.microsoft.com/office/drawing/2014/main" id="{53276D1F-4F1B-4A89-BBB0-F0D4BEE7B395}"/>
              </a:ext>
            </a:extLst>
          </p:cNvPr>
          <p:cNvSpPr>
            <a:spLocks noChangeArrowheads="1"/>
          </p:cNvSpPr>
          <p:nvPr/>
        </p:nvSpPr>
        <p:spPr bwMode="auto">
          <a:xfrm>
            <a:off x="2055303" y="3371106"/>
            <a:ext cx="7798169" cy="972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lumMod val="50000"/>
                </a:schemeClr>
              </a:solidFill>
              <a:effectLst/>
              <a:latin typeface="GillSans-Bold"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50000"/>
                  </a:schemeClr>
                </a:solidFill>
                <a:effectLst/>
                <a:latin typeface="GillSans-Bold" pitchFamily="2" charset="0"/>
              </a:rPr>
              <a:t>Reassuringly secure.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50000"/>
                  </a:schemeClr>
                </a:solidFill>
                <a:effectLst/>
                <a:latin typeface="GillSans-Bold" pitchFamily="2" charset="0"/>
              </a:rPr>
              <a:t>Django takes security seriously and helps developers avoid many</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50000"/>
                  </a:schemeClr>
                </a:solidFill>
                <a:effectLst/>
                <a:latin typeface="GillSans-Bold" pitchFamily="2" charset="0"/>
              </a:rPr>
              <a:t>common security mistakes.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lumMod val="50000"/>
                </a:schemeClr>
              </a:solidFill>
              <a:effectLst/>
              <a:latin typeface="GillSans-Bold" pitchFamily="2" charset="0"/>
            </a:endParaRPr>
          </a:p>
        </p:txBody>
      </p:sp>
      <p:sp>
        <p:nvSpPr>
          <p:cNvPr id="15" name="Rectangle 4">
            <a:extLst>
              <a:ext uri="{FF2B5EF4-FFF2-40B4-BE49-F238E27FC236}">
                <a16:creationId xmlns:a16="http://schemas.microsoft.com/office/drawing/2014/main" id="{22F76D32-C262-4AD5-B590-27138599166E}"/>
              </a:ext>
            </a:extLst>
          </p:cNvPr>
          <p:cNvSpPr>
            <a:spLocks noChangeArrowheads="1"/>
          </p:cNvSpPr>
          <p:nvPr/>
        </p:nvSpPr>
        <p:spPr bwMode="auto">
          <a:xfrm>
            <a:off x="2055303" y="4583519"/>
            <a:ext cx="7126923" cy="900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lumMod val="50000"/>
                </a:schemeClr>
              </a:solidFill>
              <a:effectLst/>
              <a:latin typeface="GillSans-Bold"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50000"/>
                  </a:schemeClr>
                </a:solidFill>
                <a:effectLst/>
                <a:latin typeface="GillSans-Bold" pitchFamily="2" charset="0"/>
              </a:rPr>
              <a:t>Exceedingly scalable.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50000"/>
                  </a:schemeClr>
                </a:solidFill>
                <a:effectLst/>
                <a:latin typeface="GillSans-Bold" pitchFamily="2" charset="0"/>
              </a:rPr>
              <a:t>Some of the busiest sites on the Web leverage Django’s ability 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50000"/>
                  </a:schemeClr>
                </a:solidFill>
                <a:effectLst/>
                <a:latin typeface="GillSans-Bold" pitchFamily="2" charset="0"/>
              </a:rPr>
              <a:t>quickly and flexibly scale.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lumMod val="50000"/>
                </a:schemeClr>
              </a:solidFill>
              <a:effectLst/>
              <a:latin typeface="GillSans-Bold" pitchFamily="2" charset="0"/>
            </a:endParaRPr>
          </a:p>
        </p:txBody>
      </p:sp>
    </p:spTree>
    <p:extLst>
      <p:ext uri="{BB962C8B-B14F-4D97-AF65-F5344CB8AC3E}">
        <p14:creationId xmlns:p14="http://schemas.microsoft.com/office/powerpoint/2010/main" val="39852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Words>
  <Application>Microsoft Office PowerPoint</Application>
  <PresentationFormat>Widescreen</PresentationFormat>
  <Paragraphs>130</Paragraphs>
  <Slides>27</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Gill Sans</vt:lpstr>
      <vt:lpstr>GillSans-Bold</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Harshit Agrawal</cp:lastModifiedBy>
  <cp:revision>170</cp:revision>
  <dcterms:created xsi:type="dcterms:W3CDTF">2020-07-13T23:47:15Z</dcterms:created>
  <dcterms:modified xsi:type="dcterms:W3CDTF">2020-08-26T08:03:24Z</dcterms:modified>
</cp:coreProperties>
</file>