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</a:blip>
          <a:srcRect/>
          <a:stretch>
            <a:fillRect l="-70000" r="-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F2B3-A885-4D9A-A1EA-69B8FBF294A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4151-0FAE-4A78-A42B-C8AEC016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771650"/>
          </a:xfrm>
        </p:spPr>
        <p:txBody>
          <a:bodyPr/>
          <a:lstStyle/>
          <a:p>
            <a:r>
              <a:rPr lang="en-US" sz="4800" dirty="0" smtClean="0"/>
              <a:t>DATA 606</a:t>
            </a:r>
            <a:br>
              <a:rPr lang="en-US" sz="4800" dirty="0" smtClean="0"/>
            </a:br>
            <a:r>
              <a:rPr lang="en-US" sz="3200" dirty="0" smtClean="0"/>
              <a:t>Fall 2019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Presenter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Siong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Wong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Chapter 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Summarizing Data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Problem 2.33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Stats Scores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1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Statistics Students’ Scores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57, 66, 69, 71, 72, 73, 74, 77, 78, 78, 79, 79, 81, 81, 82, 83, 83, 88, 89, 94</a:t>
            </a:r>
          </a:p>
          <a:p>
            <a:endParaRPr lang="en-US" dirty="0"/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Create a box plot of the distribution of these scores.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the GGPlot2 to create a box plot.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scores &lt;- c(57, 66, 69, 71, 72, 73, 74, 77, 78, 78, 79, 79, 81, 81, 82, 83, 83, 88, 89, 94)</a:t>
            </a:r>
          </a:p>
          <a:p>
            <a:endParaRPr lang="en-US" dirty="0" smtClean="0"/>
          </a:p>
          <a:p>
            <a:r>
              <a:rPr lang="en-US" dirty="0" smtClean="0"/>
              <a:t>library(ggplot2)</a:t>
            </a:r>
          </a:p>
          <a:p>
            <a:endParaRPr lang="en-US" dirty="0" smtClean="0"/>
          </a:p>
          <a:p>
            <a:r>
              <a:rPr lang="en-US" dirty="0" smtClean="0"/>
              <a:t>scores &lt;- data.frame(scores)</a:t>
            </a:r>
          </a:p>
          <a:p>
            <a:endParaRPr lang="en-US" dirty="0" smtClean="0"/>
          </a:p>
          <a:p>
            <a:r>
              <a:rPr lang="en-US" dirty="0" smtClean="0"/>
              <a:t>ggplot(scores, aes(y=scores)) + geom_boxplot() + labs(title="Distribution of Final Exam Scores") + ylab("Scores") + theme(</a:t>
            </a:r>
            <a:r>
              <a:rPr lang="en-US" dirty="0" err="1" smtClean="0"/>
              <a:t>legend.position</a:t>
            </a:r>
            <a:r>
              <a:rPr lang="en-US" dirty="0" smtClean="0"/>
              <a:t> = "none", axis.title.x = element_blank(), axis.text.x = element_blank(), axis.ticks.x = element_blank()) + theme(</a:t>
            </a:r>
            <a:r>
              <a:rPr lang="en-US" dirty="0" err="1" smtClean="0"/>
              <a:t>plot.title</a:t>
            </a:r>
            <a:r>
              <a:rPr lang="en-US" dirty="0" smtClean="0"/>
              <a:t> = element_text(</a:t>
            </a:r>
            <a:r>
              <a:rPr lang="en-US" dirty="0" err="1" smtClean="0"/>
              <a:t>hjust</a:t>
            </a:r>
            <a:r>
              <a:rPr lang="en-US" dirty="0" smtClean="0"/>
              <a:t>=0.5))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Cont.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352800" cy="4648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b="1" dirty="0" smtClean="0"/>
              <a:t>Max/Upper Whisker </a:t>
            </a:r>
            <a:r>
              <a:rPr lang="en-US" sz="5900" dirty="0" smtClean="0"/>
              <a:t>: 94.00 </a:t>
            </a:r>
            <a:endParaRPr lang="en-US" sz="5900" b="1" dirty="0" smtClean="0">
              <a:effectLst/>
            </a:endParaRPr>
          </a:p>
          <a:p>
            <a:pPr marL="0" indent="0">
              <a:buNone/>
            </a:pPr>
            <a:endParaRPr lang="en-US" sz="5900" b="1" dirty="0" smtClean="0">
              <a:effectLst/>
            </a:endParaRPr>
          </a:p>
          <a:p>
            <a:pPr marL="0" indent="0">
              <a:buNone/>
            </a:pPr>
            <a:endParaRPr lang="en-US" sz="5900" b="1" dirty="0" smtClean="0">
              <a:effectLst/>
            </a:endParaRPr>
          </a:p>
          <a:p>
            <a:pPr marL="0" indent="0">
              <a:buNone/>
            </a:pPr>
            <a:endParaRPr lang="en-US" sz="5900" b="1" dirty="0" smtClean="0">
              <a:effectLst/>
            </a:endParaRPr>
          </a:p>
          <a:p>
            <a:pPr marL="0" indent="0">
              <a:buNone/>
            </a:pPr>
            <a:endParaRPr lang="en-US" sz="5900" b="1" dirty="0" smtClean="0">
              <a:effectLst/>
            </a:endParaRPr>
          </a:p>
          <a:p>
            <a:pPr marL="0" indent="0">
              <a:buNone/>
            </a:pPr>
            <a:r>
              <a:rPr lang="en-US" sz="5900" b="1" dirty="0" smtClean="0">
                <a:effectLst/>
              </a:rPr>
              <a:t>3rd </a:t>
            </a:r>
            <a:r>
              <a:rPr lang="en-US" sz="5900" b="1" dirty="0" smtClean="0">
                <a:effectLst/>
              </a:rPr>
              <a:t>Qu</a:t>
            </a:r>
            <a:r>
              <a:rPr lang="en-US" sz="5900" dirty="0" smtClean="0">
                <a:effectLst/>
              </a:rPr>
              <a:t>. : 82.25 </a:t>
            </a:r>
          </a:p>
          <a:p>
            <a:pPr marL="0" indent="0">
              <a:buNone/>
            </a:pPr>
            <a:r>
              <a:rPr lang="en-US" sz="5900" b="1" dirty="0" smtClean="0"/>
              <a:t>Median</a:t>
            </a:r>
            <a:r>
              <a:rPr lang="en-US" sz="5900" dirty="0" smtClean="0"/>
              <a:t> : 78.50 </a:t>
            </a:r>
            <a:endParaRPr lang="en-US" sz="5900" dirty="0"/>
          </a:p>
          <a:p>
            <a:pPr marL="0" indent="0">
              <a:buNone/>
            </a:pPr>
            <a:r>
              <a:rPr lang="en-US" sz="5900" b="1" dirty="0" smtClean="0"/>
              <a:t>1st </a:t>
            </a:r>
            <a:r>
              <a:rPr lang="en-US" sz="5900" b="1" dirty="0"/>
              <a:t>Qu</a:t>
            </a:r>
            <a:r>
              <a:rPr lang="en-US" sz="5900" dirty="0" smtClean="0"/>
              <a:t>. : 72.75 </a:t>
            </a:r>
            <a:endParaRPr lang="en-US" sz="5900" dirty="0" smtClean="0">
              <a:effectLst/>
            </a:endParaRPr>
          </a:p>
          <a:p>
            <a:pPr marL="0" indent="0">
              <a:buNone/>
            </a:pPr>
            <a:endParaRPr lang="en-US" sz="5900" b="1" dirty="0" smtClean="0"/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 smtClean="0"/>
              <a:t>Lower Whisker </a:t>
            </a:r>
            <a:r>
              <a:rPr lang="en-US" sz="5900" dirty="0" smtClean="0"/>
              <a:t>:</a:t>
            </a:r>
            <a:r>
              <a:rPr lang="en-US" sz="5900" b="1" dirty="0" smtClean="0"/>
              <a:t> </a:t>
            </a:r>
            <a:r>
              <a:rPr lang="en-US" sz="5900" dirty="0" smtClean="0"/>
              <a:t>66</a:t>
            </a:r>
          </a:p>
          <a:p>
            <a:pPr marL="0" indent="0">
              <a:buNone/>
            </a:pPr>
            <a:endParaRPr lang="en-US" sz="5900" b="1" dirty="0" smtClean="0"/>
          </a:p>
          <a:p>
            <a:pPr marL="0" indent="0">
              <a:buNone/>
            </a:pPr>
            <a:endParaRPr lang="en-US" sz="5900" b="1" dirty="0" smtClean="0"/>
          </a:p>
          <a:p>
            <a:pPr marL="0" indent="0">
              <a:buNone/>
            </a:pPr>
            <a:endParaRPr lang="en-US" sz="5900" b="1" dirty="0" smtClean="0"/>
          </a:p>
          <a:p>
            <a:pPr marL="0" indent="0">
              <a:buNone/>
            </a:pPr>
            <a:r>
              <a:rPr lang="en-US" sz="5900" b="1" dirty="0" smtClean="0"/>
              <a:t>Outlier/Min</a:t>
            </a:r>
            <a:r>
              <a:rPr lang="en-US" sz="5900" dirty="0"/>
              <a:t>. </a:t>
            </a:r>
            <a:r>
              <a:rPr lang="en-US" sz="5900" dirty="0" smtClean="0"/>
              <a:t>: 57</a:t>
            </a:r>
            <a:endParaRPr lang="en-US" sz="5900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0400" y="1752600"/>
            <a:ext cx="2362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953000" y="3124200"/>
            <a:ext cx="609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53000" y="35052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53000" y="3733800"/>
            <a:ext cx="762001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48149" y="5829300"/>
            <a:ext cx="24144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00253" y="4705350"/>
            <a:ext cx="2462347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Cont.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4114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 you can use base R to plot.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boxplot(scores, axes = FALSE,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staplewex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text(y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boxplot.stats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(scores)$stats, labels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boxplot.stats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(scores)$stats, x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1.3)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3091"/>
            <a:ext cx="4038600" cy="526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3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245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606 Fall 2019</vt:lpstr>
      <vt:lpstr>Final Exam Scores</vt:lpstr>
      <vt:lpstr>Solution</vt:lpstr>
      <vt:lpstr>Solution Cont.</vt:lpstr>
      <vt:lpstr>Solution Cont.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</dc:title>
  <dc:creator>Gang Zhang</dc:creator>
  <cp:lastModifiedBy>Gang Zhang</cp:lastModifiedBy>
  <cp:revision>14</cp:revision>
  <dcterms:created xsi:type="dcterms:W3CDTF">2019-09-09T17:54:01Z</dcterms:created>
  <dcterms:modified xsi:type="dcterms:W3CDTF">2019-09-11T22:47:08Z</dcterms:modified>
</cp:coreProperties>
</file>