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E461-61A6-7AA9-F273-78FC56A49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61259-BDB9-4DB7-4D1A-13D288487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41538-8223-C45A-63C3-3DD51B23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F26B5-9DC8-5DE4-EBE6-7E44682F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83FC3-9E80-2783-0C3B-B520C498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3295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6E8D-70C7-21F7-8817-0976ECDA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E8717-A6C3-FA52-302C-1E3F722AD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C8070-0ACC-A64A-1B0E-EEBB78CD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7921-3B6E-DCD2-5484-F1F9A129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6322-FF13-43BF-6A8E-B883F75A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3595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DEA8B-DAD5-D28F-A69C-1A96D7749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65583-2957-94C0-30ED-8D796BBD8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3848C-C918-FF4B-64DE-5EADA894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36368-7B4F-7379-0464-DF7D3045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BC223-F77B-81CE-3490-1AEDAA9A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1904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7BB9-01CA-F030-C3AD-35A49AC8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8AAD-1A03-6D74-E249-304462DD7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51A11-D305-11AC-FC73-74CB3DF2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874DA-2079-6223-9BB5-32A242C7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25D15-F044-11F9-F4C4-7E769161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2468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FB3B-0E8D-7A73-7A74-BFEF509AF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F55F0-4214-37C7-DBC4-D9CD28196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993CA-DBBF-6834-55A9-386C6A99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9E487-CEC4-8DB5-6026-876E27F4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FEF75-A967-EA16-C943-CB35AD9E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781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6ECA-6018-A595-A2A0-F03189FE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E663A-E7E4-A891-D75F-A4D4BEE97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11B1D-4C5A-C316-6FE2-A2AE26038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6E625-19FC-A3DA-70D4-0464809D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64F17-F1EC-D812-46EA-5F66A8C7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FDF28-D800-1E70-0F69-D912F888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3124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44E2-9ADD-6CEF-4978-C4D6D562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EC666-08E4-AB2B-4A92-1F9012C6C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B37B2-E58A-B429-A453-FE36F3AC7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CD7C5-D35C-4D0A-DF3F-99A67C2F0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3FB01-9AC7-ED80-2D92-AA93E32E2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BBE38-6736-5A28-8F4D-4D72A0F4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DB87D-A409-B1BD-FF61-EB38123A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BA7FD-497F-3327-90A6-BC70FB96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7502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968A-0937-E3B2-4B22-98426A36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009D7-AAD7-7E34-B4B5-B2AB5061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CEB2D-D10B-7656-F059-C199BBAA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471E4-C24D-B914-0EF2-C9E42FCB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4015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58970-8A2D-E750-48C3-E656A3F0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1FEB4-3361-D42A-F836-C9C26EB5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18157-0D8C-5535-8829-691953BF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522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0706-5188-9CFE-4284-BF7D9018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F1FF0-77BF-F2FA-118D-C0FE39D8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6ED8E-A567-8B2F-3F86-AB2D4F3B6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5889F-A065-7AE2-BD95-45839DD0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848CC-432A-4A09-FDA0-272B6FC8B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1C621-B149-E2A8-00E7-0BBB105D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6741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290E-B685-7E79-245A-85B74288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47116-B926-82E7-A8C3-AD69B3C71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E8019-6B66-6174-B9D0-7FF39B38C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E7D15-3D26-E5F0-65AE-57761FCF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C8D50-60E0-6097-3D8C-386ACA3D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0036F-6F2D-A7AF-387D-F9D09BA1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1668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1F663-E2AB-419D-2E76-02DAA33A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32882-EC22-8762-27BE-89579BE5C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9DC5B-B174-C095-ED32-2F156B716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C617C-7DDA-974E-0B28-E4746A938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E3547-051C-A568-674C-7237458AB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6925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F38-D144-E51E-ED8E-1171917130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Webs</a:t>
            </a:r>
            <a:r>
              <a:rPr lang="nl-NL" dirty="0"/>
              <a:t> – Workflow case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6211E-51C9-A9F9-1399-DD24B59CFB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1114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F530-8054-A402-2592-A2CC8A60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Goal: Make </a:t>
            </a:r>
            <a:r>
              <a:rPr lang="nl-NL" dirty="0" err="1"/>
              <a:t>it</a:t>
            </a:r>
            <a:r>
              <a:rPr lang="nl-NL" dirty="0"/>
              <a:t> 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workflows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5EAEC8-D0A9-9EBE-DA81-3508CD8764D9}"/>
              </a:ext>
            </a:extLst>
          </p:cNvPr>
          <p:cNvSpPr/>
          <p:nvPr/>
        </p:nvSpPr>
        <p:spPr>
          <a:xfrm>
            <a:off x="838200" y="2326229"/>
            <a:ext cx="2856322" cy="416664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D854C3-3A4C-048D-C218-D8433032E187}"/>
              </a:ext>
            </a:extLst>
          </p:cNvPr>
          <p:cNvSpPr txBox="1"/>
          <p:nvPr/>
        </p:nvSpPr>
        <p:spPr>
          <a:xfrm>
            <a:off x="838200" y="1823792"/>
            <a:ext cx="180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Workflow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49E7E-64BF-1E34-A164-9C518DC6ACE6}"/>
              </a:ext>
            </a:extLst>
          </p:cNvPr>
          <p:cNvSpPr txBox="1"/>
          <p:nvPr/>
        </p:nvSpPr>
        <p:spPr>
          <a:xfrm>
            <a:off x="3959258" y="1679898"/>
            <a:ext cx="1809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Library of Workflow Steps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D624B9-D6E9-AC42-8279-1DF90B438525}"/>
              </a:ext>
            </a:extLst>
          </p:cNvPr>
          <p:cNvSpPr/>
          <p:nvPr/>
        </p:nvSpPr>
        <p:spPr>
          <a:xfrm>
            <a:off x="4072379" y="2517892"/>
            <a:ext cx="2304068" cy="479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Step A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8F042A-2F9E-BB56-2406-204B31AF7093}"/>
              </a:ext>
            </a:extLst>
          </p:cNvPr>
          <p:cNvSpPr/>
          <p:nvPr/>
        </p:nvSpPr>
        <p:spPr>
          <a:xfrm>
            <a:off x="4072379" y="3179339"/>
            <a:ext cx="2304068" cy="479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Step B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0224F3-9103-E984-9CFF-F82CCF847769}"/>
              </a:ext>
            </a:extLst>
          </p:cNvPr>
          <p:cNvSpPr/>
          <p:nvPr/>
        </p:nvSpPr>
        <p:spPr>
          <a:xfrm>
            <a:off x="4072379" y="3847856"/>
            <a:ext cx="2304068" cy="479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Step C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2EE37B-0B22-58DB-0D6A-FB6CD7E52FF8}"/>
              </a:ext>
            </a:extLst>
          </p:cNvPr>
          <p:cNvSpPr/>
          <p:nvPr/>
        </p:nvSpPr>
        <p:spPr>
          <a:xfrm>
            <a:off x="4072379" y="4516373"/>
            <a:ext cx="2304068" cy="479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Step ..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AF11BB-CE24-6ED8-7AAA-08056DE8F99E}"/>
              </a:ext>
            </a:extLst>
          </p:cNvPr>
          <p:cNvSpPr/>
          <p:nvPr/>
        </p:nvSpPr>
        <p:spPr>
          <a:xfrm>
            <a:off x="4072379" y="5178102"/>
            <a:ext cx="2304068" cy="479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Step ..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D464F6-3AF4-6390-33D4-32D733E674BB}"/>
              </a:ext>
            </a:extLst>
          </p:cNvPr>
          <p:cNvSpPr/>
          <p:nvPr/>
        </p:nvSpPr>
        <p:spPr>
          <a:xfrm>
            <a:off x="4072379" y="5839831"/>
            <a:ext cx="2304068" cy="479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Step ..</a:t>
            </a:r>
            <a:endParaRPr lang="en-N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46E709-569F-B6D9-9FA5-02B958963D7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102177" y="2757854"/>
            <a:ext cx="1970202" cy="13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91E324-B8B4-32A6-374D-18A809F0DB8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102177" y="3419301"/>
            <a:ext cx="1970202" cy="34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5A0335-B059-E1F1-FD1A-1D106C14DACF}"/>
              </a:ext>
            </a:extLst>
          </p:cNvPr>
          <p:cNvCxnSpPr>
            <a:cxnSpLocks/>
          </p:cNvCxnSpPr>
          <p:nvPr/>
        </p:nvCxnSpPr>
        <p:spPr>
          <a:xfrm flipH="1">
            <a:off x="2102177" y="4741421"/>
            <a:ext cx="1970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03036A3-79C9-9EB3-AD39-805D5B43F333}"/>
              </a:ext>
            </a:extLst>
          </p:cNvPr>
          <p:cNvSpPr txBox="1"/>
          <p:nvPr/>
        </p:nvSpPr>
        <p:spPr>
          <a:xfrm>
            <a:off x="7928728" y="1956897"/>
            <a:ext cx="253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WorkflowConfiguration</a:t>
            </a:r>
            <a:endParaRPr lang="en-NL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A67CC61-7814-1055-2171-CCDB10693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930" y="2517892"/>
            <a:ext cx="4972050" cy="2819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B0B5C2A-CA54-3A68-091C-94C10F8BA05D}"/>
              </a:ext>
            </a:extLst>
          </p:cNvPr>
          <p:cNvSpPr txBox="1"/>
          <p:nvPr/>
        </p:nvSpPr>
        <p:spPr>
          <a:xfrm>
            <a:off x="6833647" y="5501254"/>
            <a:ext cx="3111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Need to be possible to execute the same step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320363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C4CC-8AF4-5D4D-E7EE-F03EC97E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Philosophies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2058-666F-5E07-D085-D5EBE083F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standardized classes to make classes comparable and modular</a:t>
            </a:r>
          </a:p>
          <a:p>
            <a:r>
              <a:rPr lang="en-GB" dirty="0"/>
              <a:t>First validate than execute</a:t>
            </a:r>
          </a:p>
          <a:p>
            <a:r>
              <a:rPr lang="en-GB" dirty="0"/>
              <a:t>Store data in a smart and reliable way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03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9F15-2337-17FE-60E3-34980471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standardized classes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9502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Webs – Workflow case</vt:lpstr>
      <vt:lpstr>Goal: Make it easy to create custom workflows</vt:lpstr>
      <vt:lpstr>Key Philosophies</vt:lpstr>
      <vt:lpstr>Use standardized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 – Workflow case</dc:title>
  <dc:creator>Siebe Kylstra</dc:creator>
  <cp:lastModifiedBy>Siebe Kylstra</cp:lastModifiedBy>
  <cp:revision>2</cp:revision>
  <dcterms:created xsi:type="dcterms:W3CDTF">2022-07-27T06:58:55Z</dcterms:created>
  <dcterms:modified xsi:type="dcterms:W3CDTF">2022-07-27T08:18:07Z</dcterms:modified>
</cp:coreProperties>
</file>