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E461-61A6-7AA9-F273-78FC56A4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61259-BDB9-4DB7-4D1A-13D288487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1538-8223-C45A-63C3-3DD51B23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26B5-9DC8-5DE4-EBE6-7E44682F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3FC3-9E80-2783-0C3B-B520C498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329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6E8D-70C7-21F7-8817-0976ECD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E8717-A6C3-FA52-302C-1E3F722A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8070-0ACC-A64A-1B0E-EEBB78CD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7921-3B6E-DCD2-5484-F1F9A129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6322-FF13-43BF-6A8E-B883F75A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359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DEA8B-DAD5-D28F-A69C-1A96D7749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65583-2957-94C0-30ED-8D796BBD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848C-C918-FF4B-64DE-5EADA894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6368-7B4F-7379-0464-DF7D3045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C223-F77B-81CE-3490-1AEDAA9A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1904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7BB9-01CA-F030-C3AD-35A49AC8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8AAD-1A03-6D74-E249-304462DD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1A11-D305-11AC-FC73-74CB3DF2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74DA-2079-6223-9BB5-32A242C7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5D15-F044-11F9-F4C4-7E769161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468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FB3B-0E8D-7A73-7A74-BFEF509A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55F0-4214-37C7-DBC4-D9CD2819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93CA-DBBF-6834-55A9-386C6A99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E487-CEC4-8DB5-6026-876E27F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EF75-A967-EA16-C943-CB35AD9E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81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6ECA-6018-A595-A2A0-F03189FE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663A-E7E4-A891-D75F-A4D4BEE9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1B1D-4C5A-C316-6FE2-A2AE2603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E625-19FC-A3DA-70D4-0464809D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4F17-F1EC-D812-46EA-5F66A8C7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DF28-D800-1E70-0F69-D912F888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312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44E2-9ADD-6CEF-4978-C4D6D562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C666-08E4-AB2B-4A92-1F9012C6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B37B2-E58A-B429-A453-FE36F3AC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CD7C5-D35C-4D0A-DF3F-99A67C2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3FB01-9AC7-ED80-2D92-AA93E32E2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BBE38-6736-5A28-8F4D-4D72A0F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B87D-A409-B1BD-FF61-EB38123A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BA7FD-497F-3327-90A6-BC70FB96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750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968A-0937-E3B2-4B22-98426A36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09D7-AAD7-7E34-B4B5-B2AB5061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CEB2D-D10B-7656-F059-C199BBAA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471E4-C24D-B914-0EF2-C9E42FCB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01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58970-8A2D-E750-48C3-E656A3F0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FEB4-3361-D42A-F836-C9C26EB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8157-0D8C-5535-8829-691953BF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2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0706-5188-9CFE-4284-BF7D9018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1FF0-77BF-F2FA-118D-C0FE39D8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ED8E-A567-8B2F-3F86-AB2D4F3B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5889F-A065-7AE2-BD95-45839DD0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48CC-432A-4A09-FDA0-272B6FC8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1C621-B149-E2A8-00E7-0BBB105D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74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290E-B685-7E79-245A-85B74288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47116-B926-82E7-A8C3-AD69B3C71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8019-6B66-6174-B9D0-7FF39B38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7D15-3D26-E5F0-65AE-57761FCF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8D50-60E0-6097-3D8C-386ACA3D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036F-6F2D-A7AF-387D-F9D09BA1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1668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1F663-E2AB-419D-2E76-02DAA33A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2882-EC22-8762-27BE-89579BE5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DC5B-B174-C095-ED32-2F156B716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617C-7DDA-974E-0B28-E4746A938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3547-051C-A568-674C-7237458AB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92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F38-D144-E51E-ED8E-117191713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Webs</a:t>
            </a:r>
            <a:r>
              <a:rPr lang="nl-NL" dirty="0"/>
              <a:t> – Workflow case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211E-51C9-A9F9-1399-DD24B59CF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1114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F530-8054-A402-2592-A2CC8A6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Goal: Make </a:t>
            </a:r>
            <a:r>
              <a:rPr lang="nl-NL" dirty="0" err="1"/>
              <a:t>it</a:t>
            </a:r>
            <a:r>
              <a:rPr lang="nl-NL" dirty="0"/>
              <a:t>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workflows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EAEC8-D0A9-9EBE-DA81-3508CD8764D9}"/>
              </a:ext>
            </a:extLst>
          </p:cNvPr>
          <p:cNvSpPr/>
          <p:nvPr/>
        </p:nvSpPr>
        <p:spPr>
          <a:xfrm>
            <a:off x="768284" y="2257938"/>
            <a:ext cx="2856322" cy="41666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854C3-3A4C-048D-C218-D8433032E187}"/>
              </a:ext>
            </a:extLst>
          </p:cNvPr>
          <p:cNvSpPr txBox="1"/>
          <p:nvPr/>
        </p:nvSpPr>
        <p:spPr>
          <a:xfrm>
            <a:off x="838200" y="1823792"/>
            <a:ext cx="180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Workflow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49E7E-64BF-1E34-A164-9C518DC6ACE6}"/>
              </a:ext>
            </a:extLst>
          </p:cNvPr>
          <p:cNvSpPr txBox="1"/>
          <p:nvPr/>
        </p:nvSpPr>
        <p:spPr>
          <a:xfrm>
            <a:off x="3959258" y="1679898"/>
            <a:ext cx="180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Library of Workflow Steps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624B9-D6E9-AC42-8279-1DF90B438525}"/>
              </a:ext>
            </a:extLst>
          </p:cNvPr>
          <p:cNvSpPr/>
          <p:nvPr/>
        </p:nvSpPr>
        <p:spPr>
          <a:xfrm>
            <a:off x="4072379" y="2517892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A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F042A-2F9E-BB56-2406-204B31AF7093}"/>
              </a:ext>
            </a:extLst>
          </p:cNvPr>
          <p:cNvSpPr/>
          <p:nvPr/>
        </p:nvSpPr>
        <p:spPr>
          <a:xfrm>
            <a:off x="4072379" y="3179339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B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224F3-9103-E984-9CFF-F82CCF847769}"/>
              </a:ext>
            </a:extLst>
          </p:cNvPr>
          <p:cNvSpPr/>
          <p:nvPr/>
        </p:nvSpPr>
        <p:spPr>
          <a:xfrm>
            <a:off x="4072379" y="3847856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C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EE37B-0B22-58DB-0D6A-FB6CD7E52FF8}"/>
              </a:ext>
            </a:extLst>
          </p:cNvPr>
          <p:cNvSpPr/>
          <p:nvPr/>
        </p:nvSpPr>
        <p:spPr>
          <a:xfrm>
            <a:off x="4072379" y="4516373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..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AF11BB-CE24-6ED8-7AAA-08056DE8F99E}"/>
              </a:ext>
            </a:extLst>
          </p:cNvPr>
          <p:cNvSpPr/>
          <p:nvPr/>
        </p:nvSpPr>
        <p:spPr>
          <a:xfrm>
            <a:off x="4072379" y="5178102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..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464F6-3AF4-6390-33D4-32D733E674BB}"/>
              </a:ext>
            </a:extLst>
          </p:cNvPr>
          <p:cNvSpPr/>
          <p:nvPr/>
        </p:nvSpPr>
        <p:spPr>
          <a:xfrm>
            <a:off x="4072379" y="5839831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..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6E709-569F-B6D9-9FA5-02B958963D7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102177" y="2757854"/>
            <a:ext cx="1970202" cy="1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91E324-B8B4-32A6-374D-18A809F0DB8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96445" y="3419301"/>
            <a:ext cx="1875934" cy="109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A0335-B059-E1F1-FD1A-1D106C14DACF}"/>
              </a:ext>
            </a:extLst>
          </p:cNvPr>
          <p:cNvCxnSpPr>
            <a:cxnSpLocks/>
          </p:cNvCxnSpPr>
          <p:nvPr/>
        </p:nvCxnSpPr>
        <p:spPr>
          <a:xfrm flipH="1" flipV="1">
            <a:off x="2196445" y="3563332"/>
            <a:ext cx="1875934" cy="117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3036A3-79C9-9EB3-AD39-805D5B43F333}"/>
              </a:ext>
            </a:extLst>
          </p:cNvPr>
          <p:cNvSpPr txBox="1"/>
          <p:nvPr/>
        </p:nvSpPr>
        <p:spPr>
          <a:xfrm>
            <a:off x="7928728" y="1956897"/>
            <a:ext cx="253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WorkflowConfiguration</a:t>
            </a:r>
            <a:endParaRPr lang="en-NL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67CC61-7814-1055-2171-CCDB1069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30" y="2517892"/>
            <a:ext cx="4972050" cy="2819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0B5C2A-CA54-3A68-091C-94C10F8BA05D}"/>
              </a:ext>
            </a:extLst>
          </p:cNvPr>
          <p:cNvSpPr txBox="1"/>
          <p:nvPr/>
        </p:nvSpPr>
        <p:spPr>
          <a:xfrm>
            <a:off x="6833647" y="5501254"/>
            <a:ext cx="4365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Execute the same step multiple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data to the workflow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E0A58E-B97E-0740-3966-79A624B8351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96445" y="3419301"/>
            <a:ext cx="1875934" cy="178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3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C4CC-8AF4-5D4D-E7EE-F03EC97E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2058-666F-5E07-D085-D5EBE083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standardized classes to make classes comparable and modular</a:t>
            </a:r>
          </a:p>
          <a:p>
            <a:r>
              <a:rPr lang="en-GB" dirty="0"/>
              <a:t>First validate than execute</a:t>
            </a:r>
          </a:p>
          <a:p>
            <a:r>
              <a:rPr lang="en-GB" dirty="0"/>
              <a:t>Store data in a smart and reliable way </a:t>
            </a:r>
          </a:p>
          <a:p>
            <a:r>
              <a:rPr lang="en-GB" dirty="0"/>
              <a:t>Easy to add workflow steps and workflows -&gt; modular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03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9F15-2337-17FE-60E3-34980471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standardized classes and methods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E509-96EB-CBAD-25C7-FCCCCFB33806}"/>
              </a:ext>
            </a:extLst>
          </p:cNvPr>
          <p:cNvSpPr/>
          <p:nvPr/>
        </p:nvSpPr>
        <p:spPr>
          <a:xfrm>
            <a:off x="697584" y="1932495"/>
            <a:ext cx="2630078" cy="448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 class </a:t>
            </a:r>
          </a:p>
          <a:p>
            <a:pPr algn="ctr"/>
            <a:endParaRPr lang="en-GB" dirty="0"/>
          </a:p>
          <a:p>
            <a:pPr marL="285750" indent="-285750" algn="ctr">
              <a:buFontTx/>
              <a:buChar char="-"/>
            </a:pPr>
            <a:r>
              <a:rPr lang="en-GB" dirty="0"/>
              <a:t>Generic run and validate method (standard logging)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Framework for specific </a:t>
            </a:r>
            <a:r>
              <a:rPr lang="en-GB" dirty="0" err="1"/>
              <a:t>workstep</a:t>
            </a:r>
            <a:r>
              <a:rPr lang="en-GB" dirty="0"/>
              <a:t> classes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04DCA-ED73-8F06-4882-B80B54756C25}"/>
              </a:ext>
            </a:extLst>
          </p:cNvPr>
          <p:cNvCxnSpPr>
            <a:cxnSpLocks/>
          </p:cNvCxnSpPr>
          <p:nvPr/>
        </p:nvCxnSpPr>
        <p:spPr>
          <a:xfrm>
            <a:off x="3601039" y="4279769"/>
            <a:ext cx="3591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749471-D269-FEC8-2D91-BA01AD3141A5}"/>
              </a:ext>
            </a:extLst>
          </p:cNvPr>
          <p:cNvSpPr/>
          <p:nvPr/>
        </p:nvSpPr>
        <p:spPr>
          <a:xfrm>
            <a:off x="7549301" y="1932494"/>
            <a:ext cx="2630078" cy="448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Workflow specific class </a:t>
            </a:r>
          </a:p>
          <a:p>
            <a:pPr algn="ctr"/>
            <a:endParaRPr lang="en-GB" dirty="0"/>
          </a:p>
          <a:p>
            <a:pPr marL="285750" indent="-285750" algn="ctr">
              <a:buFontTx/>
              <a:buChar char="-"/>
            </a:pPr>
            <a:r>
              <a:rPr lang="en-GB" dirty="0"/>
              <a:t>Always a validate and execute method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If a step is complicated break it down in multiple methods</a:t>
            </a:r>
          </a:p>
        </p:txBody>
      </p:sp>
    </p:spTree>
    <p:extLst>
      <p:ext uri="{BB962C8B-B14F-4D97-AF65-F5344CB8AC3E}">
        <p14:creationId xmlns:p14="http://schemas.microsoft.com/office/powerpoint/2010/main" val="149502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9F15-2337-17FE-60E3-34980471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validate than execute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E509-96EB-CBAD-25C7-FCCCCFB33806}"/>
              </a:ext>
            </a:extLst>
          </p:cNvPr>
          <p:cNvSpPr/>
          <p:nvPr/>
        </p:nvSpPr>
        <p:spPr>
          <a:xfrm>
            <a:off x="707010" y="3073138"/>
            <a:ext cx="2007909" cy="164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execution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04DCA-ED73-8F06-4882-B80B54756C25}"/>
              </a:ext>
            </a:extLst>
          </p:cNvPr>
          <p:cNvCxnSpPr>
            <a:cxnSpLocks/>
          </p:cNvCxnSpPr>
          <p:nvPr/>
        </p:nvCxnSpPr>
        <p:spPr>
          <a:xfrm>
            <a:off x="2892719" y="3897982"/>
            <a:ext cx="509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8F8812-7A40-F6E9-CF9D-80811D03B664}"/>
              </a:ext>
            </a:extLst>
          </p:cNvPr>
          <p:cNvSpPr/>
          <p:nvPr/>
        </p:nvSpPr>
        <p:spPr>
          <a:xfrm>
            <a:off x="3579566" y="3073136"/>
            <a:ext cx="2007909" cy="164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Validate if all steps are available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AA8B0-E527-E950-E56F-6032E7C82FFF}"/>
              </a:ext>
            </a:extLst>
          </p:cNvPr>
          <p:cNvSpPr/>
          <p:nvPr/>
        </p:nvSpPr>
        <p:spPr>
          <a:xfrm>
            <a:off x="6452122" y="3073136"/>
            <a:ext cx="2007909" cy="164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Validate if all steps have the necessary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EC2B1D-A52E-8AAC-E609-68D8DF31BD79}"/>
              </a:ext>
            </a:extLst>
          </p:cNvPr>
          <p:cNvSpPr/>
          <p:nvPr/>
        </p:nvSpPr>
        <p:spPr>
          <a:xfrm>
            <a:off x="9324680" y="3073135"/>
            <a:ext cx="2007909" cy="164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workflow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2E4A9-1756-B19C-5E3C-288A7BE78BA7}"/>
              </a:ext>
            </a:extLst>
          </p:cNvPr>
          <p:cNvCxnSpPr>
            <a:cxnSpLocks/>
          </p:cNvCxnSpPr>
          <p:nvPr/>
        </p:nvCxnSpPr>
        <p:spPr>
          <a:xfrm>
            <a:off x="5765275" y="3874411"/>
            <a:ext cx="509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3ABDAE-3150-CF90-1A26-E366ED56895F}"/>
              </a:ext>
            </a:extLst>
          </p:cNvPr>
          <p:cNvCxnSpPr>
            <a:cxnSpLocks/>
          </p:cNvCxnSpPr>
          <p:nvPr/>
        </p:nvCxnSpPr>
        <p:spPr>
          <a:xfrm>
            <a:off x="8637831" y="3897980"/>
            <a:ext cx="509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FD0F19-C8C6-69ED-8C7D-B63EFC83E41B}"/>
              </a:ext>
            </a:extLst>
          </p:cNvPr>
          <p:cNvSpPr txBox="1"/>
          <p:nvPr/>
        </p:nvSpPr>
        <p:spPr>
          <a:xfrm>
            <a:off x="3657600" y="5062194"/>
            <a:ext cx="217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a </a:t>
            </a:r>
            <a:r>
              <a:rPr lang="nl-NL" dirty="0" err="1"/>
              <a:t>quick</a:t>
            </a:r>
            <a:r>
              <a:rPr lang="nl-NL" dirty="0"/>
              <a:t> response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is missing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7B17C-C27C-9653-AE9F-EAC2019C2252}"/>
              </a:ext>
            </a:extLst>
          </p:cNvPr>
          <p:cNvSpPr txBox="1"/>
          <p:nvPr/>
        </p:nvSpPr>
        <p:spPr>
          <a:xfrm>
            <a:off x="6395562" y="5071622"/>
            <a:ext cx="217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Execute</a:t>
            </a:r>
            <a:r>
              <a:rPr lang="nl-NL" dirty="0"/>
              <a:t> without </a:t>
            </a:r>
            <a:r>
              <a:rPr lang="nl-NL" dirty="0" err="1"/>
              <a:t>modifying</a:t>
            </a:r>
            <a:r>
              <a:rPr lang="nl-NL" dirty="0"/>
              <a:t> systems.</a:t>
            </a:r>
          </a:p>
          <a:p>
            <a:r>
              <a:rPr lang="nl-NL" dirty="0"/>
              <a:t>Check input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output </a:t>
            </a:r>
            <a:r>
              <a:rPr lang="nl-NL" dirty="0" err="1"/>
              <a:t>for</a:t>
            </a:r>
            <a:r>
              <a:rPr lang="nl-NL" dirty="0"/>
              <a:t> next steps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BEC13-3831-FC2C-D297-AFF18A8D20C3}"/>
              </a:ext>
            </a:extLst>
          </p:cNvPr>
          <p:cNvSpPr txBox="1"/>
          <p:nvPr/>
        </p:nvSpPr>
        <p:spPr>
          <a:xfrm>
            <a:off x="9239838" y="5015547"/>
            <a:ext cx="217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Executes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workflow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0DEFA3-2ACE-6951-EBD9-FB85BF61BA84}"/>
              </a:ext>
            </a:extLst>
          </p:cNvPr>
          <p:cNvSpPr txBox="1"/>
          <p:nvPr/>
        </p:nvSpPr>
        <p:spPr>
          <a:xfrm>
            <a:off x="989813" y="1451728"/>
            <a:ext cx="567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 lot of console logs -&gt;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saved</a:t>
            </a:r>
            <a:r>
              <a:rPr lang="nl-NL" dirty="0"/>
              <a:t> in </a:t>
            </a:r>
            <a:r>
              <a:rPr lang="nl-NL" dirty="0" err="1"/>
              <a:t>SQLite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checking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is of correct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5002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9F15-2337-17FE-60E3-34980471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 data in a smart and reliable way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0DEFA3-2ACE-6951-EBD9-FB85BF61BA84}"/>
              </a:ext>
            </a:extLst>
          </p:cNvPr>
          <p:cNvSpPr txBox="1"/>
          <p:nvPr/>
        </p:nvSpPr>
        <p:spPr>
          <a:xfrm>
            <a:off x="838200" y="1998483"/>
            <a:ext cx="56749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Current construction:</a:t>
            </a:r>
          </a:p>
          <a:p>
            <a:r>
              <a:rPr lang="en-GB" dirty="0"/>
              <a:t>Object that saved a context values and overwrites if the name is the same</a:t>
            </a:r>
          </a:p>
          <a:p>
            <a:endParaRPr lang="en-GB" dirty="0"/>
          </a:p>
          <a:p>
            <a:r>
              <a:rPr lang="en-GB" b="1" dirty="0"/>
              <a:t>Better solution:</a:t>
            </a:r>
          </a:p>
          <a:p>
            <a:r>
              <a:rPr lang="en-GB" dirty="0"/>
              <a:t>Instance of an context class with getters and setters that protect data types. Here we could also define clear data structures in the </a:t>
            </a:r>
            <a:r>
              <a:rPr lang="en-GB" dirty="0" err="1"/>
              <a:t>workflowStep</a:t>
            </a:r>
            <a:r>
              <a:rPr lang="en-GB" dirty="0"/>
              <a:t> class of the input objects to validate key values.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04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ED27-B9F6-32E6-2EB5-D1CCDF23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Modular module build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0FEA-00C3-4521-4098-5BFD4742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6621" cy="4773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Easy </a:t>
            </a:r>
            <a:r>
              <a:rPr lang="nl-NL" sz="1800" dirty="0" err="1"/>
              <a:t>to</a:t>
            </a:r>
            <a:r>
              <a:rPr lang="nl-NL" sz="1800" dirty="0"/>
              <a:t> add new </a:t>
            </a:r>
            <a:r>
              <a:rPr lang="nl-NL" sz="1800" dirty="0" err="1"/>
              <a:t>workflows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workflowSteps</a:t>
            </a:r>
            <a:r>
              <a:rPr lang="nl-NL" sz="1800" dirty="0"/>
              <a:t>: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err="1"/>
              <a:t>workflows</a:t>
            </a:r>
            <a:r>
              <a:rPr lang="nl-NL" sz="1800" dirty="0"/>
              <a:t>:</a:t>
            </a:r>
          </a:p>
          <a:p>
            <a:pPr marL="0" indent="0">
              <a:buNone/>
            </a:pPr>
            <a:r>
              <a:rPr lang="en-GB" sz="1800" i="1" dirty="0"/>
              <a:t>- Create a copy of </a:t>
            </a:r>
            <a:r>
              <a:rPr lang="en-GB" sz="1800" i="1" dirty="0" err="1"/>
              <a:t>src</a:t>
            </a:r>
            <a:r>
              <a:rPr lang="en-GB" sz="1800" i="1" dirty="0"/>
              <a:t>/workflows/</a:t>
            </a:r>
            <a:r>
              <a:rPr lang="en-GB" sz="1800" i="1" dirty="0" err="1"/>
              <a:t>templateWorkflow.ts</a:t>
            </a:r>
            <a:r>
              <a:rPr lang="en-GB" sz="1800" i="1" dirty="0"/>
              <a:t> and follow the steps in the file.</a:t>
            </a:r>
          </a:p>
          <a:p>
            <a:pPr marL="0" indent="0">
              <a:buNone/>
            </a:pPr>
            <a:r>
              <a:rPr lang="en-GB" sz="1800" i="1" dirty="0"/>
              <a:t>- To run the workflow: </a:t>
            </a:r>
            <a:r>
              <a:rPr lang="en-GB" sz="1800" i="1" dirty="0" err="1"/>
              <a:t>ts</a:t>
            </a:r>
            <a:r>
              <a:rPr lang="en-GB" sz="1800" i="1" dirty="0"/>
              <a:t>-node ./</a:t>
            </a:r>
            <a:r>
              <a:rPr lang="en-GB" sz="1800" i="1" dirty="0" err="1"/>
              <a:t>src</a:t>
            </a:r>
            <a:r>
              <a:rPr lang="en-GB" sz="1800" i="1" dirty="0"/>
              <a:t>/workflows/</a:t>
            </a:r>
            <a:r>
              <a:rPr lang="en-GB" sz="1800" i="1" dirty="0" err="1"/>
              <a:t>fileName.ts</a:t>
            </a:r>
            <a:r>
              <a:rPr lang="en-GB" sz="1800" i="1" dirty="0"/>
              <a:t> (please change </a:t>
            </a:r>
            <a:r>
              <a:rPr lang="en-GB" sz="1800" i="1" dirty="0" err="1"/>
              <a:t>fileName</a:t>
            </a:r>
            <a:r>
              <a:rPr lang="en-GB" sz="1800" i="1" dirty="0"/>
              <a:t> to the new workflow).</a:t>
            </a:r>
          </a:p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sz="1800" dirty="0" err="1"/>
              <a:t>workflowSteps</a:t>
            </a:r>
            <a:r>
              <a:rPr lang="en-GB" sz="1800" dirty="0"/>
              <a:t>:</a:t>
            </a:r>
          </a:p>
          <a:p>
            <a:pPr marL="0" indent="0">
              <a:buNone/>
            </a:pPr>
            <a:r>
              <a:rPr lang="en-GB" sz="1800" dirty="0"/>
              <a:t>- Create a copy of </a:t>
            </a:r>
            <a:r>
              <a:rPr lang="en-GB" sz="1800" dirty="0" err="1"/>
              <a:t>src</a:t>
            </a:r>
            <a:r>
              <a:rPr lang="en-GB" sz="1800" dirty="0"/>
              <a:t>/</a:t>
            </a:r>
            <a:r>
              <a:rPr lang="en-GB" sz="1800" dirty="0" err="1"/>
              <a:t>workflowSteps</a:t>
            </a:r>
            <a:r>
              <a:rPr lang="en-GB" sz="1800" dirty="0"/>
              <a:t>/</a:t>
            </a:r>
            <a:r>
              <a:rPr lang="en-GB" sz="1800" dirty="0" err="1"/>
              <a:t>templateWorkflowStep.ts</a:t>
            </a:r>
            <a:r>
              <a:rPr lang="en-GB" sz="1800" dirty="0"/>
              <a:t> and fill in the necessary methods.</a:t>
            </a:r>
          </a:p>
          <a:p>
            <a:pPr marL="0" indent="0">
              <a:buNone/>
            </a:pPr>
            <a:r>
              <a:rPr lang="en-GB" sz="1800" dirty="0"/>
              <a:t>- Add the new class to </a:t>
            </a:r>
            <a:r>
              <a:rPr lang="en-GB" sz="1800" dirty="0" err="1"/>
              <a:t>src</a:t>
            </a:r>
            <a:r>
              <a:rPr lang="en-GB" sz="1800" dirty="0"/>
              <a:t>\</a:t>
            </a:r>
            <a:r>
              <a:rPr lang="en-GB" sz="1800" dirty="0" err="1"/>
              <a:t>workFlowSteps</a:t>
            </a:r>
            <a:r>
              <a:rPr lang="en-GB" sz="1800" dirty="0"/>
              <a:t>\</a:t>
            </a:r>
            <a:r>
              <a:rPr lang="en-GB" sz="1800" dirty="0" err="1"/>
              <a:t>StepClasses.ts</a:t>
            </a:r>
            <a:r>
              <a:rPr lang="en-GB" sz="1800" dirty="0"/>
              <a:t> so that the new class is available for the workflows</a:t>
            </a:r>
          </a:p>
          <a:p>
            <a:pPr marL="0" indent="0">
              <a:buNone/>
            </a:pPr>
            <a:r>
              <a:rPr lang="en-GB" sz="1800" dirty="0"/>
              <a:t>- Add the new </a:t>
            </a:r>
            <a:r>
              <a:rPr lang="en-GB" sz="1800" dirty="0" err="1"/>
              <a:t>workFlowStep</a:t>
            </a:r>
            <a:r>
              <a:rPr lang="en-GB" sz="1800" dirty="0"/>
              <a:t> to a workflow</a:t>
            </a:r>
            <a:endParaRPr lang="en-NL" sz="1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BBB3A-A41E-CF9D-D11F-4447DA74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51" y="2105467"/>
            <a:ext cx="3538489" cy="40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9F15-2337-17FE-60E3-34980471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0DEFA3-2ACE-6951-EBD9-FB85BF61BA84}"/>
              </a:ext>
            </a:extLst>
          </p:cNvPr>
          <p:cNvSpPr txBox="1"/>
          <p:nvPr/>
        </p:nvSpPr>
        <p:spPr>
          <a:xfrm>
            <a:off x="838200" y="1998483"/>
            <a:ext cx="567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- Add tests for basic functionality</a:t>
            </a:r>
          </a:p>
          <a:p>
            <a:r>
              <a:rPr lang="en-GB" b="1" dirty="0"/>
              <a:t>- Add a SQLite / other method for execution logging</a:t>
            </a:r>
          </a:p>
          <a:p>
            <a:r>
              <a:rPr lang="en-GB" b="1" dirty="0"/>
              <a:t>- Create a generic way for field validation (and type of)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1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Webs – Workflow case</vt:lpstr>
      <vt:lpstr>Goal: Make it easy to create custom workflows</vt:lpstr>
      <vt:lpstr>Key Philosophies</vt:lpstr>
      <vt:lpstr>Use standardized classes and methods</vt:lpstr>
      <vt:lpstr>First validate than execute</vt:lpstr>
      <vt:lpstr>Store data in a smart and reliable way </vt:lpstr>
      <vt:lpstr>Modular module build</vt:lpstr>
      <vt:lpstr>Things to add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 – Workflow case</dc:title>
  <dc:creator>Siebe Kylstra</dc:creator>
  <cp:lastModifiedBy>Siebe Kylstra</cp:lastModifiedBy>
  <cp:revision>3</cp:revision>
  <dcterms:created xsi:type="dcterms:W3CDTF">2022-07-27T06:58:55Z</dcterms:created>
  <dcterms:modified xsi:type="dcterms:W3CDTF">2022-07-27T12:01:51Z</dcterms:modified>
</cp:coreProperties>
</file>