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9CEEF-8A17-FA47-B810-97AA24AB5DA2}" v="23" dt="2023-12-04T19:45:13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1" d="100"/>
          <a:sy n="101" d="100"/>
        </p:scale>
        <p:origin x="15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3FE62-4C00-8546-B290-E56BF2927977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8579D-C095-2B42-98DD-C653B5848DB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933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8579D-C095-2B42-98DD-C653B5848DBE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807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AB49-F144-5355-AE72-834DDFF2A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6B7C2-F64C-33CC-93E8-463EB221E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5B2EA-1064-ED8C-3FF8-996AF8E4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D39-5E76-174B-82BD-FBC36FEC5ACF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CF1D-5095-FED1-7DFE-1D404B9F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6925-4CF3-3CF5-1398-3CC48EA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AE-6A4B-094A-85C7-E9F5CF71F8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404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3787-5485-9ECB-8221-BD3AE007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F99F1-112A-9CD8-23BB-4097CE5D4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32D45-94DA-EE3B-B91C-D2C58673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D39-5E76-174B-82BD-FBC36FEC5ACF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947D-BF94-A785-C7F6-80F88C40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BE30-6424-4A19-C7B4-EFD596E3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AE-6A4B-094A-85C7-E9F5CF71F8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304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3F9A8-5993-9A6A-BE49-907D3C3C3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06EFC-6026-11B9-DC0F-BCBBA1762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AE6E-5476-730B-8D02-2C0F1B97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D39-5E76-174B-82BD-FBC36FEC5ACF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D6A8-154F-B861-59A9-BFDA530F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5044-2F57-3DAE-DE62-E97F0641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AE-6A4B-094A-85C7-E9F5CF71F8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690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CE3B-20E1-8B01-045F-69FFA292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2692-C198-052D-3062-5DFA6045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5D00-CCB7-CDD6-E14D-5B487B01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D39-5E76-174B-82BD-FBC36FEC5ACF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A86D-6788-4142-8E94-4371C1F2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287C-B120-BB36-2DFF-A2B06795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AE-6A4B-094A-85C7-E9F5CF71F8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577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2284-6D5B-7874-7B36-787C7638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30ECC-5B95-9E2B-5C6A-CDC7EC689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80CA-DE9D-BE22-A0ED-C7F36AEC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D39-5E76-174B-82BD-FBC36FEC5ACF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6FE25-D560-A5C3-863F-CEE3E39D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7034-65EF-4347-3379-C369CD44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AE-6A4B-094A-85C7-E9F5CF71F8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41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2402-E678-EFBF-8391-507DF4D3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FC01-7B85-032C-6961-7325EAF94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DD196-BBB0-959E-C8E5-3195724F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A61CB-EA12-A875-2FE1-A27BA544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D39-5E76-174B-82BD-FBC36FEC5ACF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51876-BB00-71B7-A4E1-453F1436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C6846-82D9-9A9A-BD7C-D8148FD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AE-6A4B-094A-85C7-E9F5CF71F8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855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6C0B-F57A-CAAE-1345-42702C64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54C6-1DF2-0B73-51EA-AFAD02257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498EA-2081-29E8-28D1-648A1F8B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21222-4D6E-ED88-97EB-4C4D70C00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FDDE6-3DB6-37FD-6EC0-D171B998E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A5856-4EAB-84AD-FD88-39365378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D39-5E76-174B-82BD-FBC36FEC5ACF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DA8AB-E33A-87EB-129A-0D0BC742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C7037-3423-5B21-AF4E-4C0FFC5F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AE-6A4B-094A-85C7-E9F5CF71F8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024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749-907B-A9CD-1B8C-8CC6912C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B4679-93B3-4EF3-71D6-BC082838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D39-5E76-174B-82BD-FBC36FEC5ACF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228D8-5C46-98D9-7C0E-4FE1F3BB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B4B28-91CD-127C-1294-CB0695E5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AE-6A4B-094A-85C7-E9F5CF71F8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452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2A2F3-D6C6-C1AD-8986-5986671A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D39-5E76-174B-82BD-FBC36FEC5ACF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BE7FA-3DAB-0BB9-2020-15C32C8D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FBCB2-B1B6-EDA4-ABCC-EF6D46D8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AE-6A4B-094A-85C7-E9F5CF71F8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839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B600-4961-3264-49CF-3BA69856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6FCA-DDD1-07F5-5CED-F02623D6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88D1C-2EB4-26D5-ADD3-BABF6FA6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53E7D-1232-8BF0-518D-2DFAAB59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D39-5E76-174B-82BD-FBC36FEC5ACF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EBAD-4DC3-1610-41B8-028A01A0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1F17-5A30-6B0A-DC35-072E111A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AE-6A4B-094A-85C7-E9F5CF71F8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215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14E2-6484-4E0C-6F51-B6F3279C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48E7B-938C-B5DE-20DE-2562D8B57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A61CF-4AC3-8376-6080-BEC9FA6B6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29C18-A29D-EB19-6E71-FDD7A20F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D39-5E76-174B-82BD-FBC36FEC5ACF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51C3F-47B8-18BD-5E48-DF621DAA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79E84-2111-7DA3-A0BE-FEE59D26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E1AE-6A4B-094A-85C7-E9F5CF71F8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3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28C64-25B0-5938-6188-18D576E8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97A79-026E-66FC-66BF-CEE0E7BC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E58A-77DF-04D7-A11F-260DA089E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0D39-5E76-174B-82BD-FBC36FEC5ACF}" type="datetimeFigureOut">
              <a:rPr lang="en-NL" smtClean="0"/>
              <a:t>04/12/2023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E8F6F-796B-93FF-6224-6CB0EBCE8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C824-41F7-4792-11AF-777A92523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E1AE-6A4B-094A-85C7-E9F5CF71F8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760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11CD62-C218-36EE-C51A-A9C3AFB63C6A}"/>
              </a:ext>
            </a:extLst>
          </p:cNvPr>
          <p:cNvSpPr/>
          <p:nvPr/>
        </p:nvSpPr>
        <p:spPr>
          <a:xfrm>
            <a:off x="1755228" y="567559"/>
            <a:ext cx="2701158" cy="5360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Fragment Calculation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A53C75-363D-3AFB-D639-3828C4EB8415}"/>
              </a:ext>
            </a:extLst>
          </p:cNvPr>
          <p:cNvSpPr/>
          <p:nvPr/>
        </p:nvSpPr>
        <p:spPr>
          <a:xfrm>
            <a:off x="8586953" y="567559"/>
            <a:ext cx="2701158" cy="5360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orb</a:t>
            </a:r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_analysis output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60E3DB-B9F4-A435-027A-95EBD622D1D3}"/>
              </a:ext>
            </a:extLst>
          </p:cNvPr>
          <p:cNvSpPr/>
          <p:nvPr/>
        </p:nvSpPr>
        <p:spPr>
          <a:xfrm>
            <a:off x="8586953" y="3415864"/>
            <a:ext cx="2701158" cy="536027"/>
          </a:xfrm>
          <a:prstGeom prst="roundRect">
            <a:avLst/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SFOs overlap matrix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4CE4A7-3161-C857-2760-804DC99F3816}"/>
              </a:ext>
            </a:extLst>
          </p:cNvPr>
          <p:cNvSpPr/>
          <p:nvPr/>
        </p:nvSpPr>
        <p:spPr>
          <a:xfrm>
            <a:off x="8586953" y="1819713"/>
            <a:ext cx="2701158" cy="536027"/>
          </a:xfrm>
          <a:prstGeom prst="roundRect">
            <a:avLst/>
          </a:prstGeo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SFOs information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1D0D35-4F39-5659-FC7F-D755972A5FD9}"/>
              </a:ext>
            </a:extLst>
          </p:cNvPr>
          <p:cNvSpPr/>
          <p:nvPr/>
        </p:nvSpPr>
        <p:spPr>
          <a:xfrm>
            <a:off x="8586953" y="5012015"/>
            <a:ext cx="2701158" cy="536027"/>
          </a:xfrm>
          <a:prstGeom prst="roundRect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Arial" panose="020B0604020202020204" pitchFamily="34" charset="0"/>
                <a:cs typeface="Arial" panose="020B0604020202020204" pitchFamily="34" charset="0"/>
              </a:rPr>
              <a:t>MOs information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2E9BC-3202-2E4C-0AE8-41EABBC3B792}"/>
              </a:ext>
            </a:extLst>
          </p:cNvPr>
          <p:cNvCxnSpPr/>
          <p:nvPr/>
        </p:nvCxnSpPr>
        <p:spPr>
          <a:xfrm>
            <a:off x="5951398" y="3429000"/>
            <a:ext cx="16816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molecule model of a molecule&#10;&#10;Description automatically generated with medium confidence">
            <a:extLst>
              <a:ext uri="{FF2B5EF4-FFF2-40B4-BE49-F238E27FC236}">
                <a16:creationId xmlns:a16="http://schemas.microsoft.com/office/drawing/2014/main" id="{3D798BD9-DE7E-B517-995E-38379732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32" y="1137963"/>
            <a:ext cx="2351272" cy="1899528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3B283DAD-AA61-D7BD-D2BE-13E74A7229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9"/>
          <a:stretch/>
        </p:blipFill>
        <p:spPr>
          <a:xfrm>
            <a:off x="681303" y="3160768"/>
            <a:ext cx="4746731" cy="33818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353E79-7229-B8CF-956F-5D70D767C2B1}"/>
              </a:ext>
            </a:extLst>
          </p:cNvPr>
          <p:cNvSpPr txBox="1"/>
          <p:nvPr/>
        </p:nvSpPr>
        <p:spPr>
          <a:xfrm>
            <a:off x="5428034" y="2637381"/>
            <a:ext cx="26476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calc_analyzer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N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8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{6DDF9E55-B5A7-AD44-A0B8-6600A82CFDC2}tf10001120</Template>
  <TotalTime>8</TotalTime>
  <Words>18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Lekanne gezegd Deprez, S.J. (Siebe)</dc:creator>
  <cp:lastModifiedBy>Lekanne gezegd Deprez, S.J. (Siebe)</cp:lastModifiedBy>
  <cp:revision>1</cp:revision>
  <dcterms:created xsi:type="dcterms:W3CDTF">2023-12-04T19:36:52Z</dcterms:created>
  <dcterms:modified xsi:type="dcterms:W3CDTF">2023-12-04T19:45:24Z</dcterms:modified>
</cp:coreProperties>
</file>