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6271"/>
    <a:srgbClr val="B9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98285-DF9D-4F83-AF50-7382672410CB}" v="5" dt="2019-09-23T16:23:51.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9" autoAdjust="0"/>
    <p:restoredTop sz="94660"/>
  </p:normalViewPr>
  <p:slideViewPr>
    <p:cSldViewPr snapToGrid="0">
      <p:cViewPr varScale="1">
        <p:scale>
          <a:sx n="48" d="100"/>
          <a:sy n="48" d="100"/>
        </p:scale>
        <p:origin x="86" y="778"/>
      </p:cViewPr>
      <p:guideLst/>
    </p:cSldViewPr>
  </p:slideViewPr>
  <p:notesTextViewPr>
    <p:cViewPr>
      <p:scale>
        <a:sx n="1" d="1"/>
        <a:sy n="1" d="1"/>
      </p:scale>
      <p:origin x="0" y="-9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ebe Van Campenhout" userId="705b464d-5ef9-478c-907c-e1791e273c56" providerId="ADAL" clId="{5D18A87A-25C0-44CE-B893-C42CD62A80B9}"/>
    <pc:docChg chg="undo custSel modMainMaster">
      <pc:chgData name="Siebe Van Campenhout" userId="705b464d-5ef9-478c-907c-e1791e273c56" providerId="ADAL" clId="{5D18A87A-25C0-44CE-B893-C42CD62A80B9}" dt="2019-09-22T08:37:18.233" v="271"/>
      <pc:docMkLst>
        <pc:docMk/>
      </pc:docMkLst>
      <pc:sldMasterChg chg="addSp delSp modSp setBg modSldLayout">
        <pc:chgData name="Siebe Van Campenhout" userId="705b464d-5ef9-478c-907c-e1791e273c56" providerId="ADAL" clId="{5D18A87A-25C0-44CE-B893-C42CD62A80B9}" dt="2019-09-22T08:37:18.233" v="271"/>
        <pc:sldMasterMkLst>
          <pc:docMk/>
          <pc:sldMasterMk cId="431321490" sldId="2147483648"/>
        </pc:sldMasterMkLst>
        <pc:spChg chg="add del mod">
          <ac:chgData name="Siebe Van Campenhout" userId="705b464d-5ef9-478c-907c-e1791e273c56" providerId="ADAL" clId="{5D18A87A-25C0-44CE-B893-C42CD62A80B9}" dt="2019-09-22T08:32:55.315" v="182"/>
          <ac:spMkLst>
            <pc:docMk/>
            <pc:sldMasterMk cId="431321490" sldId="2147483648"/>
            <ac:spMk id="2" creationId="{56E67F45-DF7C-41DC-A5A2-B97C4C68810C}"/>
          </ac:spMkLst>
        </pc:spChg>
        <pc:spChg chg="add del mod ord">
          <ac:chgData name="Siebe Van Campenhout" userId="705b464d-5ef9-478c-907c-e1791e273c56" providerId="ADAL" clId="{5D18A87A-25C0-44CE-B893-C42CD62A80B9}" dt="2019-09-22T08:37:17.641" v="270" actId="1076"/>
          <ac:spMkLst>
            <pc:docMk/>
            <pc:sldMasterMk cId="431321490" sldId="2147483648"/>
            <ac:spMk id="3" creationId="{28B55EFB-C69F-4414-9A69-DFAD389BAF71}"/>
          </ac:spMkLst>
        </pc:spChg>
        <pc:spChg chg="add del">
          <ac:chgData name="Siebe Van Campenhout" userId="705b464d-5ef9-478c-907c-e1791e273c56" providerId="ADAL" clId="{5D18A87A-25C0-44CE-B893-C42CD62A80B9}" dt="2019-09-22T08:36:33.287" v="266" actId="478"/>
          <ac:spMkLst>
            <pc:docMk/>
            <pc:sldMasterMk cId="431321490" sldId="2147483648"/>
            <ac:spMk id="8" creationId="{42F9B95C-22BB-480B-82B0-6A53236CE054}"/>
          </ac:spMkLst>
        </pc:spChg>
        <pc:spChg chg="del mod">
          <ac:chgData name="Siebe Van Campenhout" userId="705b464d-5ef9-478c-907c-e1791e273c56" providerId="ADAL" clId="{5D18A87A-25C0-44CE-B893-C42CD62A80B9}" dt="2019-09-22T08:31:03.445" v="61" actId="478"/>
          <ac:spMkLst>
            <pc:docMk/>
            <pc:sldMasterMk cId="431321490" sldId="2147483648"/>
            <ac:spMk id="18" creationId="{D6696FF1-E399-41B2-99ED-DDB0EE259E86}"/>
          </ac:spMkLst>
        </pc:spChg>
        <pc:spChg chg="del">
          <ac:chgData name="Siebe Van Campenhout" userId="705b464d-5ef9-478c-907c-e1791e273c56" providerId="ADAL" clId="{5D18A87A-25C0-44CE-B893-C42CD62A80B9}" dt="2019-09-22T08:33:22.831" v="191" actId="478"/>
          <ac:spMkLst>
            <pc:docMk/>
            <pc:sldMasterMk cId="431321490" sldId="2147483648"/>
            <ac:spMk id="21" creationId="{F25E2D32-0023-4FCD-976E-E3BFD7370E45}"/>
          </ac:spMkLst>
        </pc:spChg>
        <pc:picChg chg="add mod modCrop">
          <ac:chgData name="Siebe Van Campenhout" userId="705b464d-5ef9-478c-907c-e1791e273c56" providerId="ADAL" clId="{5D18A87A-25C0-44CE-B893-C42CD62A80B9}" dt="2019-09-22T08:34:19.408" v="197" actId="732"/>
          <ac:picMkLst>
            <pc:docMk/>
            <pc:sldMasterMk cId="431321490" sldId="2147483648"/>
            <ac:picMk id="6" creationId="{71DA0A8E-A87C-47A8-A82C-E399086359ED}"/>
          </ac:picMkLst>
        </pc:picChg>
        <pc:picChg chg="mod modCrop">
          <ac:chgData name="Siebe Van Campenhout" userId="705b464d-5ef9-478c-907c-e1791e273c56" providerId="ADAL" clId="{5D18A87A-25C0-44CE-B893-C42CD62A80B9}" dt="2019-09-22T08:37:12.044" v="268"/>
          <ac:picMkLst>
            <pc:docMk/>
            <pc:sldMasterMk cId="431321490" sldId="2147483648"/>
            <ac:picMk id="20" creationId="{BDB5AC10-4D43-413F-928F-51D6341C1916}"/>
          </ac:picMkLst>
        </pc:picChg>
        <pc:sldLayoutChg chg="addSp delSp modSp setBg">
          <pc:chgData name="Siebe Van Campenhout" userId="705b464d-5ef9-478c-907c-e1791e273c56" providerId="ADAL" clId="{5D18A87A-25C0-44CE-B893-C42CD62A80B9}" dt="2019-09-22T08:37:18.233" v="271"/>
          <pc:sldLayoutMkLst>
            <pc:docMk/>
            <pc:sldMasterMk cId="431321490" sldId="2147483648"/>
            <pc:sldLayoutMk cId="1859233352" sldId="2147483649"/>
          </pc:sldLayoutMkLst>
          <pc:spChg chg="mod">
            <ac:chgData name="Siebe Van Campenhout" userId="705b464d-5ef9-478c-907c-e1791e273c56" providerId="ADAL" clId="{5D18A87A-25C0-44CE-B893-C42CD62A80B9}" dt="2019-09-22T08:35:01.943" v="249" actId="20577"/>
            <ac:spMkLst>
              <pc:docMk/>
              <pc:sldMasterMk cId="431321490" sldId="2147483648"/>
              <pc:sldLayoutMk cId="1859233352" sldId="2147483649"/>
              <ac:spMk id="2" creationId="{7E407762-F6A8-47DF-AB87-60396F43D0B1}"/>
            </ac:spMkLst>
          </pc:spChg>
          <pc:spChg chg="add del mod">
            <ac:chgData name="Siebe Van Campenhout" userId="705b464d-5ef9-478c-907c-e1791e273c56" providerId="ADAL" clId="{5D18A87A-25C0-44CE-B893-C42CD62A80B9}" dt="2019-09-22T08:31:39.034" v="118" actId="478"/>
            <ac:spMkLst>
              <pc:docMk/>
              <pc:sldMasterMk cId="431321490" sldId="2147483648"/>
              <pc:sldLayoutMk cId="1859233352" sldId="2147483649"/>
              <ac:spMk id="7" creationId="{103E1E14-7AF0-4680-99B8-459D752CA1B7}"/>
            </ac:spMkLst>
          </pc:spChg>
        </pc:sldLayoutChg>
        <pc:sldLayoutChg chg="addSp delSp modSp">
          <pc:chgData name="Siebe Van Campenhout" userId="705b464d-5ef9-478c-907c-e1791e273c56" providerId="ADAL" clId="{5D18A87A-25C0-44CE-B893-C42CD62A80B9}" dt="2019-09-22T08:36:04.935" v="260"/>
          <pc:sldLayoutMkLst>
            <pc:docMk/>
            <pc:sldMasterMk cId="431321490" sldId="2147483648"/>
            <pc:sldLayoutMk cId="2592840023" sldId="2147483650"/>
          </pc:sldLayoutMkLst>
          <pc:spChg chg="add del mod">
            <ac:chgData name="Siebe Van Campenhout" userId="705b464d-5ef9-478c-907c-e1791e273c56" providerId="ADAL" clId="{5D18A87A-25C0-44CE-B893-C42CD62A80B9}" dt="2019-09-22T08:36:04.935" v="260"/>
            <ac:spMkLst>
              <pc:docMk/>
              <pc:sldMasterMk cId="431321490" sldId="2147483648"/>
              <pc:sldLayoutMk cId="2592840023" sldId="2147483650"/>
              <ac:spMk id="7" creationId="{FCA74525-3EE7-4B58-9DEA-0AB9F60CE601}"/>
            </ac:spMkLst>
          </pc:spChg>
        </pc:sldLayoutChg>
      </pc:sldMasterChg>
    </pc:docChg>
  </pc:docChgLst>
  <pc:docChgLst>
    <pc:chgData name="Siebe Van Campenhout" userId="705b464d-5ef9-478c-907c-e1791e273c56" providerId="ADAL" clId="{2B08E7D2-7FD2-4429-AF8F-8714229B2451}"/>
    <pc:docChg chg="undo redo custSel mod addSld modSld modMainMaster">
      <pc:chgData name="Siebe Van Campenhout" userId="705b464d-5ef9-478c-907c-e1791e273c56" providerId="ADAL" clId="{2B08E7D2-7FD2-4429-AF8F-8714229B2451}" dt="2019-09-22T10:04:44.695" v="3027" actId="404"/>
      <pc:docMkLst>
        <pc:docMk/>
      </pc:docMkLst>
      <pc:sldChg chg="modSp">
        <pc:chgData name="Siebe Van Campenhout" userId="705b464d-5ef9-478c-907c-e1791e273c56" providerId="ADAL" clId="{2B08E7D2-7FD2-4429-AF8F-8714229B2451}" dt="2019-09-22T09:02:51.503" v="1312" actId="1076"/>
        <pc:sldMkLst>
          <pc:docMk/>
          <pc:sldMk cId="3888144412" sldId="256"/>
        </pc:sldMkLst>
        <pc:spChg chg="mod">
          <ac:chgData name="Siebe Van Campenhout" userId="705b464d-5ef9-478c-907c-e1791e273c56" providerId="ADAL" clId="{2B08E7D2-7FD2-4429-AF8F-8714229B2451}" dt="2019-09-22T09:02:51.503" v="1312" actId="1076"/>
          <ac:spMkLst>
            <pc:docMk/>
            <pc:sldMk cId="3888144412" sldId="256"/>
            <ac:spMk id="2" creationId="{5F5C8B92-E178-4F23-964E-A319B6D30D08}"/>
          </ac:spMkLst>
        </pc:spChg>
        <pc:spChg chg="mod">
          <ac:chgData name="Siebe Van Campenhout" userId="705b464d-5ef9-478c-907c-e1791e273c56" providerId="ADAL" clId="{2B08E7D2-7FD2-4429-AF8F-8714229B2451}" dt="2019-09-22T09:02:25.776" v="1307" actId="1076"/>
          <ac:spMkLst>
            <pc:docMk/>
            <pc:sldMk cId="3888144412" sldId="256"/>
            <ac:spMk id="3" creationId="{D6223B95-283C-4DEB-8E0A-4A13EC57B7EF}"/>
          </ac:spMkLst>
        </pc:spChg>
      </pc:sldChg>
      <pc:sldChg chg="modSp add">
        <pc:chgData name="Siebe Van Campenhout" userId="705b464d-5ef9-478c-907c-e1791e273c56" providerId="ADAL" clId="{2B08E7D2-7FD2-4429-AF8F-8714229B2451}" dt="2019-09-22T09:38:38.086" v="2267" actId="2711"/>
        <pc:sldMkLst>
          <pc:docMk/>
          <pc:sldMk cId="908821406" sldId="257"/>
        </pc:sldMkLst>
        <pc:spChg chg="mod">
          <ac:chgData name="Siebe Van Campenhout" userId="705b464d-5ef9-478c-907c-e1791e273c56" providerId="ADAL" clId="{2B08E7D2-7FD2-4429-AF8F-8714229B2451}" dt="2019-09-22T09:16:55.560" v="1594" actId="14100"/>
          <ac:spMkLst>
            <pc:docMk/>
            <pc:sldMk cId="908821406" sldId="257"/>
            <ac:spMk id="2" creationId="{A7DF6955-6DA6-4F65-8820-6E0F8BA15F00}"/>
          </ac:spMkLst>
        </pc:spChg>
        <pc:spChg chg="mod">
          <ac:chgData name="Siebe Van Campenhout" userId="705b464d-5ef9-478c-907c-e1791e273c56" providerId="ADAL" clId="{2B08E7D2-7FD2-4429-AF8F-8714229B2451}" dt="2019-09-22T09:38:38.086" v="2267" actId="2711"/>
          <ac:spMkLst>
            <pc:docMk/>
            <pc:sldMk cId="908821406" sldId="257"/>
            <ac:spMk id="3" creationId="{535506D8-AC8B-4C5F-AD46-0CE3A24D8C2F}"/>
          </ac:spMkLst>
        </pc:spChg>
      </pc:sldChg>
      <pc:sldChg chg="modSp add">
        <pc:chgData name="Siebe Van Campenhout" userId="705b464d-5ef9-478c-907c-e1791e273c56" providerId="ADAL" clId="{2B08E7D2-7FD2-4429-AF8F-8714229B2451}" dt="2019-09-22T09:38:50.051" v="2269" actId="2711"/>
        <pc:sldMkLst>
          <pc:docMk/>
          <pc:sldMk cId="3777877114" sldId="258"/>
        </pc:sldMkLst>
        <pc:spChg chg="mod">
          <ac:chgData name="Siebe Van Campenhout" userId="705b464d-5ef9-478c-907c-e1791e273c56" providerId="ADAL" clId="{2B08E7D2-7FD2-4429-AF8F-8714229B2451}" dt="2019-09-22T09:20:10.553" v="1690" actId="14100"/>
          <ac:spMkLst>
            <pc:docMk/>
            <pc:sldMk cId="3777877114" sldId="258"/>
            <ac:spMk id="2" creationId="{F1A1F184-5B30-40D6-8CD4-C19E85E496E3}"/>
          </ac:spMkLst>
        </pc:spChg>
        <pc:spChg chg="mod">
          <ac:chgData name="Siebe Van Campenhout" userId="705b464d-5ef9-478c-907c-e1791e273c56" providerId="ADAL" clId="{2B08E7D2-7FD2-4429-AF8F-8714229B2451}" dt="2019-09-22T09:38:50.051" v="2269" actId="2711"/>
          <ac:spMkLst>
            <pc:docMk/>
            <pc:sldMk cId="3777877114" sldId="258"/>
            <ac:spMk id="3" creationId="{5E8E40F4-E7C8-4087-9EF6-D28D3046CEC5}"/>
          </ac:spMkLst>
        </pc:spChg>
      </pc:sldChg>
      <pc:sldChg chg="addSp delSp modSp add mod modTransition setBg modAnim setClrOvrMap">
        <pc:chgData name="Siebe Van Campenhout" userId="705b464d-5ef9-478c-907c-e1791e273c56" providerId="ADAL" clId="{2B08E7D2-7FD2-4429-AF8F-8714229B2451}" dt="2019-09-22T09:39:08.160" v="2273" actId="404"/>
        <pc:sldMkLst>
          <pc:docMk/>
          <pc:sldMk cId="2156756890" sldId="259"/>
        </pc:sldMkLst>
        <pc:spChg chg="mod ord">
          <ac:chgData name="Siebe Van Campenhout" userId="705b464d-5ef9-478c-907c-e1791e273c56" providerId="ADAL" clId="{2B08E7D2-7FD2-4429-AF8F-8714229B2451}" dt="2019-09-22T09:26:48.703" v="1879" actId="26606"/>
          <ac:spMkLst>
            <pc:docMk/>
            <pc:sldMk cId="2156756890" sldId="259"/>
            <ac:spMk id="2" creationId="{C6E789CC-2318-47B7-9D5E-FA2BD1A5EC50}"/>
          </ac:spMkLst>
        </pc:spChg>
        <pc:spChg chg="del mod">
          <ac:chgData name="Siebe Van Campenhout" userId="705b464d-5ef9-478c-907c-e1791e273c56" providerId="ADAL" clId="{2B08E7D2-7FD2-4429-AF8F-8714229B2451}" dt="2019-09-22T09:26:07.159" v="1867"/>
          <ac:spMkLst>
            <pc:docMk/>
            <pc:sldMk cId="2156756890" sldId="259"/>
            <ac:spMk id="3" creationId="{3A8EE2E2-C17A-4AC8-B1B1-15EB0FBD4797}"/>
          </ac:spMkLst>
        </pc:spChg>
        <pc:spChg chg="add mod">
          <ac:chgData name="Siebe Van Campenhout" userId="705b464d-5ef9-478c-907c-e1791e273c56" providerId="ADAL" clId="{2B08E7D2-7FD2-4429-AF8F-8714229B2451}" dt="2019-09-22T09:39:00.166" v="2271" actId="404"/>
          <ac:spMkLst>
            <pc:docMk/>
            <pc:sldMk cId="2156756890" sldId="259"/>
            <ac:spMk id="8" creationId="{FC350103-78DC-4633-83C6-3AE59546C5D3}"/>
          </ac:spMkLst>
        </pc:spChg>
        <pc:spChg chg="add del">
          <ac:chgData name="Siebe Van Campenhout" userId="705b464d-5ef9-478c-907c-e1791e273c56" providerId="ADAL" clId="{2B08E7D2-7FD2-4429-AF8F-8714229B2451}" dt="2019-09-22T09:26:41.543" v="1874" actId="26606"/>
          <ac:spMkLst>
            <pc:docMk/>
            <pc:sldMk cId="2156756890" sldId="259"/>
            <ac:spMk id="9" creationId="{D2E4DD7A-D3B6-4F1C-93CF-ACD64C2BE270}"/>
          </ac:spMkLst>
        </pc:spChg>
        <pc:spChg chg="add del">
          <ac:chgData name="Siebe Van Campenhout" userId="705b464d-5ef9-478c-907c-e1791e273c56" providerId="ADAL" clId="{2B08E7D2-7FD2-4429-AF8F-8714229B2451}" dt="2019-09-22T09:26:41.543" v="1874" actId="26606"/>
          <ac:spMkLst>
            <pc:docMk/>
            <pc:sldMk cId="2156756890" sldId="259"/>
            <ac:spMk id="12" creationId="{C5E6CFF1-2F42-4E10-9A97-F116F46F53FE}"/>
          </ac:spMkLst>
        </pc:spChg>
        <pc:spChg chg="add del">
          <ac:chgData name="Siebe Van Campenhout" userId="705b464d-5ef9-478c-907c-e1791e273c56" providerId="ADAL" clId="{2B08E7D2-7FD2-4429-AF8F-8714229B2451}" dt="2019-09-22T09:26:47.293" v="1876" actId="26606"/>
          <ac:spMkLst>
            <pc:docMk/>
            <pc:sldMk cId="2156756890" sldId="259"/>
            <ac:spMk id="16" creationId="{9228552E-C8B1-4A80-8448-0787CE0FC704}"/>
          </ac:spMkLst>
        </pc:spChg>
        <pc:spChg chg="add del">
          <ac:chgData name="Siebe Van Campenhout" userId="705b464d-5ef9-478c-907c-e1791e273c56" providerId="ADAL" clId="{2B08E7D2-7FD2-4429-AF8F-8714229B2451}" dt="2019-09-22T09:26:47.293" v="1876" actId="26606"/>
          <ac:spMkLst>
            <pc:docMk/>
            <pc:sldMk cId="2156756890" sldId="259"/>
            <ac:spMk id="17" creationId="{2CFFA897-D8C4-4640-BEE2-069E95922CB9}"/>
          </ac:spMkLst>
        </pc:spChg>
        <pc:spChg chg="add del">
          <ac:chgData name="Siebe Van Campenhout" userId="705b464d-5ef9-478c-907c-e1791e273c56" providerId="ADAL" clId="{2B08E7D2-7FD2-4429-AF8F-8714229B2451}" dt="2019-09-22T09:26:48.669" v="1878" actId="26606"/>
          <ac:spMkLst>
            <pc:docMk/>
            <pc:sldMk cId="2156756890" sldId="259"/>
            <ac:spMk id="19" creationId="{C5E6CFF1-2F42-4E10-9A97-F116F46F53FE}"/>
          </ac:spMkLst>
        </pc:spChg>
        <pc:spChg chg="add del">
          <ac:chgData name="Siebe Van Campenhout" userId="705b464d-5ef9-478c-907c-e1791e273c56" providerId="ADAL" clId="{2B08E7D2-7FD2-4429-AF8F-8714229B2451}" dt="2019-09-22T09:26:48.669" v="1878" actId="26606"/>
          <ac:spMkLst>
            <pc:docMk/>
            <pc:sldMk cId="2156756890" sldId="259"/>
            <ac:spMk id="21" creationId="{D2E4DD7A-D3B6-4F1C-93CF-ACD64C2BE270}"/>
          </ac:spMkLst>
        </pc:spChg>
        <pc:spChg chg="add">
          <ac:chgData name="Siebe Van Campenhout" userId="705b464d-5ef9-478c-907c-e1791e273c56" providerId="ADAL" clId="{2B08E7D2-7FD2-4429-AF8F-8714229B2451}" dt="2019-09-22T09:26:48.703" v="1879" actId="26606"/>
          <ac:spMkLst>
            <pc:docMk/>
            <pc:sldMk cId="2156756890" sldId="259"/>
            <ac:spMk id="23" creationId="{9228552E-C8B1-4A80-8448-0787CE0FC704}"/>
          </ac:spMkLst>
        </pc:spChg>
        <pc:spChg chg="add mod">
          <ac:chgData name="Siebe Van Campenhout" userId="705b464d-5ef9-478c-907c-e1791e273c56" providerId="ADAL" clId="{2B08E7D2-7FD2-4429-AF8F-8714229B2451}" dt="2019-09-22T09:39:08.160" v="2273" actId="404"/>
          <ac:spMkLst>
            <pc:docMk/>
            <pc:sldMk cId="2156756890" sldId="259"/>
            <ac:spMk id="24" creationId="{2CFFA897-D8C4-4640-BEE2-069E95922CB9}"/>
          </ac:spMkLst>
        </pc:spChg>
        <pc:picChg chg="add mod ord">
          <ac:chgData name="Siebe Van Campenhout" userId="705b464d-5ef9-478c-907c-e1791e273c56" providerId="ADAL" clId="{2B08E7D2-7FD2-4429-AF8F-8714229B2451}" dt="2019-09-22T09:36:23.126" v="2243" actId="1076"/>
          <ac:picMkLst>
            <pc:docMk/>
            <pc:sldMk cId="2156756890" sldId="259"/>
            <ac:picMk id="5" creationId="{2A7BAF90-9F89-44B7-BE8B-0CB81B62CE7A}"/>
          </ac:picMkLst>
        </pc:picChg>
        <pc:picChg chg="add del mod">
          <ac:chgData name="Siebe Van Campenhout" userId="705b464d-5ef9-478c-907c-e1791e273c56" providerId="ADAL" clId="{2B08E7D2-7FD2-4429-AF8F-8714229B2451}" dt="2019-09-22T09:24:06.070" v="1861" actId="478"/>
          <ac:picMkLst>
            <pc:docMk/>
            <pc:sldMk cId="2156756890" sldId="259"/>
            <ac:picMk id="6" creationId="{3EA5125C-2A17-4C02-9FF3-872E8750B223}"/>
          </ac:picMkLst>
        </pc:picChg>
        <pc:picChg chg="add del mod">
          <ac:chgData name="Siebe Van Campenhout" userId="705b464d-5ef9-478c-907c-e1791e273c56" providerId="ADAL" clId="{2B08E7D2-7FD2-4429-AF8F-8714229B2451}" dt="2019-09-22T09:25:45.722" v="1864" actId="478"/>
          <ac:picMkLst>
            <pc:docMk/>
            <pc:sldMk cId="2156756890" sldId="259"/>
            <ac:picMk id="7" creationId="{57FBA8CE-7EE0-47E1-939F-6B2C53F1D657}"/>
          </ac:picMkLst>
        </pc:picChg>
        <pc:picChg chg="add del mod">
          <ac:chgData name="Siebe Van Campenhout" userId="705b464d-5ef9-478c-907c-e1791e273c56" providerId="ADAL" clId="{2B08E7D2-7FD2-4429-AF8F-8714229B2451}" dt="2019-09-22T09:24:05.594" v="1860" actId="478"/>
          <ac:picMkLst>
            <pc:docMk/>
            <pc:sldMk cId="2156756890" sldId="259"/>
            <ac:picMk id="1026" creationId="{601A2C5A-B9FD-4269-AB1B-8E71E0A2E585}"/>
          </ac:picMkLst>
        </pc:picChg>
        <pc:picChg chg="add del mod">
          <ac:chgData name="Siebe Van Campenhout" userId="705b464d-5ef9-478c-907c-e1791e273c56" providerId="ADAL" clId="{2B08E7D2-7FD2-4429-AF8F-8714229B2451}" dt="2019-09-22T09:25:46.080" v="1865" actId="478"/>
          <ac:picMkLst>
            <pc:docMk/>
            <pc:sldMk cId="2156756890" sldId="259"/>
            <ac:picMk id="1028" creationId="{8B8652A1-D99B-430F-8D08-DF248FB68302}"/>
          </ac:picMkLst>
        </pc:picChg>
        <pc:cxnChg chg="add del">
          <ac:chgData name="Siebe Van Campenhout" userId="705b464d-5ef9-478c-907c-e1791e273c56" providerId="ADAL" clId="{2B08E7D2-7FD2-4429-AF8F-8714229B2451}" dt="2019-09-22T09:26:41.543" v="1874" actId="26606"/>
          <ac:cxnSpMkLst>
            <pc:docMk/>
            <pc:sldMk cId="2156756890" sldId="259"/>
            <ac:cxnSpMk id="14" creationId="{67182200-4859-4C8D-BCBB-55B245C28BA3}"/>
          </ac:cxnSpMkLst>
        </pc:cxnChg>
        <pc:cxnChg chg="add del">
          <ac:chgData name="Siebe Van Campenhout" userId="705b464d-5ef9-478c-907c-e1791e273c56" providerId="ADAL" clId="{2B08E7D2-7FD2-4429-AF8F-8714229B2451}" dt="2019-09-22T09:26:48.669" v="1878" actId="26606"/>
          <ac:cxnSpMkLst>
            <pc:docMk/>
            <pc:sldMk cId="2156756890" sldId="259"/>
            <ac:cxnSpMk id="20" creationId="{67182200-4859-4C8D-BCBB-55B245C28BA3}"/>
          </ac:cxnSpMkLst>
        </pc:cxnChg>
      </pc:sldChg>
      <pc:sldChg chg="modSp add">
        <pc:chgData name="Siebe Van Campenhout" userId="705b464d-5ef9-478c-907c-e1791e273c56" providerId="ADAL" clId="{2B08E7D2-7FD2-4429-AF8F-8714229B2451}" dt="2019-09-22T09:43:10.728" v="2383" actId="1076"/>
        <pc:sldMkLst>
          <pc:docMk/>
          <pc:sldMk cId="638943533" sldId="260"/>
        </pc:sldMkLst>
        <pc:spChg chg="mod">
          <ac:chgData name="Siebe Van Campenhout" userId="705b464d-5ef9-478c-907c-e1791e273c56" providerId="ADAL" clId="{2B08E7D2-7FD2-4429-AF8F-8714229B2451}" dt="2019-09-22T09:43:10.728" v="2383" actId="1076"/>
          <ac:spMkLst>
            <pc:docMk/>
            <pc:sldMk cId="638943533" sldId="260"/>
            <ac:spMk id="2" creationId="{5844B488-4190-4909-9257-45ED294D44AA}"/>
          </ac:spMkLst>
        </pc:spChg>
        <pc:spChg chg="mod">
          <ac:chgData name="Siebe Van Campenhout" userId="705b464d-5ef9-478c-907c-e1791e273c56" providerId="ADAL" clId="{2B08E7D2-7FD2-4429-AF8F-8714229B2451}" dt="2019-09-22T09:43:02.944" v="2382" actId="790"/>
          <ac:spMkLst>
            <pc:docMk/>
            <pc:sldMk cId="638943533" sldId="260"/>
            <ac:spMk id="3" creationId="{188E17AB-127F-4DF1-849F-38C8965F45F6}"/>
          </ac:spMkLst>
        </pc:spChg>
      </pc:sldChg>
      <pc:sldChg chg="modSp add">
        <pc:chgData name="Siebe Van Campenhout" userId="705b464d-5ef9-478c-907c-e1791e273c56" providerId="ADAL" clId="{2B08E7D2-7FD2-4429-AF8F-8714229B2451}" dt="2019-09-22T09:48:20.613" v="2623"/>
        <pc:sldMkLst>
          <pc:docMk/>
          <pc:sldMk cId="3438683148" sldId="261"/>
        </pc:sldMkLst>
        <pc:spChg chg="mod">
          <ac:chgData name="Siebe Van Campenhout" userId="705b464d-5ef9-478c-907c-e1791e273c56" providerId="ADAL" clId="{2B08E7D2-7FD2-4429-AF8F-8714229B2451}" dt="2019-09-22T09:43:56.661" v="2465" actId="122"/>
          <ac:spMkLst>
            <pc:docMk/>
            <pc:sldMk cId="3438683148" sldId="261"/>
            <ac:spMk id="2" creationId="{12D4B70F-7D25-4134-AE8F-215E09D813A5}"/>
          </ac:spMkLst>
        </pc:spChg>
        <pc:spChg chg="mod">
          <ac:chgData name="Siebe Van Campenhout" userId="705b464d-5ef9-478c-907c-e1791e273c56" providerId="ADAL" clId="{2B08E7D2-7FD2-4429-AF8F-8714229B2451}" dt="2019-09-22T09:48:20.613" v="2623"/>
          <ac:spMkLst>
            <pc:docMk/>
            <pc:sldMk cId="3438683148" sldId="261"/>
            <ac:spMk id="3" creationId="{C8A9C641-CEAC-4FB5-B298-A5E895C6E07F}"/>
          </ac:spMkLst>
        </pc:spChg>
      </pc:sldChg>
      <pc:sldChg chg="modSp add">
        <pc:chgData name="Siebe Van Campenhout" userId="705b464d-5ef9-478c-907c-e1791e273c56" providerId="ADAL" clId="{2B08E7D2-7FD2-4429-AF8F-8714229B2451}" dt="2019-09-22T09:54:00.608" v="2850" actId="14100"/>
        <pc:sldMkLst>
          <pc:docMk/>
          <pc:sldMk cId="1839734316" sldId="262"/>
        </pc:sldMkLst>
        <pc:spChg chg="mod">
          <ac:chgData name="Siebe Van Campenhout" userId="705b464d-5ef9-478c-907c-e1791e273c56" providerId="ADAL" clId="{2B08E7D2-7FD2-4429-AF8F-8714229B2451}" dt="2019-09-22T09:54:00.608" v="2850" actId="14100"/>
          <ac:spMkLst>
            <pc:docMk/>
            <pc:sldMk cId="1839734316" sldId="262"/>
            <ac:spMk id="2" creationId="{4F2FBBCB-EEBE-470D-9949-D9ED94F8156E}"/>
          </ac:spMkLst>
        </pc:spChg>
        <pc:spChg chg="mod">
          <ac:chgData name="Siebe Van Campenhout" userId="705b464d-5ef9-478c-907c-e1791e273c56" providerId="ADAL" clId="{2B08E7D2-7FD2-4429-AF8F-8714229B2451}" dt="2019-09-22T09:53:51.560" v="2849" actId="20577"/>
          <ac:spMkLst>
            <pc:docMk/>
            <pc:sldMk cId="1839734316" sldId="262"/>
            <ac:spMk id="3" creationId="{97AE6BE2-64B6-48F8-97C4-29B6777A048C}"/>
          </ac:spMkLst>
        </pc:spChg>
      </pc:sldChg>
      <pc:sldChg chg="modSp add">
        <pc:chgData name="Siebe Van Campenhout" userId="705b464d-5ef9-478c-907c-e1791e273c56" providerId="ADAL" clId="{2B08E7D2-7FD2-4429-AF8F-8714229B2451}" dt="2019-09-22T09:58:18.630" v="2889" actId="20577"/>
        <pc:sldMkLst>
          <pc:docMk/>
          <pc:sldMk cId="4135464154" sldId="263"/>
        </pc:sldMkLst>
        <pc:spChg chg="mod">
          <ac:chgData name="Siebe Van Campenhout" userId="705b464d-5ef9-478c-907c-e1791e273c56" providerId="ADAL" clId="{2B08E7D2-7FD2-4429-AF8F-8714229B2451}" dt="2019-09-22T09:54:41.609" v="2860" actId="14100"/>
          <ac:spMkLst>
            <pc:docMk/>
            <pc:sldMk cId="4135464154" sldId="263"/>
            <ac:spMk id="2" creationId="{9AD77D3D-6319-4D96-8037-DE479CEABEBE}"/>
          </ac:spMkLst>
        </pc:spChg>
        <pc:spChg chg="mod">
          <ac:chgData name="Siebe Van Campenhout" userId="705b464d-5ef9-478c-907c-e1791e273c56" providerId="ADAL" clId="{2B08E7D2-7FD2-4429-AF8F-8714229B2451}" dt="2019-09-22T09:58:18.630" v="2889" actId="20577"/>
          <ac:spMkLst>
            <pc:docMk/>
            <pc:sldMk cId="4135464154" sldId="263"/>
            <ac:spMk id="3" creationId="{A19DE9D0-EC4C-42CE-8D18-DF965BAAB16D}"/>
          </ac:spMkLst>
        </pc:spChg>
      </pc:sldChg>
      <pc:sldChg chg="modSp add">
        <pc:chgData name="Siebe Van Campenhout" userId="705b464d-5ef9-478c-907c-e1791e273c56" providerId="ADAL" clId="{2B08E7D2-7FD2-4429-AF8F-8714229B2451}" dt="2019-09-22T10:04:44.695" v="3027" actId="404"/>
        <pc:sldMkLst>
          <pc:docMk/>
          <pc:sldMk cId="3223183099" sldId="264"/>
        </pc:sldMkLst>
        <pc:spChg chg="mod">
          <ac:chgData name="Siebe Van Campenhout" userId="705b464d-5ef9-478c-907c-e1791e273c56" providerId="ADAL" clId="{2B08E7D2-7FD2-4429-AF8F-8714229B2451}" dt="2019-09-22T09:59:03.239" v="2930" actId="14100"/>
          <ac:spMkLst>
            <pc:docMk/>
            <pc:sldMk cId="3223183099" sldId="264"/>
            <ac:spMk id="2" creationId="{CC12F043-1533-468F-ADBE-6B706D9B876E}"/>
          </ac:spMkLst>
        </pc:spChg>
        <pc:spChg chg="mod">
          <ac:chgData name="Siebe Van Campenhout" userId="705b464d-5ef9-478c-907c-e1791e273c56" providerId="ADAL" clId="{2B08E7D2-7FD2-4429-AF8F-8714229B2451}" dt="2019-09-22T10:04:44.695" v="3027" actId="404"/>
          <ac:spMkLst>
            <pc:docMk/>
            <pc:sldMk cId="3223183099" sldId="264"/>
            <ac:spMk id="3" creationId="{03DFD20C-9F72-440C-9BC0-9BF02C798666}"/>
          </ac:spMkLst>
        </pc:spChg>
      </pc:sldChg>
      <pc:sldMasterChg chg="addSp delSp modSp modSldLayout">
        <pc:chgData name="Siebe Van Campenhout" userId="705b464d-5ef9-478c-907c-e1791e273c56" providerId="ADAL" clId="{2B08E7D2-7FD2-4429-AF8F-8714229B2451}" dt="2019-09-22T09:04:19.423" v="1335" actId="478"/>
        <pc:sldMasterMkLst>
          <pc:docMk/>
          <pc:sldMasterMk cId="431321490" sldId="2147483648"/>
        </pc:sldMasterMkLst>
        <pc:spChg chg="add del mod">
          <ac:chgData name="Siebe Van Campenhout" userId="705b464d-5ef9-478c-907c-e1791e273c56" providerId="ADAL" clId="{2B08E7D2-7FD2-4429-AF8F-8714229B2451}" dt="2019-09-22T08:39:39.192" v="10" actId="478"/>
          <ac:spMkLst>
            <pc:docMk/>
            <pc:sldMasterMk cId="431321490" sldId="2147483648"/>
            <ac:spMk id="2" creationId="{05B2ECA1-86ED-407D-B815-3EAE752E80EF}"/>
          </ac:spMkLst>
        </pc:spChg>
        <pc:spChg chg="del ord">
          <ac:chgData name="Siebe Van Campenhout" userId="705b464d-5ef9-478c-907c-e1791e273c56" providerId="ADAL" clId="{2B08E7D2-7FD2-4429-AF8F-8714229B2451}" dt="2019-09-22T08:45:05.019" v="12" actId="478"/>
          <ac:spMkLst>
            <pc:docMk/>
            <pc:sldMasterMk cId="431321490" sldId="2147483648"/>
            <ac:spMk id="3" creationId="{28B55EFB-C69F-4414-9A69-DFAD389BAF71}"/>
          </ac:spMkLst>
        </pc:spChg>
        <pc:spChg chg="add del mod">
          <ac:chgData name="Siebe Van Campenhout" userId="705b464d-5ef9-478c-907c-e1791e273c56" providerId="ADAL" clId="{2B08E7D2-7FD2-4429-AF8F-8714229B2451}" dt="2019-09-22T08:48:11.797" v="455" actId="478"/>
          <ac:spMkLst>
            <pc:docMk/>
            <pc:sldMasterMk cId="431321490" sldId="2147483648"/>
            <ac:spMk id="4" creationId="{2C9D5965-28B2-4EDE-9DA9-081C42829DE3}"/>
          </ac:spMkLst>
        </pc:spChg>
        <pc:spChg chg="add del mod">
          <ac:chgData name="Siebe Van Campenhout" userId="705b464d-5ef9-478c-907c-e1791e273c56" providerId="ADAL" clId="{2B08E7D2-7FD2-4429-AF8F-8714229B2451}" dt="2019-09-22T08:51:38.236" v="1104" actId="478"/>
          <ac:spMkLst>
            <pc:docMk/>
            <pc:sldMasterMk cId="431321490" sldId="2147483648"/>
            <ac:spMk id="5" creationId="{A7C2F2EB-3AA5-47B5-93D6-BA67085335B6}"/>
          </ac:spMkLst>
        </pc:spChg>
        <pc:spChg chg="add del mod">
          <ac:chgData name="Siebe Van Campenhout" userId="705b464d-5ef9-478c-907c-e1791e273c56" providerId="ADAL" clId="{2B08E7D2-7FD2-4429-AF8F-8714229B2451}" dt="2019-09-22T08:58:01.973" v="1225" actId="478"/>
          <ac:spMkLst>
            <pc:docMk/>
            <pc:sldMasterMk cId="431321490" sldId="2147483648"/>
            <ac:spMk id="7" creationId="{0429CB98-B0D4-44E3-8801-2483057701EB}"/>
          </ac:spMkLst>
        </pc:spChg>
        <pc:spChg chg="add del mod">
          <ac:chgData name="Siebe Van Campenhout" userId="705b464d-5ef9-478c-907c-e1791e273c56" providerId="ADAL" clId="{2B08E7D2-7FD2-4429-AF8F-8714229B2451}" dt="2019-09-22T08:58:04.309" v="1226" actId="478"/>
          <ac:spMkLst>
            <pc:docMk/>
            <pc:sldMasterMk cId="431321490" sldId="2147483648"/>
            <ac:spMk id="11" creationId="{69A7F8A7-0817-4703-8D72-20D3EEFC3D9C}"/>
          </ac:spMkLst>
        </pc:spChg>
        <pc:spChg chg="add del mod">
          <ac:chgData name="Siebe Van Campenhout" userId="705b464d-5ef9-478c-907c-e1791e273c56" providerId="ADAL" clId="{2B08E7D2-7FD2-4429-AF8F-8714229B2451}" dt="2019-09-22T08:57:55.893" v="1220"/>
          <ac:spMkLst>
            <pc:docMk/>
            <pc:sldMasterMk cId="431321490" sldId="2147483648"/>
            <ac:spMk id="12" creationId="{714ED47C-BEFE-46EE-846D-FBFE750BD331}"/>
          </ac:spMkLst>
        </pc:spChg>
        <pc:spChg chg="add del mod">
          <ac:chgData name="Siebe Van Campenhout" userId="705b464d-5ef9-478c-907c-e1791e273c56" providerId="ADAL" clId="{2B08E7D2-7FD2-4429-AF8F-8714229B2451}" dt="2019-09-22T08:57:55.892" v="1218" actId="478"/>
          <ac:spMkLst>
            <pc:docMk/>
            <pc:sldMasterMk cId="431321490" sldId="2147483648"/>
            <ac:spMk id="13" creationId="{A07C645E-0236-43B4-984F-561059A93831}"/>
          </ac:spMkLst>
        </pc:spChg>
        <pc:spChg chg="add del mod">
          <ac:chgData name="Siebe Van Campenhout" userId="705b464d-5ef9-478c-907c-e1791e273c56" providerId="ADAL" clId="{2B08E7D2-7FD2-4429-AF8F-8714229B2451}" dt="2019-09-22T08:57:58.828" v="1222" actId="478"/>
          <ac:spMkLst>
            <pc:docMk/>
            <pc:sldMasterMk cId="431321490" sldId="2147483648"/>
            <ac:spMk id="14" creationId="{AB7D4016-A364-486E-9A7F-686BE34670D3}"/>
          </ac:spMkLst>
        </pc:spChg>
        <pc:picChg chg="del">
          <ac:chgData name="Siebe Van Campenhout" userId="705b464d-5ef9-478c-907c-e1791e273c56" providerId="ADAL" clId="{2B08E7D2-7FD2-4429-AF8F-8714229B2451}" dt="2019-09-22T08:45:06.032" v="14" actId="478"/>
          <ac:picMkLst>
            <pc:docMk/>
            <pc:sldMasterMk cId="431321490" sldId="2147483648"/>
            <ac:picMk id="6" creationId="{71DA0A8E-A87C-47A8-A82C-E399086359ED}"/>
          </ac:picMkLst>
        </pc:picChg>
        <pc:picChg chg="del">
          <ac:chgData name="Siebe Van Campenhout" userId="705b464d-5ef9-478c-907c-e1791e273c56" providerId="ADAL" clId="{2B08E7D2-7FD2-4429-AF8F-8714229B2451}" dt="2019-09-22T08:45:05.443" v="13" actId="478"/>
          <ac:picMkLst>
            <pc:docMk/>
            <pc:sldMasterMk cId="431321490" sldId="2147483648"/>
            <ac:picMk id="20" creationId="{BDB5AC10-4D43-413F-928F-51D6341C1916}"/>
          </ac:picMkLst>
        </pc:picChg>
        <pc:picChg chg="add del mod">
          <ac:chgData name="Siebe Van Campenhout" userId="705b464d-5ef9-478c-907c-e1791e273c56" providerId="ADAL" clId="{2B08E7D2-7FD2-4429-AF8F-8714229B2451}" dt="2019-09-22T08:55:44.965" v="1164" actId="478"/>
          <ac:picMkLst>
            <pc:docMk/>
            <pc:sldMasterMk cId="431321490" sldId="2147483648"/>
            <ac:picMk id="1026" creationId="{0022BFB0-9329-4AC8-9627-1B8C272E09C9}"/>
          </ac:picMkLst>
        </pc:picChg>
        <pc:picChg chg="add">
          <ac:chgData name="Siebe Van Campenhout" userId="705b464d-5ef9-478c-907c-e1791e273c56" providerId="ADAL" clId="{2B08E7D2-7FD2-4429-AF8F-8714229B2451}" dt="2019-09-22T08:55:46.120" v="1165"/>
          <ac:picMkLst>
            <pc:docMk/>
            <pc:sldMasterMk cId="431321490" sldId="2147483648"/>
            <ac:picMk id="1028" creationId="{14048997-5715-4471-B4F3-D9D6D7745004}"/>
          </ac:picMkLst>
        </pc:picChg>
        <pc:sldLayoutChg chg="modSp">
          <pc:chgData name="Siebe Van Campenhout" userId="705b464d-5ef9-478c-907c-e1791e273c56" providerId="ADAL" clId="{2B08E7D2-7FD2-4429-AF8F-8714229B2451}" dt="2019-09-22T08:39:57.356" v="11" actId="20577"/>
          <pc:sldLayoutMkLst>
            <pc:docMk/>
            <pc:sldMasterMk cId="431321490" sldId="2147483648"/>
            <pc:sldLayoutMk cId="1859233352" sldId="2147483649"/>
          </pc:sldLayoutMkLst>
          <pc:spChg chg="mod">
            <ac:chgData name="Siebe Van Campenhout" userId="705b464d-5ef9-478c-907c-e1791e273c56" providerId="ADAL" clId="{2B08E7D2-7FD2-4429-AF8F-8714229B2451}" dt="2019-09-22T08:39:57.356" v="11" actId="20577"/>
            <ac:spMkLst>
              <pc:docMk/>
              <pc:sldMasterMk cId="431321490" sldId="2147483648"/>
              <pc:sldLayoutMk cId="1859233352" sldId="2147483649"/>
              <ac:spMk id="2" creationId="{7E407762-F6A8-47DF-AB87-60396F43D0B1}"/>
            </ac:spMkLst>
          </pc:spChg>
        </pc:sldLayoutChg>
        <pc:sldLayoutChg chg="addSp delSp modSp">
          <pc:chgData name="Siebe Van Campenhout" userId="705b464d-5ef9-478c-907c-e1791e273c56" providerId="ADAL" clId="{2B08E7D2-7FD2-4429-AF8F-8714229B2451}" dt="2019-09-22T09:04:19.423" v="1335" actId="478"/>
          <pc:sldLayoutMkLst>
            <pc:docMk/>
            <pc:sldMasterMk cId="431321490" sldId="2147483648"/>
            <pc:sldLayoutMk cId="2592840023" sldId="2147483650"/>
          </pc:sldLayoutMkLst>
          <pc:spChg chg="mod">
            <ac:chgData name="Siebe Van Campenhout" userId="705b464d-5ef9-478c-907c-e1791e273c56" providerId="ADAL" clId="{2B08E7D2-7FD2-4429-AF8F-8714229B2451}" dt="2019-09-22T08:55:03.896" v="1162"/>
            <ac:spMkLst>
              <pc:docMk/>
              <pc:sldMasterMk cId="431321490" sldId="2147483648"/>
              <pc:sldLayoutMk cId="2592840023" sldId="2147483650"/>
              <ac:spMk id="3" creationId="{94B2F2D5-FF82-41BE-8FAE-A4FC42C80213}"/>
            </ac:spMkLst>
          </pc:spChg>
          <pc:picChg chg="add del mod">
            <ac:chgData name="Siebe Van Campenhout" userId="705b464d-5ef9-478c-907c-e1791e273c56" providerId="ADAL" clId="{2B08E7D2-7FD2-4429-AF8F-8714229B2451}" dt="2019-09-22T09:04:19.423" v="1335" actId="478"/>
            <ac:picMkLst>
              <pc:docMk/>
              <pc:sldMasterMk cId="431321490" sldId="2147483648"/>
              <pc:sldLayoutMk cId="2592840023" sldId="2147483650"/>
              <ac:picMk id="2050" creationId="{3C7F0251-CA24-4828-BBB1-EB07E023C8A6}"/>
            </ac:picMkLst>
          </pc:picChg>
        </pc:sldLayoutChg>
      </pc:sldMasterChg>
    </pc:docChg>
  </pc:docChgLst>
  <pc:docChgLst>
    <pc:chgData name="Siebe Van Campenhout" userId="705b464d-5ef9-478c-907c-e1791e273c56" providerId="ADAL" clId="{BC698285-DF9D-4F83-AF50-7382672410CB}"/>
    <pc:docChg chg="modSld">
      <pc:chgData name="Siebe Van Campenhout" userId="705b464d-5ef9-478c-907c-e1791e273c56" providerId="ADAL" clId="{BC698285-DF9D-4F83-AF50-7382672410CB}" dt="2019-09-23T16:23:52.462" v="4" actId="20577"/>
      <pc:docMkLst>
        <pc:docMk/>
      </pc:docMkLst>
      <pc:sldChg chg="modNotesTx">
        <pc:chgData name="Siebe Van Campenhout" userId="705b464d-5ef9-478c-907c-e1791e273c56" providerId="ADAL" clId="{BC698285-DF9D-4F83-AF50-7382672410CB}" dt="2019-09-23T16:22:58.761" v="0" actId="20577"/>
        <pc:sldMkLst>
          <pc:docMk/>
          <pc:sldMk cId="3888144412" sldId="256"/>
        </pc:sldMkLst>
      </pc:sldChg>
      <pc:sldChg chg="modNotesTx">
        <pc:chgData name="Siebe Van Campenhout" userId="705b464d-5ef9-478c-907c-e1791e273c56" providerId="ADAL" clId="{BC698285-DF9D-4F83-AF50-7382672410CB}" dt="2019-09-23T16:23:17.338" v="1" actId="20577"/>
        <pc:sldMkLst>
          <pc:docMk/>
          <pc:sldMk cId="3777877114" sldId="258"/>
        </pc:sldMkLst>
      </pc:sldChg>
      <pc:sldChg chg="modNotesTx">
        <pc:chgData name="Siebe Van Campenhout" userId="705b464d-5ef9-478c-907c-e1791e273c56" providerId="ADAL" clId="{BC698285-DF9D-4F83-AF50-7382672410CB}" dt="2019-09-23T16:23:31.302" v="2" actId="20577"/>
        <pc:sldMkLst>
          <pc:docMk/>
          <pc:sldMk cId="638943533" sldId="260"/>
        </pc:sldMkLst>
      </pc:sldChg>
      <pc:sldChg chg="modNotesTx">
        <pc:chgData name="Siebe Van Campenhout" userId="705b464d-5ef9-478c-907c-e1791e273c56" providerId="ADAL" clId="{BC698285-DF9D-4F83-AF50-7382672410CB}" dt="2019-09-23T16:23:39.997" v="3" actId="20577"/>
        <pc:sldMkLst>
          <pc:docMk/>
          <pc:sldMk cId="1839734316" sldId="262"/>
        </pc:sldMkLst>
      </pc:sldChg>
      <pc:sldChg chg="modNotesTx">
        <pc:chgData name="Siebe Van Campenhout" userId="705b464d-5ef9-478c-907c-e1791e273c56" providerId="ADAL" clId="{BC698285-DF9D-4F83-AF50-7382672410CB}" dt="2019-09-23T16:23:52.462" v="4" actId="20577"/>
        <pc:sldMkLst>
          <pc:docMk/>
          <pc:sldMk cId="3223183099"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49B98-0590-48A4-B61A-91E92FE63E2D}" type="datetimeFigureOut">
              <a:rPr lang="en-BE" smtClean="0"/>
              <a:t>23/09/2019</a:t>
            </a:fld>
            <a:endParaRPr lang="en-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5E543-5B99-40C4-9F82-3DAB29E5E995}" type="slidenum">
              <a:rPr lang="en-BE" smtClean="0"/>
              <a:t>‹nr.›</a:t>
            </a:fld>
            <a:endParaRPr lang="en-BE"/>
          </a:p>
        </p:txBody>
      </p:sp>
    </p:spTree>
    <p:extLst>
      <p:ext uri="{BB962C8B-B14F-4D97-AF65-F5344CB8AC3E}">
        <p14:creationId xmlns:p14="http://schemas.microsoft.com/office/powerpoint/2010/main" val="159333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a:solidFill>
                  <a:schemeClr val="tx1"/>
                </a:solidFill>
                <a:effectLst/>
                <a:latin typeface="+mn-lt"/>
                <a:ea typeface="+mn-ea"/>
                <a:cs typeface="+mn-cs"/>
              </a:rPr>
              <a:t>Bonjour tout le monde, nous allons vous présenter notre projet de GIP.</a:t>
            </a:r>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A655E543-5B99-40C4-9F82-3DAB29E5E995}" type="slidenum">
              <a:rPr lang="en-BE" smtClean="0"/>
              <a:t>1</a:t>
            </a:fld>
            <a:endParaRPr lang="en-BE"/>
          </a:p>
        </p:txBody>
      </p:sp>
    </p:spTree>
    <p:extLst>
      <p:ext uri="{BB962C8B-B14F-4D97-AF65-F5344CB8AC3E}">
        <p14:creationId xmlns:p14="http://schemas.microsoft.com/office/powerpoint/2010/main" val="374103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a:solidFill>
                  <a:schemeClr val="tx1"/>
                </a:solidFill>
                <a:effectLst/>
                <a:latin typeface="+mn-lt"/>
                <a:ea typeface="+mn-ea"/>
                <a:cs typeface="+mn-cs"/>
              </a:rPr>
              <a:t>D'abord, nous allons expliquer notre nom. ‘CubieBot' se compose de 2 parties. La première partie est tirée de Rubik's Cube. Et la deuxième partie vient du robot.</a:t>
            </a:r>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A655E543-5B99-40C4-9F82-3DAB29E5E995}" type="slidenum">
              <a:rPr lang="en-BE" smtClean="0"/>
              <a:t>3</a:t>
            </a:fld>
            <a:endParaRPr lang="en-BE"/>
          </a:p>
        </p:txBody>
      </p:sp>
    </p:spTree>
    <p:extLst>
      <p:ext uri="{BB962C8B-B14F-4D97-AF65-F5344CB8AC3E}">
        <p14:creationId xmlns:p14="http://schemas.microsoft.com/office/powerpoint/2010/main" val="120941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a:solidFill>
                  <a:schemeClr val="tx1"/>
                </a:solidFill>
                <a:effectLst/>
                <a:latin typeface="+mn-lt"/>
                <a:ea typeface="+mn-ea"/>
                <a:cs typeface="+mn-cs"/>
              </a:rPr>
              <a:t>Pourquoi faisons-nous ce projet ? Eh bien... Nous connaissons tous le sentiment que nous ne pouvons pas faire quelque chose comme résoudre un Rubik's Cube.  Vous pouvez alors utiliser le CubieBot pour le faire, ce qui peut le résoudre pour vous.</a:t>
            </a:r>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A655E543-5B99-40C4-9F82-3DAB29E5E995}" type="slidenum">
              <a:rPr lang="en-BE" smtClean="0"/>
              <a:t>5</a:t>
            </a:fld>
            <a:endParaRPr lang="en-BE"/>
          </a:p>
        </p:txBody>
      </p:sp>
    </p:spTree>
    <p:extLst>
      <p:ext uri="{BB962C8B-B14F-4D97-AF65-F5344CB8AC3E}">
        <p14:creationId xmlns:p14="http://schemas.microsoft.com/office/powerpoint/2010/main" val="135020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a:solidFill>
                  <a:schemeClr val="tx1"/>
                </a:solidFill>
                <a:effectLst/>
                <a:latin typeface="+mn-lt"/>
                <a:ea typeface="+mn-ea"/>
                <a:cs typeface="+mn-cs"/>
              </a:rPr>
              <a:t>Il y a certaines limites à notre projet. Par exemple : que vous devez entrer les couleurs vous-même dans un programme informatique. Parce que le CubieBot lui-même ne pourra pas scanner les couleurs.</a:t>
            </a:r>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A655E543-5B99-40C4-9F82-3DAB29E5E995}" type="slidenum">
              <a:rPr lang="en-BE" smtClean="0"/>
              <a:t>7</a:t>
            </a:fld>
            <a:endParaRPr lang="en-BE"/>
          </a:p>
        </p:txBody>
      </p:sp>
    </p:spTree>
    <p:extLst>
      <p:ext uri="{BB962C8B-B14F-4D97-AF65-F5344CB8AC3E}">
        <p14:creationId xmlns:p14="http://schemas.microsoft.com/office/powerpoint/2010/main" val="25648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a:solidFill>
                  <a:schemeClr val="tx1"/>
                </a:solidFill>
                <a:effectLst/>
                <a:latin typeface="+mn-lt"/>
                <a:ea typeface="+mn-ea"/>
                <a:cs typeface="+mn-cs"/>
              </a:rPr>
              <a:t>Nous allons travailler avec une personne qui nous aidera à mener à bien le projet. Senne est mon cousin, il étudie au GTSM à Merchtem. Où il est en 6ème année de sciences </a:t>
            </a:r>
            <a:r>
              <a:rPr lang="fr-BE" sz="1200" kern="1200">
                <a:solidFill>
                  <a:schemeClr val="tx1"/>
                </a:solidFill>
                <a:effectLst/>
                <a:latin typeface="+mn-lt"/>
                <a:ea typeface="+mn-ea"/>
                <a:cs typeface="+mn-cs"/>
              </a:rPr>
              <a:t>industrielles.</a:t>
            </a:r>
            <a:endParaRPr lang="en-BE" sz="1200" kern="120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A655E543-5B99-40C4-9F82-3DAB29E5E995}" type="slidenum">
              <a:rPr lang="en-BE" smtClean="0"/>
              <a:t>9</a:t>
            </a:fld>
            <a:endParaRPr lang="en-BE"/>
          </a:p>
        </p:txBody>
      </p:sp>
    </p:spTree>
    <p:extLst>
      <p:ext uri="{BB962C8B-B14F-4D97-AF65-F5344CB8AC3E}">
        <p14:creationId xmlns:p14="http://schemas.microsoft.com/office/powerpoint/2010/main" val="171208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407762-F6A8-47DF-AB87-60396F43D0B1}"/>
              </a:ext>
            </a:extLst>
          </p:cNvPr>
          <p:cNvSpPr>
            <a:spLocks noGrp="1"/>
          </p:cNvSpPr>
          <p:nvPr>
            <p:ph type="ctrTitle"/>
          </p:nvPr>
        </p:nvSpPr>
        <p:spPr>
          <a:xfrm>
            <a:off x="1524000" y="1122363"/>
            <a:ext cx="9144000" cy="2387600"/>
          </a:xfrm>
          <a:prstGeom prst="rect">
            <a:avLst/>
          </a:prstGeom>
        </p:spPr>
        <p:txBody>
          <a:bodyPr anchor="b"/>
          <a:lstStyle>
            <a:lvl1pPr algn="ctr">
              <a:defRPr sz="6000" b="1">
                <a:solidFill>
                  <a:schemeClr val="bg1"/>
                </a:solidFill>
              </a:defRPr>
            </a:lvl1pPr>
          </a:lstStyle>
          <a:p>
            <a:endParaRPr lang="nl-BE" dirty="0"/>
          </a:p>
        </p:txBody>
      </p:sp>
      <p:sp>
        <p:nvSpPr>
          <p:cNvPr id="3" name="Ondertitel 2">
            <a:extLst>
              <a:ext uri="{FF2B5EF4-FFF2-40B4-BE49-F238E27FC236}">
                <a16:creationId xmlns:a16="http://schemas.microsoft.com/office/drawing/2014/main" id="{ED36EF5D-0CC3-43E1-9443-FB8650F8109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4BB75D12-B92A-46A3-85DA-AB1315E820E8}"/>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5" name="Tijdelijke aanduiding voor voettekst 4">
            <a:extLst>
              <a:ext uri="{FF2B5EF4-FFF2-40B4-BE49-F238E27FC236}">
                <a16:creationId xmlns:a16="http://schemas.microsoft.com/office/drawing/2014/main" id="{58FE1FC3-F5A4-45B9-A1B6-6B136B271DDA}"/>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a:extLst>
              <a:ext uri="{FF2B5EF4-FFF2-40B4-BE49-F238E27FC236}">
                <a16:creationId xmlns:a16="http://schemas.microsoft.com/office/drawing/2014/main" id="{448672B0-CD93-4356-9A04-74754ADA3BC1}"/>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185923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4284D7-0ABE-4886-B2AE-78F6CDB89A4F}"/>
              </a:ext>
            </a:extLst>
          </p:cNvPr>
          <p:cNvSpPr>
            <a:spLocks noGrp="1"/>
          </p:cNvSpPr>
          <p:nvPr>
            <p:ph type="title"/>
          </p:nvPr>
        </p:nvSpPr>
        <p:spPr>
          <a:xfrm>
            <a:off x="838200" y="365125"/>
            <a:ext cx="10515600" cy="1325563"/>
          </a:xfrm>
          <a:prstGeom prst="rect">
            <a:avLst/>
          </a:prstGeom>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C51D712-B373-42D6-B129-86DC2D9D36E3}"/>
              </a:ext>
            </a:extLst>
          </p:cNvPr>
          <p:cNvSpPr>
            <a:spLocks noGrp="1"/>
          </p:cNvSpPr>
          <p:nvPr>
            <p:ph type="body" orient="vert" idx="1"/>
          </p:nvPr>
        </p:nvSpPr>
        <p:spPr>
          <a:xfrm>
            <a:off x="838200" y="1825625"/>
            <a:ext cx="10515600" cy="4351338"/>
          </a:xfrm>
          <a:prstGeom prst="rect">
            <a:avLst/>
          </a:prstGeo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FF5415B-6B6E-41F2-B095-3FDF19D5A4F5}"/>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5" name="Tijdelijke aanduiding voor voettekst 4">
            <a:extLst>
              <a:ext uri="{FF2B5EF4-FFF2-40B4-BE49-F238E27FC236}">
                <a16:creationId xmlns:a16="http://schemas.microsoft.com/office/drawing/2014/main" id="{32A9634D-598B-4CBB-9D82-9DD0DD5CBE08}"/>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a:extLst>
              <a:ext uri="{FF2B5EF4-FFF2-40B4-BE49-F238E27FC236}">
                <a16:creationId xmlns:a16="http://schemas.microsoft.com/office/drawing/2014/main" id="{E8DF30CA-5F7F-4CB2-B413-CF51050C46CA}"/>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178624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A1DFEAC-8FB0-4AC8-89A2-3F16AA503F8B}"/>
              </a:ext>
            </a:extLst>
          </p:cNvPr>
          <p:cNvSpPr>
            <a:spLocks noGrp="1"/>
          </p:cNvSpPr>
          <p:nvPr>
            <p:ph type="title" orient="vert"/>
          </p:nvPr>
        </p:nvSpPr>
        <p:spPr>
          <a:xfrm>
            <a:off x="8724900" y="365125"/>
            <a:ext cx="2628900" cy="5811838"/>
          </a:xfrm>
          <a:prstGeom prst="rect">
            <a:avLst/>
          </a:prstGeo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C713DD71-46E2-483F-BD03-7B5497281C1C}"/>
              </a:ext>
            </a:extLst>
          </p:cNvPr>
          <p:cNvSpPr>
            <a:spLocks noGrp="1"/>
          </p:cNvSpPr>
          <p:nvPr>
            <p:ph type="body" orient="vert" idx="1"/>
          </p:nvPr>
        </p:nvSpPr>
        <p:spPr>
          <a:xfrm>
            <a:off x="838200" y="365125"/>
            <a:ext cx="7734300" cy="5811838"/>
          </a:xfrm>
          <a:prstGeom prst="rect">
            <a:avLst/>
          </a:prstGeo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A8311EA7-D92F-4478-BF75-7C5E0A4D00CE}"/>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5" name="Tijdelijke aanduiding voor voettekst 4">
            <a:extLst>
              <a:ext uri="{FF2B5EF4-FFF2-40B4-BE49-F238E27FC236}">
                <a16:creationId xmlns:a16="http://schemas.microsoft.com/office/drawing/2014/main" id="{DB82356C-5958-44D7-B2F1-926CE1EE3DB2}"/>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a:extLst>
              <a:ext uri="{FF2B5EF4-FFF2-40B4-BE49-F238E27FC236}">
                <a16:creationId xmlns:a16="http://schemas.microsoft.com/office/drawing/2014/main" id="{BB9B2E31-8909-4A36-933C-0D5DC7E56610}"/>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254602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0FCBB-E45D-4B34-9996-E5241333E016}"/>
              </a:ext>
            </a:extLst>
          </p:cNvPr>
          <p:cNvSpPr>
            <a:spLocks noGrp="1"/>
          </p:cNvSpPr>
          <p:nvPr>
            <p:ph type="title"/>
          </p:nvPr>
        </p:nvSpPr>
        <p:spPr>
          <a:xfrm>
            <a:off x="838200" y="365125"/>
            <a:ext cx="10515600" cy="1325563"/>
          </a:xfrm>
          <a:prstGeom prst="rect">
            <a:avLst/>
          </a:prstGeom>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94B2F2D5-FF82-41BE-8FAE-A4FC42C80213}"/>
              </a:ext>
            </a:extLst>
          </p:cNvPr>
          <p:cNvSpPr>
            <a:spLocks noGrp="1"/>
          </p:cNvSpPr>
          <p:nvPr>
            <p:ph idx="1"/>
          </p:nvPr>
        </p:nvSpPr>
        <p:spPr>
          <a:xfrm>
            <a:off x="838200" y="1825625"/>
            <a:ext cx="10515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6DB4E0F-69AE-4776-8E8E-3F5EBA876CEF}"/>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5" name="Tijdelijke aanduiding voor voettekst 4">
            <a:extLst>
              <a:ext uri="{FF2B5EF4-FFF2-40B4-BE49-F238E27FC236}">
                <a16:creationId xmlns:a16="http://schemas.microsoft.com/office/drawing/2014/main" id="{6298DA14-AEEC-4ECC-9455-9BF5C2C9D2C2}"/>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a:extLst>
              <a:ext uri="{FF2B5EF4-FFF2-40B4-BE49-F238E27FC236}">
                <a16:creationId xmlns:a16="http://schemas.microsoft.com/office/drawing/2014/main" id="{21B5D057-B366-4450-8AA1-AA1E6DDB3369}"/>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259284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6BB94-399F-4FE6-B5F0-2B3F9A40FBA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9CD3E10D-A32E-44DF-B53A-8FEF4B1D68E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B634F0B2-F98C-4627-AF16-C96BBFCBE921}"/>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5" name="Tijdelijke aanduiding voor voettekst 4">
            <a:extLst>
              <a:ext uri="{FF2B5EF4-FFF2-40B4-BE49-F238E27FC236}">
                <a16:creationId xmlns:a16="http://schemas.microsoft.com/office/drawing/2014/main" id="{A3F35B35-5E2D-4E3A-BC28-789E3F2C40C4}"/>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a:extLst>
              <a:ext uri="{FF2B5EF4-FFF2-40B4-BE49-F238E27FC236}">
                <a16:creationId xmlns:a16="http://schemas.microsoft.com/office/drawing/2014/main" id="{C650AA53-7D9A-42CD-B8D4-ABE329886457}"/>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16496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7CEFE1-FE27-40B3-8449-6463DCEE754E}"/>
              </a:ext>
            </a:extLst>
          </p:cNvPr>
          <p:cNvSpPr>
            <a:spLocks noGrp="1"/>
          </p:cNvSpPr>
          <p:nvPr>
            <p:ph type="title"/>
          </p:nvPr>
        </p:nvSpPr>
        <p:spPr>
          <a:xfrm>
            <a:off x="838200" y="365125"/>
            <a:ext cx="10515600" cy="1325563"/>
          </a:xfrm>
          <a:prstGeom prst="rect">
            <a:avLst/>
          </a:prstGeom>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D00FBD7A-DA6F-40A8-9D80-AB70883D88C0}"/>
              </a:ext>
            </a:extLst>
          </p:cNvPr>
          <p:cNvSpPr>
            <a:spLocks noGrp="1"/>
          </p:cNvSpPr>
          <p:nvPr>
            <p:ph sz="half" idx="1"/>
          </p:nvPr>
        </p:nvSpPr>
        <p:spPr>
          <a:xfrm>
            <a:off x="838200" y="1825625"/>
            <a:ext cx="5181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CACAFEAE-B290-466B-BA17-8EF1755DE2EA}"/>
              </a:ext>
            </a:extLst>
          </p:cNvPr>
          <p:cNvSpPr>
            <a:spLocks noGrp="1"/>
          </p:cNvSpPr>
          <p:nvPr>
            <p:ph sz="half" idx="2"/>
          </p:nvPr>
        </p:nvSpPr>
        <p:spPr>
          <a:xfrm>
            <a:off x="6172200" y="1825625"/>
            <a:ext cx="5181600" cy="435133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6B4676DC-662D-4BA5-92E4-D9CB1DA553ED}"/>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6" name="Tijdelijke aanduiding voor voettekst 5">
            <a:extLst>
              <a:ext uri="{FF2B5EF4-FFF2-40B4-BE49-F238E27FC236}">
                <a16:creationId xmlns:a16="http://schemas.microsoft.com/office/drawing/2014/main" id="{E548F164-B8C6-4A09-B439-CC2DC1887A38}"/>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a:extLst>
              <a:ext uri="{FF2B5EF4-FFF2-40B4-BE49-F238E27FC236}">
                <a16:creationId xmlns:a16="http://schemas.microsoft.com/office/drawing/2014/main" id="{AAC0E868-30B2-4DEC-B10D-8A5147A62FB9}"/>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337970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6EF6A-CBD3-4466-90F0-5A9092799302}"/>
              </a:ext>
            </a:extLst>
          </p:cNvPr>
          <p:cNvSpPr>
            <a:spLocks noGrp="1"/>
          </p:cNvSpPr>
          <p:nvPr>
            <p:ph type="title"/>
          </p:nvPr>
        </p:nvSpPr>
        <p:spPr>
          <a:xfrm>
            <a:off x="839788" y="365125"/>
            <a:ext cx="10515600" cy="1325563"/>
          </a:xfrm>
          <a:prstGeom prst="rect">
            <a:avLst/>
          </a:prstGeo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9331A94D-65DD-42C2-A48F-D67CCE31E7F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533F05D3-932C-4DE1-826A-7F362F844301}"/>
              </a:ext>
            </a:extLst>
          </p:cNvPr>
          <p:cNvSpPr>
            <a:spLocks noGrp="1"/>
          </p:cNvSpPr>
          <p:nvPr>
            <p:ph sz="half" idx="2"/>
          </p:nvPr>
        </p:nvSpPr>
        <p:spPr>
          <a:xfrm>
            <a:off x="839788" y="2505075"/>
            <a:ext cx="5157787" cy="368458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0A220754-1A91-40CC-904D-156E71223E5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392FBC58-B0EF-4DB6-8313-670239FF6B74}"/>
              </a:ext>
            </a:extLst>
          </p:cNvPr>
          <p:cNvSpPr>
            <a:spLocks noGrp="1"/>
          </p:cNvSpPr>
          <p:nvPr>
            <p:ph sz="quarter" idx="4"/>
          </p:nvPr>
        </p:nvSpPr>
        <p:spPr>
          <a:xfrm>
            <a:off x="6172200" y="2505075"/>
            <a:ext cx="5183188" cy="3684588"/>
          </a:xfrm>
          <a:prstGeom prst="rect">
            <a:avLst/>
          </a:prstGeo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5B80EE0D-418C-4273-A400-A3A2BB28639F}"/>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8" name="Tijdelijke aanduiding voor voettekst 7">
            <a:extLst>
              <a:ext uri="{FF2B5EF4-FFF2-40B4-BE49-F238E27FC236}">
                <a16:creationId xmlns:a16="http://schemas.microsoft.com/office/drawing/2014/main" id="{B6643A36-BD49-4C97-B75D-76724166D9D8}"/>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a:extLst>
              <a:ext uri="{FF2B5EF4-FFF2-40B4-BE49-F238E27FC236}">
                <a16:creationId xmlns:a16="http://schemas.microsoft.com/office/drawing/2014/main" id="{91D9DA62-6E59-4C9B-A25B-86993116BCFD}"/>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207148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4F462-6C5C-430D-A17B-ADEB9E7231D9}"/>
              </a:ext>
            </a:extLst>
          </p:cNvPr>
          <p:cNvSpPr>
            <a:spLocks noGrp="1"/>
          </p:cNvSpPr>
          <p:nvPr>
            <p:ph type="title"/>
          </p:nvPr>
        </p:nvSpPr>
        <p:spPr>
          <a:xfrm>
            <a:off x="838200" y="365125"/>
            <a:ext cx="10515600" cy="1325563"/>
          </a:xfrm>
          <a:prstGeom prst="rect">
            <a:avLst/>
          </a:prstGeom>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34B0C0AF-52EF-4492-B413-9B08F1DAD834}"/>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4" name="Tijdelijke aanduiding voor voettekst 3">
            <a:extLst>
              <a:ext uri="{FF2B5EF4-FFF2-40B4-BE49-F238E27FC236}">
                <a16:creationId xmlns:a16="http://schemas.microsoft.com/office/drawing/2014/main" id="{DD5773E5-8B05-464A-A006-06F1A12FC2E2}"/>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a:extLst>
              <a:ext uri="{FF2B5EF4-FFF2-40B4-BE49-F238E27FC236}">
                <a16:creationId xmlns:a16="http://schemas.microsoft.com/office/drawing/2014/main" id="{A6F58515-6CA4-426E-A52A-8978AD767633}"/>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277145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AAD0518B-2529-4C26-A32B-476CA491CE3A}"/>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3" name="Tijdelijke aanduiding voor voettekst 2">
            <a:extLst>
              <a:ext uri="{FF2B5EF4-FFF2-40B4-BE49-F238E27FC236}">
                <a16:creationId xmlns:a16="http://schemas.microsoft.com/office/drawing/2014/main" id="{16E77BF0-5239-4BFD-807B-6A4C24E9539F}"/>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a:extLst>
              <a:ext uri="{FF2B5EF4-FFF2-40B4-BE49-F238E27FC236}">
                <a16:creationId xmlns:a16="http://schemas.microsoft.com/office/drawing/2014/main" id="{099063BF-F7EE-494B-950E-94A49649AE42}"/>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49047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117B-40EC-4066-8FFA-63D1342B0A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95D9B870-8275-4F7C-9147-76D6E05D81F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53D02433-22DE-4A61-86C9-2A6E6FD6122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CADA00F-8EB1-494C-A5AE-F0D1E09D2DEC}"/>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6" name="Tijdelijke aanduiding voor voettekst 5">
            <a:extLst>
              <a:ext uri="{FF2B5EF4-FFF2-40B4-BE49-F238E27FC236}">
                <a16:creationId xmlns:a16="http://schemas.microsoft.com/office/drawing/2014/main" id="{0FB78E2D-5C41-4EA5-AC9E-54F4E572FDDB}"/>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a:extLst>
              <a:ext uri="{FF2B5EF4-FFF2-40B4-BE49-F238E27FC236}">
                <a16:creationId xmlns:a16="http://schemas.microsoft.com/office/drawing/2014/main" id="{7808395E-E945-4705-8FE5-5ECFFEF26FA1}"/>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378784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9D2FF-2CDE-44E4-9545-82EB1F3C2E6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2E33608D-73AA-4F90-8031-4472D34C7D2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CA304536-43C1-45F5-B4C8-E9CF9F7A11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1AABEB6-76AB-44BA-999A-678E94625F2E}"/>
              </a:ext>
            </a:extLst>
          </p:cNvPr>
          <p:cNvSpPr>
            <a:spLocks noGrp="1"/>
          </p:cNvSpPr>
          <p:nvPr>
            <p:ph type="dt" sz="half" idx="10"/>
          </p:nvPr>
        </p:nvSpPr>
        <p:spPr>
          <a:xfrm>
            <a:off x="838200" y="6356350"/>
            <a:ext cx="2743200" cy="365125"/>
          </a:xfrm>
          <a:prstGeom prst="rect">
            <a:avLst/>
          </a:prstGeom>
        </p:spPr>
        <p:txBody>
          <a:bodyPr/>
          <a:lstStyle/>
          <a:p>
            <a:fld id="{B0443B7D-6AD7-4C17-ADAE-BE938A9FDA39}" type="datetimeFigureOut">
              <a:rPr lang="nl-BE" smtClean="0"/>
              <a:t>23/09/2019</a:t>
            </a:fld>
            <a:endParaRPr lang="nl-BE"/>
          </a:p>
        </p:txBody>
      </p:sp>
      <p:sp>
        <p:nvSpPr>
          <p:cNvPr id="6" name="Tijdelijke aanduiding voor voettekst 5">
            <a:extLst>
              <a:ext uri="{FF2B5EF4-FFF2-40B4-BE49-F238E27FC236}">
                <a16:creationId xmlns:a16="http://schemas.microsoft.com/office/drawing/2014/main" id="{7E1E48FE-F37D-4093-AF55-B7C57971338E}"/>
              </a:ext>
            </a:extLst>
          </p:cNvPr>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a:extLst>
              <a:ext uri="{FF2B5EF4-FFF2-40B4-BE49-F238E27FC236}">
                <a16:creationId xmlns:a16="http://schemas.microsoft.com/office/drawing/2014/main" id="{E6A4EE56-637B-4BEA-905B-76082F386F27}"/>
              </a:ext>
            </a:extLst>
          </p:cNvPr>
          <p:cNvSpPr>
            <a:spLocks noGrp="1"/>
          </p:cNvSpPr>
          <p:nvPr>
            <p:ph type="sldNum" sz="quarter" idx="12"/>
          </p:nvPr>
        </p:nvSpPr>
        <p:spPr>
          <a:xfrm>
            <a:off x="8610600" y="6356350"/>
            <a:ext cx="2743200" cy="365125"/>
          </a:xfrm>
          <a:prstGeom prst="rect">
            <a:avLst/>
          </a:prstGeom>
        </p:spPr>
        <p:txBody>
          <a:bodyPr/>
          <a:lstStyle/>
          <a:p>
            <a:fld id="{107B1674-3058-42C3-8422-EE38D0254A3F}" type="slidenum">
              <a:rPr lang="nl-BE" smtClean="0"/>
              <a:t>‹nr.›</a:t>
            </a:fld>
            <a:endParaRPr lang="nl-BE"/>
          </a:p>
        </p:txBody>
      </p:sp>
    </p:spTree>
    <p:extLst>
      <p:ext uri="{BB962C8B-B14F-4D97-AF65-F5344CB8AC3E}">
        <p14:creationId xmlns:p14="http://schemas.microsoft.com/office/powerpoint/2010/main" val="276522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4048997-5715-4471-B4F3-D9D6D77450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2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C8B92-E178-4F23-964E-A319B6D30D08}"/>
              </a:ext>
            </a:extLst>
          </p:cNvPr>
          <p:cNvSpPr>
            <a:spLocks noGrp="1"/>
          </p:cNvSpPr>
          <p:nvPr>
            <p:ph type="ctrTitle"/>
          </p:nvPr>
        </p:nvSpPr>
        <p:spPr>
          <a:xfrm>
            <a:off x="2012273" y="2721583"/>
            <a:ext cx="9144000" cy="1414833"/>
          </a:xfrm>
        </p:spPr>
        <p:txBody>
          <a:bodyPr/>
          <a:lstStyle/>
          <a:p>
            <a:r>
              <a:rPr lang="fr-BE" sz="4400" dirty="0">
                <a:latin typeface="Distant Galaxy" panose="00000400000000000000" pitchFamily="2" charset="0"/>
              </a:rPr>
              <a:t>Presentation du projet: CubieBot</a:t>
            </a:r>
          </a:p>
        </p:txBody>
      </p:sp>
      <p:sp>
        <p:nvSpPr>
          <p:cNvPr id="3" name="Ondertitel 2">
            <a:extLst>
              <a:ext uri="{FF2B5EF4-FFF2-40B4-BE49-F238E27FC236}">
                <a16:creationId xmlns:a16="http://schemas.microsoft.com/office/drawing/2014/main" id="{D6223B95-283C-4DEB-8E0A-4A13EC57B7EF}"/>
              </a:ext>
            </a:extLst>
          </p:cNvPr>
          <p:cNvSpPr>
            <a:spLocks noGrp="1"/>
          </p:cNvSpPr>
          <p:nvPr>
            <p:ph type="subTitle" idx="1"/>
          </p:nvPr>
        </p:nvSpPr>
        <p:spPr>
          <a:xfrm>
            <a:off x="9499108" y="6338657"/>
            <a:ext cx="2692892" cy="395056"/>
          </a:xfrm>
        </p:spPr>
        <p:txBody>
          <a:bodyPr/>
          <a:lstStyle/>
          <a:p>
            <a:r>
              <a:rPr lang="nl-BE" sz="1600" dirty="0">
                <a:solidFill>
                  <a:schemeClr val="bg1"/>
                </a:solidFill>
                <a:latin typeface="Verdana" panose="020B0604030504040204" pitchFamily="34" charset="0"/>
                <a:ea typeface="Verdana" panose="020B0604030504040204" pitchFamily="34" charset="0"/>
              </a:rPr>
              <a:t>Robin et Siebe</a:t>
            </a:r>
          </a:p>
        </p:txBody>
      </p:sp>
    </p:spTree>
    <p:extLst>
      <p:ext uri="{BB962C8B-B14F-4D97-AF65-F5344CB8AC3E}">
        <p14:creationId xmlns:p14="http://schemas.microsoft.com/office/powerpoint/2010/main" val="388814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F6955-6DA6-4F65-8820-6E0F8BA15F00}"/>
              </a:ext>
            </a:extLst>
          </p:cNvPr>
          <p:cNvSpPr>
            <a:spLocks noGrp="1"/>
          </p:cNvSpPr>
          <p:nvPr>
            <p:ph type="title"/>
          </p:nvPr>
        </p:nvSpPr>
        <p:spPr>
          <a:xfrm>
            <a:off x="838200" y="734305"/>
            <a:ext cx="8944992" cy="723022"/>
          </a:xfrm>
        </p:spPr>
        <p:txBody>
          <a:bodyPr/>
          <a:lstStyle/>
          <a:p>
            <a:pPr algn="ctr"/>
            <a:r>
              <a:rPr lang="en-US" b="1" dirty="0">
                <a:solidFill>
                  <a:schemeClr val="bg1"/>
                </a:solidFill>
                <a:latin typeface="Distant Galaxy" panose="00000400000000000000" pitchFamily="2" charset="0"/>
                <a:ea typeface="Verdana" panose="020B0604030504040204" pitchFamily="34" charset="0"/>
              </a:rPr>
              <a:t>introduction</a:t>
            </a:r>
            <a:endParaRPr lang="en-BE" b="1" dirty="0">
              <a:solidFill>
                <a:schemeClr val="bg1"/>
              </a:solidFill>
              <a:latin typeface="Distant Galaxy" panose="00000400000000000000" pitchFamily="2" charset="0"/>
              <a:ea typeface="Verdana" panose="020B0604030504040204" pitchFamily="34" charset="0"/>
            </a:endParaRPr>
          </a:p>
        </p:txBody>
      </p:sp>
      <p:sp>
        <p:nvSpPr>
          <p:cNvPr id="3" name="Tijdelijke aanduiding voor inhoud 2">
            <a:extLst>
              <a:ext uri="{FF2B5EF4-FFF2-40B4-BE49-F238E27FC236}">
                <a16:creationId xmlns:a16="http://schemas.microsoft.com/office/drawing/2014/main" id="{535506D8-AC8B-4C5F-AD46-0CE3A24D8C2F}"/>
              </a:ext>
            </a:extLst>
          </p:cNvPr>
          <p:cNvSpPr>
            <a:spLocks noGrp="1"/>
          </p:cNvSpPr>
          <p:nvPr>
            <p:ph idx="1"/>
          </p:nvPr>
        </p:nvSpPr>
        <p:spPr>
          <a:xfrm>
            <a:off x="2747504" y="2160913"/>
            <a:ext cx="9045606" cy="4351338"/>
          </a:xfrm>
        </p:spPr>
        <p:txBody>
          <a:bodyPr/>
          <a:lstStyle/>
          <a:p>
            <a:pPr lvl="1">
              <a:buBlip>
                <a:blip r:embed="rId2"/>
              </a:buBlip>
            </a:pPr>
            <a:r>
              <a:rPr lang="fr-BE" dirty="0">
                <a:solidFill>
                  <a:schemeClr val="bg1"/>
                </a:solidFill>
                <a:latin typeface="Verdana" panose="020B0604030504040204" pitchFamily="34" charset="0"/>
                <a:ea typeface="Verdana" panose="020B0604030504040204" pitchFamily="34" charset="0"/>
              </a:rPr>
              <a:t> Le nom</a:t>
            </a:r>
          </a:p>
          <a:p>
            <a:pPr lvl="1">
              <a:buBlip>
                <a:blip r:embed="rId2"/>
              </a:buBlip>
            </a:pPr>
            <a:r>
              <a:rPr lang="fr-BE" dirty="0">
                <a:solidFill>
                  <a:schemeClr val="bg1"/>
                </a:solidFill>
                <a:latin typeface="Verdana" panose="020B0604030504040204" pitchFamily="34" charset="0"/>
                <a:ea typeface="Verdana" panose="020B0604030504040204" pitchFamily="34" charset="0"/>
              </a:rPr>
              <a:t> Le logo</a:t>
            </a:r>
          </a:p>
          <a:p>
            <a:pPr lvl="1">
              <a:buBlip>
                <a:blip r:embed="rId2"/>
              </a:buBlip>
            </a:pPr>
            <a:r>
              <a:rPr lang="fr-BE" dirty="0">
                <a:solidFill>
                  <a:schemeClr val="bg1"/>
                </a:solidFill>
                <a:latin typeface="Verdana" panose="020B0604030504040204" pitchFamily="34" charset="0"/>
                <a:ea typeface="Verdana" panose="020B0604030504040204" pitchFamily="34" charset="0"/>
              </a:rPr>
              <a:t> Pourquoi ce projet</a:t>
            </a:r>
          </a:p>
          <a:p>
            <a:pPr lvl="1">
              <a:buBlip>
                <a:blip r:embed="rId2"/>
              </a:buBlip>
            </a:pPr>
            <a:r>
              <a:rPr lang="fr-BE" dirty="0">
                <a:solidFill>
                  <a:schemeClr val="bg1"/>
                </a:solidFill>
                <a:latin typeface="Verdana" panose="020B0604030504040204" pitchFamily="34" charset="0"/>
                <a:ea typeface="Verdana" panose="020B0604030504040204" pitchFamily="34" charset="0"/>
              </a:rPr>
              <a:t> La solution du problème</a:t>
            </a:r>
          </a:p>
          <a:p>
            <a:pPr lvl="1">
              <a:buBlip>
                <a:blip r:embed="rId2"/>
              </a:buBlip>
            </a:pPr>
            <a:r>
              <a:rPr lang="fr-BE" dirty="0">
                <a:solidFill>
                  <a:schemeClr val="bg1"/>
                </a:solidFill>
                <a:latin typeface="Verdana" panose="020B0604030504040204" pitchFamily="34" charset="0"/>
                <a:ea typeface="Verdana" panose="020B0604030504040204" pitchFamily="34" charset="0"/>
              </a:rPr>
              <a:t> La délimitation</a:t>
            </a:r>
          </a:p>
          <a:p>
            <a:pPr lvl="1">
              <a:buBlip>
                <a:blip r:embed="rId2"/>
              </a:buBlip>
            </a:pPr>
            <a:r>
              <a:rPr lang="fr-BE" dirty="0">
                <a:solidFill>
                  <a:schemeClr val="bg1"/>
                </a:solidFill>
                <a:latin typeface="Verdana" panose="020B0604030504040204" pitchFamily="34" charset="0"/>
                <a:ea typeface="Verdana" panose="020B0604030504040204" pitchFamily="34" charset="0"/>
              </a:rPr>
              <a:t> Les habiletés</a:t>
            </a:r>
          </a:p>
          <a:p>
            <a:pPr lvl="1">
              <a:buBlip>
                <a:blip r:embed="rId2"/>
              </a:buBlip>
            </a:pPr>
            <a:r>
              <a:rPr lang="fr-BE" dirty="0">
                <a:solidFill>
                  <a:schemeClr val="bg1"/>
                </a:solidFill>
                <a:latin typeface="Verdana" panose="020B0604030504040204" pitchFamily="34" charset="0"/>
                <a:ea typeface="Verdana" panose="020B0604030504040204" pitchFamily="34" charset="0"/>
              </a:rPr>
              <a:t> Collaboration avec des autres</a:t>
            </a:r>
          </a:p>
        </p:txBody>
      </p:sp>
    </p:spTree>
    <p:extLst>
      <p:ext uri="{BB962C8B-B14F-4D97-AF65-F5344CB8AC3E}">
        <p14:creationId xmlns:p14="http://schemas.microsoft.com/office/powerpoint/2010/main" val="90882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1F184-5B30-40D6-8CD4-C19E85E496E3}"/>
              </a:ext>
            </a:extLst>
          </p:cNvPr>
          <p:cNvSpPr>
            <a:spLocks noGrp="1"/>
          </p:cNvSpPr>
          <p:nvPr>
            <p:ph type="title"/>
          </p:nvPr>
        </p:nvSpPr>
        <p:spPr>
          <a:xfrm>
            <a:off x="2849732" y="816746"/>
            <a:ext cx="8504068" cy="873942"/>
          </a:xfrm>
        </p:spPr>
        <p:txBody>
          <a:bodyPr/>
          <a:lstStyle/>
          <a:p>
            <a:r>
              <a:rPr lang="en-GB" dirty="0">
                <a:solidFill>
                  <a:schemeClr val="bg1"/>
                </a:solidFill>
                <a:latin typeface="Distant Galaxy" panose="00000400000000000000" pitchFamily="2" charset="0"/>
              </a:rPr>
              <a:t>Le Nom: </a:t>
            </a:r>
            <a:r>
              <a:rPr lang="en-GB" dirty="0" err="1">
                <a:solidFill>
                  <a:schemeClr val="bg1"/>
                </a:solidFill>
                <a:latin typeface="Distant Galaxy" panose="00000400000000000000" pitchFamily="2" charset="0"/>
              </a:rPr>
              <a:t>CubieBot</a:t>
            </a:r>
            <a:endParaRPr lang="en-BE" dirty="0">
              <a:solidFill>
                <a:schemeClr val="bg1"/>
              </a:solidFill>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5E8E40F4-E7C8-4087-9EF6-D28D3046CEC5}"/>
              </a:ext>
            </a:extLst>
          </p:cNvPr>
          <p:cNvSpPr>
            <a:spLocks noGrp="1"/>
          </p:cNvSpPr>
          <p:nvPr>
            <p:ph idx="1"/>
          </p:nvPr>
        </p:nvSpPr>
        <p:spPr>
          <a:xfrm>
            <a:off x="2849732" y="2180732"/>
            <a:ext cx="8762260" cy="4351338"/>
          </a:xfrm>
        </p:spPr>
        <p:txBody>
          <a:bodyPr/>
          <a:lstStyle/>
          <a:p>
            <a:pPr>
              <a:buBlip>
                <a:blip r:embed="rId3"/>
              </a:buBlip>
            </a:pPr>
            <a:r>
              <a:rPr lang="fr-BE" sz="2000" dirty="0">
                <a:solidFill>
                  <a:schemeClr val="bg1"/>
                </a:solidFill>
              </a:rPr>
              <a:t> </a:t>
            </a:r>
            <a:r>
              <a:rPr lang="fr-BE" sz="2400" dirty="0">
                <a:solidFill>
                  <a:schemeClr val="bg1"/>
                </a:solidFill>
                <a:latin typeface="Verdana" panose="020B0604030504040204" pitchFamily="34" charset="0"/>
                <a:ea typeface="Verdana" panose="020B0604030504040204" pitchFamily="34" charset="0"/>
              </a:rPr>
              <a:t>Dérivez de deux mots:</a:t>
            </a:r>
          </a:p>
          <a:p>
            <a:pPr lvl="1">
              <a:buBlip>
                <a:blip r:embed="rId3"/>
              </a:buBlip>
            </a:pPr>
            <a:r>
              <a:rPr lang="fr-BE" sz="2000" dirty="0">
                <a:solidFill>
                  <a:schemeClr val="bg1"/>
                </a:solidFill>
                <a:latin typeface="Verdana" panose="020B0604030504040204" pitchFamily="34" charset="0"/>
                <a:ea typeface="Verdana" panose="020B0604030504040204" pitchFamily="34" charset="0"/>
              </a:rPr>
              <a:t>Rubik Cube</a:t>
            </a:r>
          </a:p>
          <a:p>
            <a:pPr lvl="1">
              <a:buBlip>
                <a:blip r:embed="rId3"/>
              </a:buBlip>
            </a:pPr>
            <a:r>
              <a:rPr lang="fr-BE" sz="2000" dirty="0">
                <a:solidFill>
                  <a:schemeClr val="bg1"/>
                </a:solidFill>
                <a:latin typeface="Verdana" panose="020B0604030504040204" pitchFamily="34" charset="0"/>
                <a:ea typeface="Verdana" panose="020B0604030504040204" pitchFamily="34" charset="0"/>
              </a:rPr>
              <a:t>Robot</a:t>
            </a:r>
            <a:endParaRPr lang="fr-BE" dirty="0">
              <a:solidFill>
                <a:schemeClr val="bg1"/>
              </a:solidFill>
              <a:latin typeface="Verdana" panose="020B0604030504040204" pitchFamily="34" charset="0"/>
              <a:ea typeface="Verdana" panose="020B0604030504040204" pitchFamily="34" charset="0"/>
            </a:endParaRPr>
          </a:p>
          <a:p>
            <a:pPr>
              <a:buBlip>
                <a:blip r:embed="rId3"/>
              </a:buBlip>
            </a:pPr>
            <a:endParaRPr lang="en-GB" sz="2400" dirty="0">
              <a:solidFill>
                <a:schemeClr val="bg1"/>
              </a:solidFill>
            </a:endParaRPr>
          </a:p>
        </p:txBody>
      </p:sp>
    </p:spTree>
    <p:extLst>
      <p:ext uri="{BB962C8B-B14F-4D97-AF65-F5344CB8AC3E}">
        <p14:creationId xmlns:p14="http://schemas.microsoft.com/office/powerpoint/2010/main" val="377787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E789CC-2318-47B7-9D5E-FA2BD1A5EC50}"/>
              </a:ext>
            </a:extLst>
          </p:cNvPr>
          <p:cNvSpPr>
            <a:spLocks noGrp="1"/>
          </p:cNvSpPr>
          <p:nvPr>
            <p:ph type="title"/>
          </p:nvPr>
        </p:nvSpPr>
        <p:spPr>
          <a:xfrm>
            <a:off x="838200" y="365125"/>
            <a:ext cx="10515600" cy="1325563"/>
          </a:xfrm>
        </p:spPr>
        <p:txBody>
          <a:bodyPr>
            <a:normAutofit/>
          </a:bodyPr>
          <a:lstStyle/>
          <a:p>
            <a:r>
              <a:rPr lang="en-GB" dirty="0">
                <a:solidFill>
                  <a:srgbClr val="FFFFFF"/>
                </a:solidFill>
                <a:latin typeface="Distant Galaxy" panose="00000400000000000000" pitchFamily="2" charset="0"/>
              </a:rPr>
              <a:t>Le Logo</a:t>
            </a:r>
            <a:endParaRPr lang="en-BE" dirty="0">
              <a:solidFill>
                <a:srgbClr val="FFFFFF"/>
              </a:solidFill>
              <a:latin typeface="Distant Galaxy" panose="00000400000000000000" pitchFamily="2" charset="0"/>
            </a:endParaRPr>
          </a:p>
        </p:txBody>
      </p:sp>
      <p:sp>
        <p:nvSpPr>
          <p:cNvPr id="24" name="Content Placeholder 8">
            <a:extLst>
              <a:ext uri="{FF2B5EF4-FFF2-40B4-BE49-F238E27FC236}">
                <a16:creationId xmlns:a16="http://schemas.microsoft.com/office/drawing/2014/main" id="{2CFFA897-D8C4-4640-BEE2-069E95922CB9}"/>
              </a:ext>
            </a:extLst>
          </p:cNvPr>
          <p:cNvSpPr>
            <a:spLocks noGrp="1"/>
          </p:cNvSpPr>
          <p:nvPr>
            <p:ph idx="1"/>
          </p:nvPr>
        </p:nvSpPr>
        <p:spPr>
          <a:xfrm>
            <a:off x="6828934" y="1837085"/>
            <a:ext cx="4524866" cy="1325563"/>
          </a:xfrm>
        </p:spPr>
        <p:txBody>
          <a:bodyPr>
            <a:normAutofit/>
          </a:bodyPr>
          <a:lstStyle/>
          <a:p>
            <a:pPr>
              <a:buBlip>
                <a:blip r:embed="rId2"/>
              </a:buBlip>
            </a:pPr>
            <a:r>
              <a:rPr lang="fr-BE" dirty="0">
                <a:solidFill>
                  <a:srgbClr val="FFFFFF"/>
                </a:solidFill>
              </a:rPr>
              <a:t> </a:t>
            </a:r>
            <a:r>
              <a:rPr lang="fr-BE" sz="2400" dirty="0">
                <a:solidFill>
                  <a:srgbClr val="FFFFFF"/>
                </a:solidFill>
                <a:latin typeface="Verdana" panose="020B0604030504040204" pitchFamily="34" charset="0"/>
                <a:ea typeface="Verdana" panose="020B0604030504040204" pitchFamily="34" charset="0"/>
              </a:rPr>
              <a:t>L’avant du logo</a:t>
            </a:r>
          </a:p>
          <a:p>
            <a:pPr lvl="1">
              <a:buBlip>
                <a:blip r:embed="rId2"/>
              </a:buBlip>
            </a:pPr>
            <a:r>
              <a:rPr lang="fr-BE" sz="2000" dirty="0">
                <a:solidFill>
                  <a:srgbClr val="FFFFFF"/>
                </a:solidFill>
                <a:latin typeface="Verdana" panose="020B0604030504040204" pitchFamily="34" charset="0"/>
                <a:ea typeface="Verdana" panose="020B0604030504040204" pitchFamily="34" charset="0"/>
              </a:rPr>
              <a:t> Le nom</a:t>
            </a:r>
          </a:p>
          <a:p>
            <a:pPr lvl="1">
              <a:buBlip>
                <a:blip r:embed="rId2"/>
              </a:buBlip>
            </a:pPr>
            <a:r>
              <a:rPr lang="fr-BE" sz="2000" dirty="0">
                <a:solidFill>
                  <a:srgbClr val="FFFFFF"/>
                </a:solidFill>
                <a:latin typeface="Verdana" panose="020B0604030504040204" pitchFamily="34" charset="0"/>
                <a:ea typeface="Verdana" panose="020B0604030504040204" pitchFamily="34" charset="0"/>
              </a:rPr>
              <a:t> RSS</a:t>
            </a:r>
          </a:p>
        </p:txBody>
      </p:sp>
      <p:pic>
        <p:nvPicPr>
          <p:cNvPr id="5" name="Tijdelijke aanduiding voor inhoud 4">
            <a:extLst>
              <a:ext uri="{FF2B5EF4-FFF2-40B4-BE49-F238E27FC236}">
                <a16:creationId xmlns:a16="http://schemas.microsoft.com/office/drawing/2014/main" id="{2A7BAF90-9F89-44B7-BE8B-0CB81B62CE7A}"/>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947055" y="1244453"/>
            <a:ext cx="8088178" cy="4549601"/>
          </a:xfrm>
          <a:prstGeom prst="rect">
            <a:avLst/>
          </a:prstGeom>
        </p:spPr>
      </p:pic>
      <p:sp>
        <p:nvSpPr>
          <p:cNvPr id="8" name="Tekstvak 7">
            <a:extLst>
              <a:ext uri="{FF2B5EF4-FFF2-40B4-BE49-F238E27FC236}">
                <a16:creationId xmlns:a16="http://schemas.microsoft.com/office/drawing/2014/main" id="{FC350103-78DC-4633-83C6-3AE59546C5D3}"/>
              </a:ext>
            </a:extLst>
          </p:cNvPr>
          <p:cNvSpPr txBox="1"/>
          <p:nvPr/>
        </p:nvSpPr>
        <p:spPr>
          <a:xfrm>
            <a:off x="6828934" y="3219981"/>
            <a:ext cx="4003829" cy="1034129"/>
          </a:xfrm>
          <a:prstGeom prst="rect">
            <a:avLst/>
          </a:prstGeom>
          <a:noFill/>
        </p:spPr>
        <p:txBody>
          <a:bodyPr wrap="square" rtlCol="0">
            <a:spAutoFit/>
          </a:bodyPr>
          <a:lstStyle/>
          <a:p>
            <a:pPr marL="57150" indent="-228600">
              <a:lnSpc>
                <a:spcPct val="90000"/>
              </a:lnSpc>
              <a:buBlip>
                <a:blip r:embed="rId2"/>
              </a:buBlip>
            </a:pPr>
            <a:r>
              <a:rPr lang="fr-BE" sz="2400" dirty="0">
                <a:solidFill>
                  <a:srgbClr val="FFFFFF"/>
                </a:solidFill>
                <a:latin typeface="Verdana" panose="020B0604030504040204" pitchFamily="34" charset="0"/>
                <a:ea typeface="Verdana" panose="020B0604030504040204" pitchFamily="34" charset="0"/>
              </a:rPr>
              <a:t>L’arrière du logo</a:t>
            </a:r>
          </a:p>
          <a:p>
            <a:pPr marL="514350" lvl="1" indent="-228600">
              <a:lnSpc>
                <a:spcPct val="90000"/>
              </a:lnSpc>
              <a:buBlip>
                <a:blip r:embed="rId2"/>
              </a:buBlip>
            </a:pPr>
            <a:r>
              <a:rPr lang="fr-BE" sz="2400" dirty="0">
                <a:solidFill>
                  <a:srgbClr val="FFFFFF"/>
                </a:solidFill>
                <a:latin typeface="Verdana" panose="020B0604030504040204" pitchFamily="34" charset="0"/>
                <a:ea typeface="Verdana" panose="020B0604030504040204" pitchFamily="34" charset="0"/>
              </a:rPr>
              <a:t> </a:t>
            </a:r>
            <a:r>
              <a:rPr lang="fr-BE" sz="2000" dirty="0">
                <a:solidFill>
                  <a:srgbClr val="FFFFFF"/>
                </a:solidFill>
                <a:latin typeface="Verdana" panose="020B0604030504040204" pitchFamily="34" charset="0"/>
                <a:ea typeface="Verdana" panose="020B0604030504040204" pitchFamily="34" charset="0"/>
              </a:rPr>
              <a:t>Un Rubik’s Cube</a:t>
            </a:r>
          </a:p>
          <a:p>
            <a:endParaRPr lang="en-BE" dirty="0"/>
          </a:p>
        </p:txBody>
      </p:sp>
    </p:spTree>
    <p:extLst>
      <p:ext uri="{BB962C8B-B14F-4D97-AF65-F5344CB8AC3E}">
        <p14:creationId xmlns:p14="http://schemas.microsoft.com/office/powerpoint/2010/main" val="21567568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additive="base">
                                        <p:cTn id="1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anim calcmode="lin" valueType="num">
                                      <p:cBhvr additive="base">
                                        <p:cTn id="1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44B488-4190-4909-9257-45ED294D44AA}"/>
              </a:ext>
            </a:extLst>
          </p:cNvPr>
          <p:cNvSpPr>
            <a:spLocks noGrp="1"/>
          </p:cNvSpPr>
          <p:nvPr>
            <p:ph type="title"/>
          </p:nvPr>
        </p:nvSpPr>
        <p:spPr>
          <a:xfrm>
            <a:off x="2684014" y="689915"/>
            <a:ext cx="9507986" cy="1325563"/>
          </a:xfrm>
        </p:spPr>
        <p:txBody>
          <a:bodyPr/>
          <a:lstStyle/>
          <a:p>
            <a:r>
              <a:rPr lang="fr-BE" dirty="0">
                <a:solidFill>
                  <a:schemeClr val="bg1"/>
                </a:solidFill>
                <a:latin typeface="Distant Galaxy" panose="00000400000000000000" pitchFamily="2" charset="0"/>
              </a:rPr>
              <a:t>Pourquoi notre projet</a:t>
            </a:r>
            <a:endParaRPr lang="en-BE" dirty="0">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188E17AB-127F-4DF1-849F-38C8965F45F6}"/>
              </a:ext>
            </a:extLst>
          </p:cNvPr>
          <p:cNvSpPr>
            <a:spLocks noGrp="1"/>
          </p:cNvSpPr>
          <p:nvPr>
            <p:ph idx="1"/>
          </p:nvPr>
        </p:nvSpPr>
        <p:spPr>
          <a:xfrm>
            <a:off x="2805344" y="1825625"/>
            <a:ext cx="8548456" cy="4351338"/>
          </a:xfrm>
        </p:spPr>
        <p:txBody>
          <a:bodyPr/>
          <a:lstStyle/>
          <a:p>
            <a:pPr>
              <a:buBlip>
                <a:blip r:embed="rId3"/>
              </a:buBlip>
            </a:pPr>
            <a:r>
              <a:rPr lang="en-GB" sz="2400" dirty="0">
                <a:solidFill>
                  <a:schemeClr val="bg1"/>
                </a:solidFill>
                <a:latin typeface="Verdana" panose="020B0604030504040204" pitchFamily="34" charset="0"/>
                <a:ea typeface="Verdana" panose="020B0604030504040204" pitchFamily="34" charset="0"/>
              </a:rPr>
              <a:t> </a:t>
            </a:r>
            <a:r>
              <a:rPr lang="fr-BE" sz="2400" dirty="0">
                <a:solidFill>
                  <a:schemeClr val="bg1"/>
                </a:solidFill>
                <a:latin typeface="Verdana" panose="020B0604030504040204" pitchFamily="34" charset="0"/>
                <a:ea typeface="Verdana" panose="020B0604030504040204" pitchFamily="34" charset="0"/>
              </a:rPr>
              <a:t>Frustration</a:t>
            </a:r>
          </a:p>
          <a:p>
            <a:pPr>
              <a:buBlip>
                <a:blip r:embed="rId3"/>
              </a:buBlip>
            </a:pPr>
            <a:r>
              <a:rPr lang="fr-BE" sz="2400" dirty="0">
                <a:solidFill>
                  <a:schemeClr val="bg1"/>
                </a:solidFill>
                <a:latin typeface="Verdana" panose="020B0604030504040204" pitchFamily="34" charset="0"/>
                <a:ea typeface="Verdana" panose="020B0604030504040204" pitchFamily="34" charset="0"/>
              </a:rPr>
              <a:t> La solution </a:t>
            </a:r>
            <a:r>
              <a:rPr lang="fr-BE" sz="2400" dirty="0">
                <a:solidFill>
                  <a:schemeClr val="bg1"/>
                </a:solidFill>
                <a:latin typeface="Verdana" panose="020B0604030504040204" pitchFamily="34" charset="0"/>
                <a:ea typeface="Verdana" panose="020B0604030504040204" pitchFamily="34" charset="0"/>
                <a:sym typeface="Wingdings" panose="05000000000000000000" pitchFamily="2" charset="2"/>
              </a:rPr>
              <a:t> Le CubieBot</a:t>
            </a:r>
            <a:endParaRPr lang="fr-B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894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4B70F-7D25-4134-AE8F-215E09D813A5}"/>
              </a:ext>
            </a:extLst>
          </p:cNvPr>
          <p:cNvSpPr>
            <a:spLocks noGrp="1"/>
          </p:cNvSpPr>
          <p:nvPr>
            <p:ph type="title"/>
          </p:nvPr>
        </p:nvSpPr>
        <p:spPr/>
        <p:txBody>
          <a:bodyPr/>
          <a:lstStyle/>
          <a:p>
            <a:pPr algn="ctr"/>
            <a:r>
              <a:rPr lang="en-GB" dirty="0">
                <a:solidFill>
                  <a:schemeClr val="bg1"/>
                </a:solidFill>
                <a:latin typeface="Distant Galaxy" panose="00000400000000000000" pitchFamily="2" charset="0"/>
              </a:rPr>
              <a:t>La solution</a:t>
            </a:r>
            <a:endParaRPr lang="en-BE" dirty="0">
              <a:solidFill>
                <a:schemeClr val="bg1"/>
              </a:solidFill>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C8A9C641-CEAC-4FB5-B298-A5E895C6E07F}"/>
              </a:ext>
            </a:extLst>
          </p:cNvPr>
          <p:cNvSpPr>
            <a:spLocks noGrp="1"/>
          </p:cNvSpPr>
          <p:nvPr>
            <p:ph idx="1"/>
          </p:nvPr>
        </p:nvSpPr>
        <p:spPr>
          <a:xfrm>
            <a:off x="2645546" y="1825625"/>
            <a:ext cx="8708254" cy="4351338"/>
          </a:xfrm>
        </p:spPr>
        <p:txBody>
          <a:bodyPr/>
          <a:lstStyle/>
          <a:p>
            <a:pPr>
              <a:buBlip>
                <a:blip r:embed="rId2"/>
              </a:buBlip>
            </a:pPr>
            <a:r>
              <a:rPr lang="fr-BE" sz="2400" dirty="0">
                <a:solidFill>
                  <a:schemeClr val="bg1"/>
                </a:solidFill>
                <a:latin typeface="Verdana" panose="020B0604030504040204" pitchFamily="34" charset="0"/>
                <a:ea typeface="Verdana" panose="020B0604030504040204" pitchFamily="34" charset="0"/>
              </a:rPr>
              <a:t> Moteur de rotation </a:t>
            </a:r>
          </a:p>
          <a:p>
            <a:pPr lvl="1">
              <a:buBlip>
                <a:blip r:embed="rId2"/>
              </a:buBlip>
            </a:pPr>
            <a:r>
              <a:rPr lang="fr-BE" sz="2000" dirty="0">
                <a:solidFill>
                  <a:schemeClr val="bg1"/>
                </a:solidFill>
                <a:latin typeface="Verdana" panose="020B0604030504040204" pitchFamily="34" charset="0"/>
                <a:ea typeface="Verdana" panose="020B0604030504040204" pitchFamily="34" charset="0"/>
              </a:rPr>
              <a:t> Attaché aux Rubik</a:t>
            </a:r>
          </a:p>
          <a:p>
            <a:pPr>
              <a:buBlip>
                <a:blip r:embed="rId2"/>
              </a:buBlip>
            </a:pPr>
            <a:r>
              <a:rPr lang="fr-BE" sz="2400" dirty="0">
                <a:solidFill>
                  <a:schemeClr val="bg1"/>
                </a:solidFill>
                <a:latin typeface="Verdana" panose="020B0604030504040204" pitchFamily="34" charset="0"/>
                <a:ea typeface="Verdana" panose="020B0604030504040204" pitchFamily="34" charset="0"/>
              </a:rPr>
              <a:t> Les commandes</a:t>
            </a:r>
          </a:p>
          <a:p>
            <a:pPr lvl="1">
              <a:buBlip>
                <a:blip r:embed="rId2"/>
              </a:buBlip>
            </a:pPr>
            <a:r>
              <a:rPr lang="fr-FR" sz="2000" dirty="0">
                <a:solidFill>
                  <a:schemeClr val="bg1"/>
                </a:solidFill>
                <a:latin typeface="Verdana" panose="020B0604030504040204" pitchFamily="34" charset="0"/>
                <a:ea typeface="Verdana" panose="020B0604030504040204" pitchFamily="34" charset="0"/>
              </a:rPr>
              <a:t> La logique qui fait tourner les moteurs</a:t>
            </a:r>
            <a:endParaRPr lang="fr-BE" sz="20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868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FBBCB-EEBE-470D-9949-D9ED94F8156E}"/>
              </a:ext>
            </a:extLst>
          </p:cNvPr>
          <p:cNvSpPr>
            <a:spLocks noGrp="1"/>
          </p:cNvSpPr>
          <p:nvPr>
            <p:ph type="title"/>
          </p:nvPr>
        </p:nvSpPr>
        <p:spPr>
          <a:xfrm>
            <a:off x="838200" y="745724"/>
            <a:ext cx="8054591" cy="944964"/>
          </a:xfrm>
        </p:spPr>
        <p:txBody>
          <a:bodyPr/>
          <a:lstStyle/>
          <a:p>
            <a:pPr algn="ctr"/>
            <a:r>
              <a:rPr lang="fr-BE" dirty="0">
                <a:solidFill>
                  <a:schemeClr val="bg1"/>
                </a:solidFill>
                <a:latin typeface="Distant Galaxy" panose="00000400000000000000" pitchFamily="2" charset="0"/>
                <a:ea typeface="Verdana" panose="020B0604030504040204" pitchFamily="34" charset="0"/>
              </a:rPr>
              <a:t>La </a:t>
            </a:r>
            <a:r>
              <a:rPr lang="fr-BE" dirty="0" err="1">
                <a:solidFill>
                  <a:schemeClr val="bg1"/>
                </a:solidFill>
                <a:latin typeface="Distant Galaxy" panose="00000400000000000000" pitchFamily="2" charset="0"/>
                <a:ea typeface="Verdana" panose="020B0604030504040204" pitchFamily="34" charset="0"/>
              </a:rPr>
              <a:t>delimitation</a:t>
            </a:r>
            <a:endParaRPr lang="en-BE" dirty="0">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97AE6BE2-64B6-48F8-97C4-29B6777A048C}"/>
              </a:ext>
            </a:extLst>
          </p:cNvPr>
          <p:cNvSpPr>
            <a:spLocks noGrp="1"/>
          </p:cNvSpPr>
          <p:nvPr>
            <p:ph idx="1"/>
          </p:nvPr>
        </p:nvSpPr>
        <p:spPr>
          <a:xfrm>
            <a:off x="2371410" y="1825625"/>
            <a:ext cx="8982389" cy="4351338"/>
          </a:xfrm>
        </p:spPr>
        <p:txBody>
          <a:bodyPr/>
          <a:lstStyle/>
          <a:p>
            <a:pPr>
              <a:buBlip>
                <a:blip r:embed="rId3"/>
              </a:buBlip>
            </a:pPr>
            <a:r>
              <a:rPr lang="fr-BE" dirty="0">
                <a:solidFill>
                  <a:schemeClr val="bg1"/>
                </a:solidFill>
                <a:latin typeface="Verdana" panose="020B0604030504040204" pitchFamily="34" charset="0"/>
                <a:ea typeface="Verdana" panose="020B0604030504040204" pitchFamily="34" charset="0"/>
              </a:rPr>
              <a:t> </a:t>
            </a:r>
            <a:r>
              <a:rPr lang="fr-BE" sz="2400" dirty="0">
                <a:solidFill>
                  <a:schemeClr val="bg1"/>
                </a:solidFill>
                <a:latin typeface="Verdana" panose="020B0604030504040204" pitchFamily="34" charset="0"/>
                <a:ea typeface="Verdana" panose="020B0604030504040204" pitchFamily="34" charset="0"/>
              </a:rPr>
              <a:t>Entrez les couleurs</a:t>
            </a:r>
          </a:p>
          <a:p>
            <a:pPr lvl="1">
              <a:buBlip>
                <a:blip r:embed="rId3"/>
              </a:buBlip>
            </a:pPr>
            <a:r>
              <a:rPr lang="fr-BE" sz="2000" dirty="0">
                <a:solidFill>
                  <a:schemeClr val="bg1"/>
                </a:solidFill>
                <a:latin typeface="Verdana" panose="020B0604030504040204" pitchFamily="34" charset="0"/>
                <a:ea typeface="Verdana" panose="020B0604030504040204" pitchFamily="34" charset="0"/>
              </a:rPr>
              <a:t> Via une application</a:t>
            </a:r>
          </a:p>
          <a:p>
            <a:pPr>
              <a:buBlip>
                <a:blip r:embed="rId3"/>
              </a:buBlip>
            </a:pPr>
            <a:r>
              <a:rPr lang="fr-BE" sz="2400" dirty="0">
                <a:solidFill>
                  <a:schemeClr val="bg1"/>
                </a:solidFill>
                <a:latin typeface="Verdana" panose="020B0604030504040204" pitchFamily="34" charset="0"/>
                <a:ea typeface="Verdana" panose="020B0604030504040204" pitchFamily="34" charset="0"/>
              </a:rPr>
              <a:t> Pas de scanner</a:t>
            </a:r>
          </a:p>
          <a:p>
            <a:pPr marL="457200" lvl="1" indent="0">
              <a:buNone/>
            </a:pPr>
            <a:endParaRPr lang="fr-BE"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973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77D3D-6319-4D96-8037-DE479CEABEBE}"/>
              </a:ext>
            </a:extLst>
          </p:cNvPr>
          <p:cNvSpPr>
            <a:spLocks noGrp="1"/>
          </p:cNvSpPr>
          <p:nvPr>
            <p:ph type="title"/>
          </p:nvPr>
        </p:nvSpPr>
        <p:spPr>
          <a:xfrm>
            <a:off x="2622618" y="904352"/>
            <a:ext cx="8731181" cy="786336"/>
          </a:xfrm>
        </p:spPr>
        <p:txBody>
          <a:bodyPr/>
          <a:lstStyle/>
          <a:p>
            <a:r>
              <a:rPr lang="fr-BE" dirty="0">
                <a:solidFill>
                  <a:schemeClr val="bg1"/>
                </a:solidFill>
                <a:latin typeface="Distant Galaxy" panose="00000400000000000000" pitchFamily="2" charset="0"/>
                <a:ea typeface="Verdana" panose="020B0604030504040204" pitchFamily="34" charset="0"/>
              </a:rPr>
              <a:t>Les </a:t>
            </a:r>
            <a:r>
              <a:rPr lang="fr-BE" dirty="0" err="1">
                <a:solidFill>
                  <a:schemeClr val="bg1"/>
                </a:solidFill>
                <a:latin typeface="Distant Galaxy" panose="00000400000000000000" pitchFamily="2" charset="0"/>
                <a:ea typeface="Verdana" panose="020B0604030504040204" pitchFamily="34" charset="0"/>
              </a:rPr>
              <a:t>habiletes</a:t>
            </a:r>
            <a:br>
              <a:rPr lang="fr-BE" dirty="0">
                <a:solidFill>
                  <a:schemeClr val="bg1"/>
                </a:solidFill>
                <a:latin typeface="Verdana" panose="020B0604030504040204" pitchFamily="34" charset="0"/>
                <a:ea typeface="Verdana" panose="020B0604030504040204" pitchFamily="34" charset="0"/>
              </a:rPr>
            </a:br>
            <a:endParaRPr lang="en-BE" dirty="0">
              <a:solidFill>
                <a:schemeClr val="bg1"/>
              </a:solidFill>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A19DE9D0-EC4C-42CE-8D18-DF965BAAB16D}"/>
              </a:ext>
            </a:extLst>
          </p:cNvPr>
          <p:cNvSpPr>
            <a:spLocks noGrp="1"/>
          </p:cNvSpPr>
          <p:nvPr>
            <p:ph idx="1"/>
          </p:nvPr>
        </p:nvSpPr>
        <p:spPr>
          <a:xfrm>
            <a:off x="2622620" y="1825625"/>
            <a:ext cx="8731180" cy="4351338"/>
          </a:xfrm>
        </p:spPr>
        <p:txBody>
          <a:bodyPr/>
          <a:lstStyle/>
          <a:p>
            <a:pPr>
              <a:buBlip>
                <a:blip r:embed="rId2"/>
              </a:buBlip>
            </a:pPr>
            <a:r>
              <a:rPr lang="fr-BE" sz="2400" dirty="0">
                <a:solidFill>
                  <a:schemeClr val="bg1"/>
                </a:solidFill>
              </a:rPr>
              <a:t> </a:t>
            </a:r>
            <a:r>
              <a:rPr lang="fr-BE" sz="2400" dirty="0">
                <a:solidFill>
                  <a:schemeClr val="bg1"/>
                </a:solidFill>
                <a:latin typeface="Verdana" panose="020B0604030504040204" pitchFamily="34" charset="0"/>
                <a:ea typeface="Verdana" panose="020B0604030504040204" pitchFamily="34" charset="0"/>
              </a:rPr>
              <a:t>Programmation</a:t>
            </a:r>
          </a:p>
          <a:p>
            <a:pPr lvl="1">
              <a:buBlip>
                <a:blip r:embed="rId2"/>
              </a:buBlip>
            </a:pPr>
            <a:r>
              <a:rPr lang="fr-BE" sz="2000" dirty="0">
                <a:solidFill>
                  <a:schemeClr val="bg1"/>
                </a:solidFill>
                <a:latin typeface="Verdana" panose="020B0604030504040204" pitchFamily="34" charset="0"/>
                <a:ea typeface="Verdana" panose="020B0604030504040204" pitchFamily="34" charset="0"/>
              </a:rPr>
              <a:t> Arduino</a:t>
            </a:r>
          </a:p>
          <a:p>
            <a:pPr lvl="1">
              <a:buBlip>
                <a:blip r:embed="rId2"/>
              </a:buBlip>
            </a:pPr>
            <a:r>
              <a:rPr lang="fr-BE" sz="2000" dirty="0">
                <a:solidFill>
                  <a:schemeClr val="bg1"/>
                </a:solidFill>
                <a:latin typeface="Verdana" panose="020B0604030504040204" pitchFamily="34" charset="0"/>
                <a:ea typeface="Verdana" panose="020B0604030504040204" pitchFamily="34" charset="0"/>
              </a:rPr>
              <a:t> C#</a:t>
            </a:r>
          </a:p>
        </p:txBody>
      </p:sp>
    </p:spTree>
    <p:extLst>
      <p:ext uri="{BB962C8B-B14F-4D97-AF65-F5344CB8AC3E}">
        <p14:creationId xmlns:p14="http://schemas.microsoft.com/office/powerpoint/2010/main" val="413546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12F043-1533-468F-ADBE-6B706D9B876E}"/>
              </a:ext>
            </a:extLst>
          </p:cNvPr>
          <p:cNvSpPr>
            <a:spLocks noGrp="1"/>
          </p:cNvSpPr>
          <p:nvPr>
            <p:ph type="title"/>
          </p:nvPr>
        </p:nvSpPr>
        <p:spPr>
          <a:xfrm>
            <a:off x="2361362" y="914400"/>
            <a:ext cx="8992437" cy="776288"/>
          </a:xfrm>
        </p:spPr>
        <p:txBody>
          <a:bodyPr/>
          <a:lstStyle/>
          <a:p>
            <a:r>
              <a:rPr lang="fr-BE" dirty="0" err="1">
                <a:solidFill>
                  <a:schemeClr val="bg1"/>
                </a:solidFill>
                <a:latin typeface="Distant Galaxy" panose="00000400000000000000" pitchFamily="2" charset="0"/>
                <a:ea typeface="Verdana" panose="020B0604030504040204" pitchFamily="34" charset="0"/>
              </a:rPr>
              <a:t>CollaboratioN</a:t>
            </a:r>
            <a:endParaRPr lang="en-BE" dirty="0">
              <a:latin typeface="Distant Galaxy" panose="00000400000000000000" pitchFamily="2" charset="0"/>
            </a:endParaRPr>
          </a:p>
        </p:txBody>
      </p:sp>
      <p:sp>
        <p:nvSpPr>
          <p:cNvPr id="3" name="Tijdelijke aanduiding voor inhoud 2">
            <a:extLst>
              <a:ext uri="{FF2B5EF4-FFF2-40B4-BE49-F238E27FC236}">
                <a16:creationId xmlns:a16="http://schemas.microsoft.com/office/drawing/2014/main" id="{03DFD20C-9F72-440C-9BC0-9BF02C798666}"/>
              </a:ext>
            </a:extLst>
          </p:cNvPr>
          <p:cNvSpPr>
            <a:spLocks noGrp="1"/>
          </p:cNvSpPr>
          <p:nvPr>
            <p:ph idx="1"/>
          </p:nvPr>
        </p:nvSpPr>
        <p:spPr>
          <a:xfrm>
            <a:off x="2361362" y="1825625"/>
            <a:ext cx="8992438" cy="4351338"/>
          </a:xfrm>
        </p:spPr>
        <p:txBody>
          <a:bodyPr/>
          <a:lstStyle/>
          <a:p>
            <a:pPr>
              <a:buBlip>
                <a:blip r:embed="rId3"/>
              </a:buBlip>
            </a:pPr>
            <a:r>
              <a:rPr lang="en-GB" dirty="0">
                <a:solidFill>
                  <a:schemeClr val="bg1"/>
                </a:solidFill>
                <a:latin typeface="Verdana" panose="020B0604030504040204" pitchFamily="34" charset="0"/>
                <a:ea typeface="Verdana" panose="020B0604030504040204" pitchFamily="34" charset="0"/>
              </a:rPr>
              <a:t> </a:t>
            </a:r>
            <a:r>
              <a:rPr lang="fr-BE" sz="2400" dirty="0">
                <a:solidFill>
                  <a:schemeClr val="bg1"/>
                </a:solidFill>
                <a:latin typeface="Verdana" panose="020B0604030504040204" pitchFamily="34" charset="0"/>
                <a:ea typeface="Verdana" panose="020B0604030504040204" pitchFamily="34" charset="0"/>
              </a:rPr>
              <a:t>Senne Vanden Berghe</a:t>
            </a:r>
          </a:p>
          <a:p>
            <a:pPr lvl="1">
              <a:buBlip>
                <a:blip r:embed="rId3"/>
              </a:buBlip>
            </a:pPr>
            <a:r>
              <a:rPr lang="fr-BE" sz="2000" dirty="0">
                <a:solidFill>
                  <a:schemeClr val="bg1"/>
                </a:solidFill>
                <a:latin typeface="Verdana" panose="020B0604030504040204" pitchFamily="34" charset="0"/>
                <a:ea typeface="Verdana" panose="020B0604030504040204" pitchFamily="34" charset="0"/>
              </a:rPr>
              <a:t> Cousin de Siebe</a:t>
            </a:r>
          </a:p>
          <a:p>
            <a:pPr lvl="1">
              <a:buBlip>
                <a:blip r:embed="rId3"/>
              </a:buBlip>
            </a:pPr>
            <a:r>
              <a:rPr lang="fr-BE" dirty="0">
                <a:solidFill>
                  <a:schemeClr val="bg1"/>
                </a:solidFill>
                <a:latin typeface="Verdana" panose="020B0604030504040204" pitchFamily="34" charset="0"/>
                <a:ea typeface="Verdana" panose="020B0604030504040204" pitchFamily="34" charset="0"/>
              </a:rPr>
              <a:t> </a:t>
            </a:r>
            <a:r>
              <a:rPr lang="fr-BE" sz="2000" dirty="0">
                <a:solidFill>
                  <a:schemeClr val="bg1"/>
                </a:solidFill>
                <a:latin typeface="Verdana" panose="020B0604030504040204" pitchFamily="34" charset="0"/>
                <a:ea typeface="Verdana" panose="020B0604030504040204" pitchFamily="34" charset="0"/>
              </a:rPr>
              <a:t>Étudiant au GTSM</a:t>
            </a:r>
          </a:p>
          <a:p>
            <a:pPr lvl="1">
              <a:buBlip>
                <a:blip r:embed="rId3"/>
              </a:buBlip>
            </a:pPr>
            <a:r>
              <a:rPr lang="fr-BE" sz="2000" dirty="0">
                <a:solidFill>
                  <a:schemeClr val="bg1"/>
                </a:solidFill>
                <a:latin typeface="Verdana" panose="020B0604030504040204" pitchFamily="34" charset="0"/>
                <a:ea typeface="Verdana" panose="020B0604030504040204" pitchFamily="34" charset="0"/>
              </a:rPr>
              <a:t> Sciences industrielles</a:t>
            </a:r>
          </a:p>
        </p:txBody>
      </p:sp>
    </p:spTree>
    <p:extLst>
      <p:ext uri="{BB962C8B-B14F-4D97-AF65-F5344CB8AC3E}">
        <p14:creationId xmlns:p14="http://schemas.microsoft.com/office/powerpoint/2010/main" val="322318309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56FBB766204A48A390C3465D6B944C" ma:contentTypeVersion="10" ma:contentTypeDescription="Een nieuw document maken." ma:contentTypeScope="" ma:versionID="adfd9823613a15a4bce1def8e90db72f">
  <xsd:schema xmlns:xsd="http://www.w3.org/2001/XMLSchema" xmlns:xs="http://www.w3.org/2001/XMLSchema" xmlns:p="http://schemas.microsoft.com/office/2006/metadata/properties" xmlns:ns3="79746a31-b75f-4e4d-9713-17f437b4c7c6" xmlns:ns4="deff9881-cb3b-46a0-aed5-5a0814e6c69d" targetNamespace="http://schemas.microsoft.com/office/2006/metadata/properties" ma:root="true" ma:fieldsID="df51e23d071c084556020343a756d7c7" ns3:_="" ns4:_="">
    <xsd:import namespace="79746a31-b75f-4e4d-9713-17f437b4c7c6"/>
    <xsd:import namespace="deff9881-cb3b-46a0-aed5-5a0814e6c69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746a31-b75f-4e4d-9713-17f437b4c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ff9881-cb3b-46a0-aed5-5a0814e6c69d"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BE26BB-9939-40D6-8C34-6158B7DD0A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746a31-b75f-4e4d-9713-17f437b4c7c6"/>
    <ds:schemaRef ds:uri="deff9881-cb3b-46a0-aed5-5a0814e6c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BBBFCC-FBE3-4984-8E50-FAC0F2806E09}">
  <ds:schemaRefs>
    <ds:schemaRef ds:uri="http://schemas.microsoft.com/sharepoint/v3/contenttype/forms"/>
  </ds:schemaRefs>
</ds:datastoreItem>
</file>

<file path=customXml/itemProps3.xml><?xml version="1.0" encoding="utf-8"?>
<ds:datastoreItem xmlns:ds="http://schemas.openxmlformats.org/officeDocument/2006/customXml" ds:itemID="{992DBE50-03FF-46BC-8441-DD558E72694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9746a31-b75f-4e4d-9713-17f437b4c7c6"/>
    <ds:schemaRef ds:uri="deff9881-cb3b-46a0-aed5-5a0814e6c69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TotalTime>
  <Words>309</Words>
  <Application>Microsoft Office PowerPoint</Application>
  <PresentationFormat>Breedbeeld</PresentationFormat>
  <Paragraphs>51</Paragraphs>
  <Slides>9</Slides>
  <Notes>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Calibri Light</vt:lpstr>
      <vt:lpstr>Distant Galaxy</vt:lpstr>
      <vt:lpstr>Verdana</vt:lpstr>
      <vt:lpstr>Kantoorthema</vt:lpstr>
      <vt:lpstr>Presentation du projet: CubieBot</vt:lpstr>
      <vt:lpstr>introduction</vt:lpstr>
      <vt:lpstr>Le Nom: CubieBot</vt:lpstr>
      <vt:lpstr>Le Logo</vt:lpstr>
      <vt:lpstr>Pourquoi notre projet</vt:lpstr>
      <vt:lpstr>La solution</vt:lpstr>
      <vt:lpstr>La delimitation</vt:lpstr>
      <vt:lpstr>Les habiletes </vt:lpstr>
      <vt:lpstr>CollaboratioN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projet: CubieBot</dc:title>
  <dc:creator>Siebe Van Campenhout</dc:creator>
  <cp:lastModifiedBy>Siebe Van Campenhout</cp:lastModifiedBy>
  <cp:revision>21</cp:revision>
  <dcterms:created xsi:type="dcterms:W3CDTF">2019-09-22T09:26:48Z</dcterms:created>
  <dcterms:modified xsi:type="dcterms:W3CDTF">2019-09-23T16:23:53Z</dcterms:modified>
</cp:coreProperties>
</file>