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65" r:id="rId5"/>
    <p:sldId id="263" r:id="rId6"/>
    <p:sldId id="267" r:id="rId7"/>
    <p:sldId id="266" r:id="rId8"/>
    <p:sldId id="262" r:id="rId9"/>
    <p:sldId id="258" r:id="rId10"/>
    <p:sldId id="260" r:id="rId11"/>
    <p:sldId id="259" r:id="rId12"/>
    <p:sldId id="268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2C92"/>
    <a:srgbClr val="042029"/>
    <a:srgbClr val="CC00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AF904B-56A2-4149-947B-0F4835A4689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E3F5-BB19-4C35-A5C7-D9F16F5FAA2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04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904B-56A2-4149-947B-0F4835A4689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E3F5-BB19-4C35-A5C7-D9F16F5FA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8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904B-56A2-4149-947B-0F4835A4689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E3F5-BB19-4C35-A5C7-D9F16F5FAA2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94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904B-56A2-4149-947B-0F4835A4689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E3F5-BB19-4C35-A5C7-D9F16F5FA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5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904B-56A2-4149-947B-0F4835A4689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E3F5-BB19-4C35-A5C7-D9F16F5FAA2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63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904B-56A2-4149-947B-0F4835A4689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E3F5-BB19-4C35-A5C7-D9F16F5FA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8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904B-56A2-4149-947B-0F4835A4689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E3F5-BB19-4C35-A5C7-D9F16F5FA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0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904B-56A2-4149-947B-0F4835A4689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E3F5-BB19-4C35-A5C7-D9F16F5FA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2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904B-56A2-4149-947B-0F4835A4689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E3F5-BB19-4C35-A5C7-D9F16F5FA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7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904B-56A2-4149-947B-0F4835A4689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E3F5-BB19-4C35-A5C7-D9F16F5FA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6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904B-56A2-4149-947B-0F4835A4689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E3F5-BB19-4C35-A5C7-D9F16F5FAA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28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AF904B-56A2-4149-947B-0F4835A4689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E63E3F5-BB19-4C35-A5C7-D9F16F5FAA2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148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C8F1-F300-4CCF-BF97-FE6F23955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Harry Potter and the Script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9D6C9-D282-42CB-AF89-1D4F7F461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Siebel</a:t>
            </a:r>
          </a:p>
        </p:txBody>
      </p:sp>
    </p:spTree>
    <p:extLst>
      <p:ext uri="{BB962C8B-B14F-4D97-AF65-F5344CB8AC3E}">
        <p14:creationId xmlns:p14="http://schemas.microsoft.com/office/powerpoint/2010/main" val="1983324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E4F846-84FC-4900-95CA-DC38EC65C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622" y="0"/>
            <a:ext cx="9582756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9ABC4EF-1F3E-4E34-92D4-E2988051F89B}"/>
              </a:ext>
            </a:extLst>
          </p:cNvPr>
          <p:cNvSpPr txBox="1">
            <a:spLocks/>
          </p:cNvSpPr>
          <p:nvPr/>
        </p:nvSpPr>
        <p:spPr>
          <a:xfrm>
            <a:off x="6096000" y="3429000"/>
            <a:ext cx="4791378" cy="3429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CA2C92"/>
                </a:solidFill>
              </a:rPr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646368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4CB6EB-6C6F-4468-9D96-C22598F12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0"/>
            <a:ext cx="9810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5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18E5FB8A-E151-4121-9830-8882FA256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456" y="2479040"/>
            <a:ext cx="6130544" cy="437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5E226CC-5032-40E1-A435-CD95A51C5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9040"/>
            <a:ext cx="6130544" cy="437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1E1D58-AE45-4155-90A0-1BD894D0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2029"/>
                </a:solidFill>
              </a:rPr>
              <a:t>Sentiment</a:t>
            </a:r>
          </a:p>
        </p:txBody>
      </p:sp>
    </p:spTree>
    <p:extLst>
      <p:ext uri="{BB962C8B-B14F-4D97-AF65-F5344CB8AC3E}">
        <p14:creationId xmlns:p14="http://schemas.microsoft.com/office/powerpoint/2010/main" val="1556276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2445FFF-B0FE-4E8E-ACCE-ED22CEB9C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0"/>
            <a:ext cx="9601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687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E42E036-520F-4E67-BE53-6C40CEFAE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2029"/>
                </a:solidFill>
              </a:rPr>
              <a:t>Prior work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B714CA6-EA42-4BE9-9187-B2BF736BA62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042029"/>
          </a:solidFill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Used basic NLP techniques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Sentiment analysis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A65165-C3CB-4B27-A8DF-A006F3D8CE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48" r="42388" b="72303"/>
          <a:stretch/>
        </p:blipFill>
        <p:spPr>
          <a:xfrm>
            <a:off x="1122363" y="2672079"/>
            <a:ext cx="5613718" cy="12496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086D1E-80D6-40A4-9815-952890BBE5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00" r="18518" b="75407"/>
          <a:stretch/>
        </p:blipFill>
        <p:spPr>
          <a:xfrm>
            <a:off x="1024128" y="4641088"/>
            <a:ext cx="7994015" cy="130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3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EED7-DB3C-4D28-B1D9-4A0479B52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2029"/>
                </a:solidFill>
              </a:rPr>
              <a:t>Hufflepuff is the least mentioned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7A6C5D-F79B-4EFD-B704-5641C08F3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304" y="2108200"/>
            <a:ext cx="6649720" cy="474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782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A302-F237-4947-AEF2-59FCE208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2029"/>
                </a:solidFill>
              </a:rPr>
              <a:t>…But is mentioned in the most positive light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BD5EFFA-43F7-4F29-9FC4-55BB8BC21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946" y="2084832"/>
            <a:ext cx="6682435" cy="477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18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ECCA-8496-445B-BDBE-8036187C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2029"/>
                </a:solidFill>
              </a:rPr>
              <a:t>Current Work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7329F4-A603-4F99-81CA-1EF6DD81E9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500"/>
          <a:stretch/>
        </p:blipFill>
        <p:spPr>
          <a:xfrm>
            <a:off x="1310640" y="2597443"/>
            <a:ext cx="9814560" cy="284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89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ED48-7CDC-4CFF-89C7-1C913A29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2029"/>
                </a:solidFill>
              </a:rPr>
              <a:t>Stacked </a:t>
            </a:r>
            <a:r>
              <a:rPr lang="en-US" dirty="0" err="1">
                <a:solidFill>
                  <a:srgbClr val="042029"/>
                </a:solidFill>
              </a:rPr>
              <a:t>Ensembling</a:t>
            </a:r>
            <a:endParaRPr lang="en-US" dirty="0">
              <a:solidFill>
                <a:srgbClr val="04202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853B48-63C1-4E23-8C8D-4B27CE54FBA4}"/>
              </a:ext>
            </a:extLst>
          </p:cNvPr>
          <p:cNvSpPr/>
          <p:nvPr/>
        </p:nvSpPr>
        <p:spPr>
          <a:xfrm>
            <a:off x="891540" y="5709920"/>
            <a:ext cx="2316480" cy="751840"/>
          </a:xfrm>
          <a:prstGeom prst="rect">
            <a:avLst/>
          </a:prstGeom>
          <a:solidFill>
            <a:srgbClr val="042029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Topic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233B59-0312-4AD1-BA18-FA262B4EE79F}"/>
              </a:ext>
            </a:extLst>
          </p:cNvPr>
          <p:cNvSpPr/>
          <p:nvPr/>
        </p:nvSpPr>
        <p:spPr>
          <a:xfrm>
            <a:off x="3403600" y="5709920"/>
            <a:ext cx="2316480" cy="751840"/>
          </a:xfrm>
          <a:prstGeom prst="rect">
            <a:avLst/>
          </a:prstGeom>
          <a:solidFill>
            <a:srgbClr val="042029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85000"/>
                  </a:schemeClr>
                </a:solidFill>
              </a:rPr>
              <a:t>BoW</a:t>
            </a:r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 TF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54C245-8CB7-455B-9685-4EED295DC12E}"/>
              </a:ext>
            </a:extLst>
          </p:cNvPr>
          <p:cNvSpPr/>
          <p:nvPr/>
        </p:nvSpPr>
        <p:spPr>
          <a:xfrm>
            <a:off x="5915660" y="5709920"/>
            <a:ext cx="2316480" cy="751840"/>
          </a:xfrm>
          <a:prstGeom prst="rect">
            <a:avLst/>
          </a:prstGeom>
          <a:solidFill>
            <a:srgbClr val="042029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85000"/>
                  </a:schemeClr>
                </a:solidFill>
              </a:rPr>
              <a:t>BoW</a:t>
            </a:r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 TF-IDF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38F6DD-7490-4DC5-BA1E-C858E2683BFB}"/>
              </a:ext>
            </a:extLst>
          </p:cNvPr>
          <p:cNvSpPr/>
          <p:nvPr/>
        </p:nvSpPr>
        <p:spPr>
          <a:xfrm>
            <a:off x="8427720" y="5709920"/>
            <a:ext cx="2316480" cy="751840"/>
          </a:xfrm>
          <a:prstGeom prst="rect">
            <a:avLst/>
          </a:prstGeom>
          <a:solidFill>
            <a:srgbClr val="042029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Word Embeddings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F737C6-CE96-4C24-BBBC-D5504C96DEE2}"/>
              </a:ext>
            </a:extLst>
          </p:cNvPr>
          <p:cNvSpPr/>
          <p:nvPr/>
        </p:nvSpPr>
        <p:spPr>
          <a:xfrm>
            <a:off x="891540" y="3897377"/>
            <a:ext cx="9852660" cy="729489"/>
          </a:xfrm>
          <a:prstGeom prst="rect">
            <a:avLst/>
          </a:prstGeom>
          <a:solidFill>
            <a:srgbClr val="042029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K-Nearest Neighbors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D9991A08-BDF0-4D9E-BAB2-0AD2EAFC1C2C}"/>
              </a:ext>
            </a:extLst>
          </p:cNvPr>
          <p:cNvSpPr/>
          <p:nvPr/>
        </p:nvSpPr>
        <p:spPr>
          <a:xfrm>
            <a:off x="1919605" y="4747768"/>
            <a:ext cx="396875" cy="962151"/>
          </a:xfrm>
          <a:prstGeom prst="upArrow">
            <a:avLst/>
          </a:prstGeom>
          <a:solidFill>
            <a:srgbClr val="042029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2D4BACEC-C1C3-40C1-AF9B-2FF28F8D849F}"/>
              </a:ext>
            </a:extLst>
          </p:cNvPr>
          <p:cNvSpPr/>
          <p:nvPr/>
        </p:nvSpPr>
        <p:spPr>
          <a:xfrm>
            <a:off x="4333875" y="4747767"/>
            <a:ext cx="396875" cy="962151"/>
          </a:xfrm>
          <a:prstGeom prst="upArrow">
            <a:avLst/>
          </a:prstGeom>
          <a:solidFill>
            <a:srgbClr val="042029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248B223F-9DCA-4FD9-8801-19B7020F432F}"/>
              </a:ext>
            </a:extLst>
          </p:cNvPr>
          <p:cNvSpPr/>
          <p:nvPr/>
        </p:nvSpPr>
        <p:spPr>
          <a:xfrm>
            <a:off x="6845935" y="4747767"/>
            <a:ext cx="396875" cy="962151"/>
          </a:xfrm>
          <a:prstGeom prst="upArrow">
            <a:avLst/>
          </a:prstGeom>
          <a:solidFill>
            <a:srgbClr val="042029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DFEACCD6-ECCE-4857-B5F8-DA9A4B56B9DF}"/>
              </a:ext>
            </a:extLst>
          </p:cNvPr>
          <p:cNvSpPr/>
          <p:nvPr/>
        </p:nvSpPr>
        <p:spPr>
          <a:xfrm>
            <a:off x="9357995" y="4747767"/>
            <a:ext cx="396875" cy="962151"/>
          </a:xfrm>
          <a:prstGeom prst="upArrow">
            <a:avLst/>
          </a:prstGeom>
          <a:solidFill>
            <a:srgbClr val="042029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A5EA2CC3-8188-43AD-A86A-BCE321D3BE8B}"/>
              </a:ext>
            </a:extLst>
          </p:cNvPr>
          <p:cNvSpPr/>
          <p:nvPr/>
        </p:nvSpPr>
        <p:spPr>
          <a:xfrm>
            <a:off x="5521642" y="2940303"/>
            <a:ext cx="396875" cy="962151"/>
          </a:xfrm>
          <a:prstGeom prst="upArrow">
            <a:avLst/>
          </a:prstGeom>
          <a:solidFill>
            <a:srgbClr val="042029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55B1B5-7998-4B1C-AB26-378B848C2D1D}"/>
              </a:ext>
            </a:extLst>
          </p:cNvPr>
          <p:cNvSpPr/>
          <p:nvPr/>
        </p:nvSpPr>
        <p:spPr>
          <a:xfrm>
            <a:off x="4561840" y="2092451"/>
            <a:ext cx="2316480" cy="751840"/>
          </a:xfrm>
          <a:prstGeom prst="rect">
            <a:avLst/>
          </a:prstGeom>
          <a:solidFill>
            <a:srgbClr val="042029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A2C92"/>
                </a:solidFill>
              </a:rPr>
              <a:t>Final Predictions</a:t>
            </a:r>
          </a:p>
        </p:txBody>
      </p:sp>
    </p:spTree>
    <p:extLst>
      <p:ext uri="{BB962C8B-B14F-4D97-AF65-F5344CB8AC3E}">
        <p14:creationId xmlns:p14="http://schemas.microsoft.com/office/powerpoint/2010/main" val="3944091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1753-B3CA-4224-BD2C-623AE53E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2029"/>
                </a:solidFill>
              </a:rPr>
              <a:t>Similarity to Book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8CFF4E-08B4-4FCB-B24F-FDBEFED7B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740" y="2084832"/>
            <a:ext cx="7734299" cy="477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26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D278A8-3248-46EC-B0A4-603E9D9163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0F7313B-9206-49EC-92FD-844FEE26B0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(Not in presentation)</a:t>
            </a:r>
          </a:p>
        </p:txBody>
      </p:sp>
    </p:spTree>
    <p:extLst>
      <p:ext uri="{BB962C8B-B14F-4D97-AF65-F5344CB8AC3E}">
        <p14:creationId xmlns:p14="http://schemas.microsoft.com/office/powerpoint/2010/main" val="914379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FDA0D9-18F5-4896-94D9-FB51207DC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23812"/>
            <a:ext cx="9744075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75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245</TotalTime>
  <Words>58</Words>
  <Application>Microsoft Office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Tw Cen MT</vt:lpstr>
      <vt:lpstr>Tw Cen MT Condensed</vt:lpstr>
      <vt:lpstr>Wingdings 3</vt:lpstr>
      <vt:lpstr>Arial</vt:lpstr>
      <vt:lpstr>Integral</vt:lpstr>
      <vt:lpstr>Harry Potter and the Script Classification</vt:lpstr>
      <vt:lpstr>Prior work</vt:lpstr>
      <vt:lpstr>Hufflepuff is the least mentioned</vt:lpstr>
      <vt:lpstr>…But is mentioned in the most positive light</vt:lpstr>
      <vt:lpstr>Current Work</vt:lpstr>
      <vt:lpstr>Stacked Ensembling</vt:lpstr>
      <vt:lpstr>Similarity to Book</vt:lpstr>
      <vt:lpstr>Backup Slides</vt:lpstr>
      <vt:lpstr>PowerPoint Presentation</vt:lpstr>
      <vt:lpstr>PowerPoint Presentation</vt:lpstr>
      <vt:lpstr>PowerPoint Presentation</vt:lpstr>
      <vt:lpstr>Sentiment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Siebel</dc:creator>
  <cp:lastModifiedBy>Michael Siebel</cp:lastModifiedBy>
  <cp:revision>11</cp:revision>
  <dcterms:created xsi:type="dcterms:W3CDTF">2021-01-21T17:16:50Z</dcterms:created>
  <dcterms:modified xsi:type="dcterms:W3CDTF">2021-01-21T21:22:36Z</dcterms:modified>
</cp:coreProperties>
</file>