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718BC-5627-4552-9462-7831657698E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3E505-B358-4C04-BF12-D68445167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http://rpubs.com/Siebelm/341162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E505-B358-4C04-BF12-D68445167C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A1A-6894-4A95-BCEE-10BD0322F79B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E7F5-275B-40B1-AEF1-18B148813B3E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3CB-4FA4-49D3-A9B7-A142BD9C00B6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833-BEB1-4745-B024-8606F2AAAB8D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72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AA9-B86C-47AB-895A-2E1A2B195A79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41AD-8A46-448F-9AE4-016551E28B2D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83BF-FA18-42CA-88D9-75391D80067B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F2DD-1457-4BB0-BB3C-E70B30F97C51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0745-FEC8-4FAA-BB37-AAB8D55FB4BB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59F9-E4E2-4C20-B24F-20FEF8FB3879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70E6-5B08-40AE-A47E-BE2E3DEE3035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979-CDBC-4ACB-BE17-BB8773B37E10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BA29-6280-4332-96F5-392B8565F183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8F0-6766-42C2-9B3F-1AE8ABFC2C86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3B84-74CC-45F1-821A-4C2330BFD0B7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16A1-3318-44CC-8759-4E58D746572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50C3-5EA6-47AB-8D25-A8072C8E6AB4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444E7E-CD0A-42F1-91A9-75BBAAE55205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8A6F-E80F-42CA-86D5-1471091C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pubs.com/Siebelm/RIntroLand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DAE-B6E2-44E1-9C55-68151E5DB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9919E-A6EA-4D0E-AFF3-8915AFA0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Lunch and Learn</a:t>
            </a:r>
          </a:p>
          <a:p>
            <a:r>
              <a:rPr lang="en-US" dirty="0"/>
              <a:t>1/8/2018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8501-C96C-4B16-9BA9-9F55D542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244C-1A5F-4AB2-BFB1-C28001DF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A5E7AE-BE91-4EFD-A5B2-B63ACE697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63"/>
          <a:stretch/>
        </p:blipFill>
        <p:spPr>
          <a:xfrm>
            <a:off x="646111" y="1451176"/>
            <a:ext cx="4595740" cy="2482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4775-FACF-4F12-9BE1-20287B8E4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16"/>
          <a:stretch/>
        </p:blipFill>
        <p:spPr>
          <a:xfrm>
            <a:off x="646111" y="3918322"/>
            <a:ext cx="4584156" cy="261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A8AF9-8631-4AA8-AD6D-266A86398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267" y="1451176"/>
            <a:ext cx="5816818" cy="508586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3FE16-8099-42A1-AAAE-1BA94E67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755F-5A79-4A81-8501-E0AC783A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13089-9734-410E-BF34-1CABBCE1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40931"/>
            <a:ext cx="6129337" cy="546605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15E9E-D809-4619-A60E-389F8999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D4A3-A468-4639-8532-33F4A333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8EC69-C410-4D14-9C5F-5EFA81CC6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712748"/>
            <a:ext cx="10491789" cy="28592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5110-4F66-491E-9155-E10B7A12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BA3-81B9-472C-A2EA-90FF7773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4E5A4-CBE8-41BD-B608-2159824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81262"/>
            <a:ext cx="10504489" cy="42514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A688-85A6-481B-BC38-DD12D6B7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024E-0306-4B76-85CA-684776DE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BA861-34C2-4843-88C0-015B7BBC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47505"/>
            <a:ext cx="9404723" cy="3667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A11BC-5DA7-4DDA-A660-1D4CC2DA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9" y="3985950"/>
            <a:ext cx="3920215" cy="24193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8E7F-01F4-476C-B3CA-034087B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C906-DED2-4CE0-92AE-40101F6E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twitteR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3C934-0095-4B3C-91B8-014E93383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t="29036" r="25723" b="26505"/>
          <a:stretch/>
        </p:blipFill>
        <p:spPr>
          <a:xfrm>
            <a:off x="3318245" y="3920146"/>
            <a:ext cx="2672134" cy="256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D20D9-D7E0-4A30-948A-82B92FD6EC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8" t="28145" r="26117" b="27396"/>
          <a:stretch/>
        </p:blipFill>
        <p:spPr>
          <a:xfrm>
            <a:off x="646111" y="1353151"/>
            <a:ext cx="2672134" cy="2566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A8456A-5D74-4292-A05C-03CF34A58F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27402" r="26090" b="28139"/>
          <a:stretch/>
        </p:blipFill>
        <p:spPr>
          <a:xfrm>
            <a:off x="8662513" y="3920147"/>
            <a:ext cx="2672133" cy="2566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3EA93-1D49-409A-944F-268818BDBC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7" t="30130" r="25150" b="25412"/>
          <a:stretch/>
        </p:blipFill>
        <p:spPr>
          <a:xfrm>
            <a:off x="5990381" y="1353151"/>
            <a:ext cx="2672132" cy="25669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1C7B10-3164-46A7-8814-01D78CE45FF6}"/>
              </a:ext>
            </a:extLst>
          </p:cNvPr>
          <p:cNvSpPr txBox="1"/>
          <p:nvPr/>
        </p:nvSpPr>
        <p:spPr>
          <a:xfrm>
            <a:off x="3808310" y="2055698"/>
            <a:ext cx="158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AD6538-E517-4DC6-9CD3-4B2E3BFDDDBF}"/>
              </a:ext>
            </a:extLst>
          </p:cNvPr>
          <p:cNvSpPr txBox="1"/>
          <p:nvPr/>
        </p:nvSpPr>
        <p:spPr>
          <a:xfrm>
            <a:off x="762000" y="467385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20EE6-AAB1-4FEB-8B69-6B953B097FD5}"/>
              </a:ext>
            </a:extLst>
          </p:cNvPr>
          <p:cNvSpPr txBox="1"/>
          <p:nvPr/>
        </p:nvSpPr>
        <p:spPr>
          <a:xfrm>
            <a:off x="6197600" y="4673852"/>
            <a:ext cx="22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F8620-E18C-474A-9669-1756F9E082AC}"/>
              </a:ext>
            </a:extLst>
          </p:cNvPr>
          <p:cNvSpPr txBox="1"/>
          <p:nvPr/>
        </p:nvSpPr>
        <p:spPr>
          <a:xfrm>
            <a:off x="8880661" y="2118604"/>
            <a:ext cx="2089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SPSS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965DEE-6FF2-4D74-9B1F-006C8A9B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CF1-AA7D-4DA4-B8C9-C8E76FEB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0DCB-3A0F-4A62-95BB-DAE4B73C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note:  R can publish an R Markdown file to </a:t>
            </a:r>
            <a:r>
              <a:rPr lang="en-US" dirty="0" err="1"/>
              <a:t>Rpubs</a:t>
            </a:r>
            <a:r>
              <a:rPr lang="en-US" dirty="0"/>
              <a:t> in one click</a:t>
            </a:r>
          </a:p>
          <a:p>
            <a:pPr lvl="1"/>
            <a:r>
              <a:rPr lang="en-US" dirty="0">
                <a:hlinkClick r:id="rId2"/>
              </a:rPr>
              <a:t>http://rpubs.com/Siebelm/RIntroLandL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109C-28B9-4C85-A4C3-856C653F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E74-6B47-455F-9BD2-7665DC3A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29A-D74B-4D9F-A884-5A25D0FB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 Orientated</a:t>
            </a:r>
          </a:p>
          <a:p>
            <a:pPr lvl="1"/>
            <a:r>
              <a:rPr lang="en-US" dirty="0"/>
              <a:t>Data frame</a:t>
            </a:r>
          </a:p>
          <a:p>
            <a:pPr lvl="1"/>
            <a:r>
              <a:rPr lang="en-US" dirty="0"/>
              <a:t>Vectors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Dictionaries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Limited output</a:t>
            </a:r>
          </a:p>
          <a:p>
            <a:pPr lvl="1"/>
            <a:r>
              <a:rPr lang="en-US" dirty="0"/>
              <a:t>Rounding</a:t>
            </a:r>
          </a:p>
          <a:p>
            <a:r>
              <a:rPr lang="en-US" dirty="0"/>
              <a:t>Updates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Use of API’s and Online Publishing</a:t>
            </a:r>
          </a:p>
          <a:p>
            <a:pPr lvl="1"/>
            <a:r>
              <a:rPr lang="en-US" dirty="0" err="1"/>
              <a:t>twitteR</a:t>
            </a:r>
            <a:r>
              <a:rPr lang="en-US" dirty="0"/>
              <a:t> package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00B22-1E16-4824-BECD-3B90CB6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568A-B907-4E19-9ACF-FE7CECDD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Stata and SAS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0FB9-4643-4453-896F-8423FA938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7B4FE3-5A57-4003-89D3-6852E4ABCBD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Command-line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command can be used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scalars and matrices to imitate some uses of object-orientated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Mata to improve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limited ability to use html and MS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as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0FB6-F8BD-407D-B4CE-E6CCE22C3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1"/>
            <a:r>
              <a:rPr lang="en-US" sz="2400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F43E20-4C8A-4CE2-9BF1-36E6D42C35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Procedure-based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Division between Data steps and Procedure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less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Complex/Powerful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connect to MS Office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massive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96AD-DA24-417B-8584-9DFD81C41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5BD2F7-6BEB-4548-97F4-DAD79A6485E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Function-based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functions within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can be harder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 capabilities are a bit questionable (or perhaps I don’t understand them well enough)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minimal and customizable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FEA3B-337A-4C80-B397-B25161E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BB99-326A-43DB-859B-8960603E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90474-B5A8-4868-92CE-501D70C8C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925"/>
            <a:ext cx="10416209" cy="55553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10B64-2E59-4EEB-920B-07292598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E1F8-D68B-4995-A497-49BF53E7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813FC-3502-469A-BAE1-0AA26FDB0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1" y="1526359"/>
            <a:ext cx="4670168" cy="257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D936C-9D16-406B-84CB-884958C4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0" y="4223769"/>
            <a:ext cx="4666624" cy="2634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235B4-C207-4F0C-8B1D-5C12FE9E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76" y="1526359"/>
            <a:ext cx="3490121" cy="533164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375BAE-190E-4491-9220-ED4C0E2E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24-AB14-498C-A233-26BDC18D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over Characters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ACBC6-D27C-49A3-806D-DC473F7F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745" y="1223173"/>
            <a:ext cx="3221277" cy="2102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BA153-1AF4-4EFE-8C00-2DFAB735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23173"/>
            <a:ext cx="7976274" cy="563482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31E1C-A0B9-4C32-9CE1-54FAE1EC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A03-45F9-4C72-8EF8-DB787CA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ABBAD-96AA-4295-983B-E818AAE3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97171"/>
            <a:ext cx="8699908" cy="5561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DEAA7-4A47-4D3A-A78A-2075D0D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D33-DF6B-43D4-9FA8-BBAB2D11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7016A-8229-4CD2-935B-54C974EC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" y="1469841"/>
            <a:ext cx="9404723" cy="1650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80A67-E21B-41BC-9F8F-C0B80A3B9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3"/>
          <a:stretch/>
        </p:blipFill>
        <p:spPr>
          <a:xfrm>
            <a:off x="646110" y="3224874"/>
            <a:ext cx="9379671" cy="1650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C8F62-FF7C-44E4-B21A-79876EA4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973483"/>
            <a:ext cx="9379671" cy="148179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C376C5-A3FF-4E62-BB87-2BB1BB6C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9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ABB4-16D4-421C-9FA0-44468779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69C89-B525-48C9-81E7-BD284D90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73335"/>
            <a:ext cx="9404723" cy="2638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5C4509-9AD3-4107-B27A-B2EE08DA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4152900"/>
            <a:ext cx="9404723" cy="24757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2F361-CD43-464D-8322-FE62561E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68A6F-E80F-42CA-86D5-1471091C78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222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R Introduction</vt:lpstr>
      <vt:lpstr>What’s Unique about R</vt:lpstr>
      <vt:lpstr>Compared to Stata and SAS </vt:lpstr>
      <vt:lpstr>R Studio</vt:lpstr>
      <vt:lpstr>Vectors</vt:lpstr>
      <vt:lpstr>Loop over Characters</vt:lpstr>
      <vt:lpstr>Dataset Cleaning</vt:lpstr>
      <vt:lpstr>Dataset Cleaning</vt:lpstr>
      <vt:lpstr>Dataset Cleaning</vt:lpstr>
      <vt:lpstr>OLS Regression</vt:lpstr>
      <vt:lpstr>OLS Regression</vt:lpstr>
      <vt:lpstr>Logistic Regression</vt:lpstr>
      <vt:lpstr>Logistic Regression</vt:lpstr>
      <vt:lpstr>Area Under the Curve</vt:lpstr>
      <vt:lpstr>twitteR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Introduction</dc:title>
  <dc:creator>Siebel, Scott A. (UMSL-Student)</dc:creator>
  <cp:lastModifiedBy>Michael Siebel</cp:lastModifiedBy>
  <cp:revision>30</cp:revision>
  <dcterms:created xsi:type="dcterms:W3CDTF">2018-01-07T23:07:43Z</dcterms:created>
  <dcterms:modified xsi:type="dcterms:W3CDTF">2018-03-08T02:05:53Z</dcterms:modified>
</cp:coreProperties>
</file>