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9"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D1884-A549-492A-A03C-44F0C050DA6B}" type="doc">
      <dgm:prSet loTypeId="urn:microsoft.com/office/officeart/2005/8/layout/default" loCatId="list" qsTypeId="urn:microsoft.com/office/officeart/2005/8/quickstyle/3d3" qsCatId="3D" csTypeId="urn:microsoft.com/office/officeart/2005/8/colors/colorful1" csCatId="colorful" phldr="1"/>
      <dgm:spPr/>
      <dgm:t>
        <a:bodyPr/>
        <a:lstStyle/>
        <a:p>
          <a:endParaRPr lang="en-GB"/>
        </a:p>
      </dgm:t>
    </dgm:pt>
    <dgm:pt modelId="{1CDE4988-21EA-4307-AF7F-F26683378CF0}">
      <dgm:prSet phldrT="[Text]" custT="1"/>
      <dgm:spPr/>
      <dgm:t>
        <a:bodyPr/>
        <a:lstStyle/>
        <a:p>
          <a:r>
            <a:rPr lang="en-GB" sz="2400" dirty="0" smtClean="0"/>
            <a:t>Data Capture</a:t>
          </a:r>
          <a:endParaRPr lang="en-GB" sz="2400" dirty="0"/>
        </a:p>
      </dgm:t>
    </dgm:pt>
    <dgm:pt modelId="{72ABBFB2-E8A4-4ADA-8BC3-42A8DE614EC1}" type="parTrans" cxnId="{39049A73-DFB3-40CC-BCF5-798CB1620A2A}">
      <dgm:prSet/>
      <dgm:spPr/>
      <dgm:t>
        <a:bodyPr/>
        <a:lstStyle/>
        <a:p>
          <a:endParaRPr lang="en-GB" sz="2400"/>
        </a:p>
      </dgm:t>
    </dgm:pt>
    <dgm:pt modelId="{A6693347-00C1-48B9-B9A6-FEE81124C889}" type="sibTrans" cxnId="{39049A73-DFB3-40CC-BCF5-798CB1620A2A}">
      <dgm:prSet/>
      <dgm:spPr/>
      <dgm:t>
        <a:bodyPr/>
        <a:lstStyle/>
        <a:p>
          <a:endParaRPr lang="en-GB" sz="2400"/>
        </a:p>
      </dgm:t>
    </dgm:pt>
    <dgm:pt modelId="{6475A13A-EAFC-418A-A546-A9FDBBCFA2A8}">
      <dgm:prSet phldrT="[Text]" custT="1"/>
      <dgm:spPr/>
      <dgm:t>
        <a:bodyPr/>
        <a:lstStyle/>
        <a:p>
          <a:r>
            <a:rPr lang="en-GB" sz="2400" dirty="0" smtClean="0"/>
            <a:t>Data Processing</a:t>
          </a:r>
          <a:endParaRPr lang="en-GB" sz="2400" dirty="0"/>
        </a:p>
      </dgm:t>
    </dgm:pt>
    <dgm:pt modelId="{C5024798-CC2F-4CC5-AA03-F8760B18ED09}" type="parTrans" cxnId="{A52626EA-C53A-4902-A687-03099C87376E}">
      <dgm:prSet/>
      <dgm:spPr/>
      <dgm:t>
        <a:bodyPr/>
        <a:lstStyle/>
        <a:p>
          <a:endParaRPr lang="en-GB" sz="2400"/>
        </a:p>
      </dgm:t>
    </dgm:pt>
    <dgm:pt modelId="{3BF1A208-DCE8-4358-9E02-AA3ABFCB2CCF}" type="sibTrans" cxnId="{A52626EA-C53A-4902-A687-03099C87376E}">
      <dgm:prSet/>
      <dgm:spPr/>
      <dgm:t>
        <a:bodyPr/>
        <a:lstStyle/>
        <a:p>
          <a:endParaRPr lang="en-GB" sz="2400"/>
        </a:p>
      </dgm:t>
    </dgm:pt>
    <dgm:pt modelId="{339E522B-77E3-44F2-9F03-45160C94F63F}">
      <dgm:prSet phldrT="[Text]" custT="1"/>
      <dgm:spPr/>
      <dgm:t>
        <a:bodyPr/>
        <a:lstStyle/>
        <a:p>
          <a:r>
            <a:rPr lang="en-GB" sz="2400" dirty="0" smtClean="0"/>
            <a:t>Information Storage</a:t>
          </a:r>
          <a:endParaRPr lang="en-GB" sz="2400" dirty="0"/>
        </a:p>
      </dgm:t>
    </dgm:pt>
    <dgm:pt modelId="{8555A7A0-1538-4403-85E4-1590DB862525}" type="parTrans" cxnId="{23AB0730-C120-4D37-B1A6-4F7D7800695A}">
      <dgm:prSet/>
      <dgm:spPr/>
      <dgm:t>
        <a:bodyPr/>
        <a:lstStyle/>
        <a:p>
          <a:endParaRPr lang="en-GB" sz="2400"/>
        </a:p>
      </dgm:t>
    </dgm:pt>
    <dgm:pt modelId="{012C8F4D-6569-49F6-A58E-D158A6BEFD72}" type="sibTrans" cxnId="{23AB0730-C120-4D37-B1A6-4F7D7800695A}">
      <dgm:prSet/>
      <dgm:spPr/>
      <dgm:t>
        <a:bodyPr/>
        <a:lstStyle/>
        <a:p>
          <a:endParaRPr lang="en-GB" sz="2400"/>
        </a:p>
      </dgm:t>
    </dgm:pt>
    <dgm:pt modelId="{382792B5-788C-4C6E-8CDA-BD972227D981}">
      <dgm:prSet phldrT="[Text]" custT="1"/>
      <dgm:spPr/>
      <dgm:t>
        <a:bodyPr/>
        <a:lstStyle/>
        <a:p>
          <a:r>
            <a:rPr lang="en-GB" sz="2400" dirty="0" smtClean="0"/>
            <a:t>Information Retrieval</a:t>
          </a:r>
          <a:endParaRPr lang="en-GB" sz="2400" dirty="0"/>
        </a:p>
      </dgm:t>
    </dgm:pt>
    <dgm:pt modelId="{CB0E76E6-BB2C-4CBF-8272-A219279761B7}" type="parTrans" cxnId="{6EAC8EDC-8F9C-416F-9EE2-3792AC193C4E}">
      <dgm:prSet/>
      <dgm:spPr/>
      <dgm:t>
        <a:bodyPr/>
        <a:lstStyle/>
        <a:p>
          <a:endParaRPr lang="en-GB" sz="2400"/>
        </a:p>
      </dgm:t>
    </dgm:pt>
    <dgm:pt modelId="{87687CB0-AB10-4DE7-80D2-468E307C9505}" type="sibTrans" cxnId="{6EAC8EDC-8F9C-416F-9EE2-3792AC193C4E}">
      <dgm:prSet/>
      <dgm:spPr/>
      <dgm:t>
        <a:bodyPr/>
        <a:lstStyle/>
        <a:p>
          <a:endParaRPr lang="en-GB" sz="2400"/>
        </a:p>
      </dgm:t>
    </dgm:pt>
    <dgm:pt modelId="{352E55BE-A73B-47E6-8720-543776420A7E}">
      <dgm:prSet phldrT="[Text]" custT="1"/>
      <dgm:spPr/>
      <dgm:t>
        <a:bodyPr/>
        <a:lstStyle/>
        <a:p>
          <a:r>
            <a:rPr lang="en-GB" sz="2400" dirty="0" smtClean="0"/>
            <a:t>Information Propagation</a:t>
          </a:r>
          <a:endParaRPr lang="en-GB" sz="2400" dirty="0"/>
        </a:p>
      </dgm:t>
    </dgm:pt>
    <dgm:pt modelId="{6EE3D1A1-BF13-4053-8D5B-3E7AE8406471}" type="parTrans" cxnId="{13EE09AF-D6BB-464B-B1EF-A9A07E67E2AC}">
      <dgm:prSet/>
      <dgm:spPr/>
      <dgm:t>
        <a:bodyPr/>
        <a:lstStyle/>
        <a:p>
          <a:endParaRPr lang="en-GB" sz="2400"/>
        </a:p>
      </dgm:t>
    </dgm:pt>
    <dgm:pt modelId="{77D89DBD-3042-4292-98C3-629ED8621A6F}" type="sibTrans" cxnId="{13EE09AF-D6BB-464B-B1EF-A9A07E67E2AC}">
      <dgm:prSet/>
      <dgm:spPr/>
      <dgm:t>
        <a:bodyPr/>
        <a:lstStyle/>
        <a:p>
          <a:endParaRPr lang="en-GB" sz="2400"/>
        </a:p>
      </dgm:t>
    </dgm:pt>
    <dgm:pt modelId="{85B638E4-BFDA-4A66-8E48-CC588DEA47AF}" type="pres">
      <dgm:prSet presAssocID="{406D1884-A549-492A-A03C-44F0C050DA6B}" presName="diagram" presStyleCnt="0">
        <dgm:presLayoutVars>
          <dgm:dir/>
          <dgm:resizeHandles val="exact"/>
        </dgm:presLayoutVars>
      </dgm:prSet>
      <dgm:spPr/>
      <dgm:t>
        <a:bodyPr/>
        <a:lstStyle/>
        <a:p>
          <a:endParaRPr lang="en-US"/>
        </a:p>
      </dgm:t>
    </dgm:pt>
    <dgm:pt modelId="{CD995781-82AA-40EB-B760-E51142892D5F}" type="pres">
      <dgm:prSet presAssocID="{1CDE4988-21EA-4307-AF7F-F26683378CF0}" presName="node" presStyleLbl="node1" presStyleIdx="0" presStyleCnt="5">
        <dgm:presLayoutVars>
          <dgm:bulletEnabled val="1"/>
        </dgm:presLayoutVars>
      </dgm:prSet>
      <dgm:spPr/>
      <dgm:t>
        <a:bodyPr/>
        <a:lstStyle/>
        <a:p>
          <a:endParaRPr lang="en-US"/>
        </a:p>
      </dgm:t>
    </dgm:pt>
    <dgm:pt modelId="{D467282A-16B8-445B-8245-0D0DDACD0CCF}" type="pres">
      <dgm:prSet presAssocID="{A6693347-00C1-48B9-B9A6-FEE81124C889}" presName="sibTrans" presStyleCnt="0"/>
      <dgm:spPr/>
    </dgm:pt>
    <dgm:pt modelId="{511B619B-B0F1-4A34-B1E8-3AD0BB202928}" type="pres">
      <dgm:prSet presAssocID="{6475A13A-EAFC-418A-A546-A9FDBBCFA2A8}" presName="node" presStyleLbl="node1" presStyleIdx="1" presStyleCnt="5">
        <dgm:presLayoutVars>
          <dgm:bulletEnabled val="1"/>
        </dgm:presLayoutVars>
      </dgm:prSet>
      <dgm:spPr/>
      <dgm:t>
        <a:bodyPr/>
        <a:lstStyle/>
        <a:p>
          <a:endParaRPr lang="en-US"/>
        </a:p>
      </dgm:t>
    </dgm:pt>
    <dgm:pt modelId="{CE57738E-44DD-463A-8559-35CE4928A992}" type="pres">
      <dgm:prSet presAssocID="{3BF1A208-DCE8-4358-9E02-AA3ABFCB2CCF}" presName="sibTrans" presStyleCnt="0"/>
      <dgm:spPr/>
    </dgm:pt>
    <dgm:pt modelId="{71C4B78B-9334-4C94-BBCD-A1B25069ACE2}" type="pres">
      <dgm:prSet presAssocID="{339E522B-77E3-44F2-9F03-45160C94F63F}" presName="node" presStyleLbl="node1" presStyleIdx="2" presStyleCnt="5">
        <dgm:presLayoutVars>
          <dgm:bulletEnabled val="1"/>
        </dgm:presLayoutVars>
      </dgm:prSet>
      <dgm:spPr/>
      <dgm:t>
        <a:bodyPr/>
        <a:lstStyle/>
        <a:p>
          <a:endParaRPr lang="en-US"/>
        </a:p>
      </dgm:t>
    </dgm:pt>
    <dgm:pt modelId="{92E247E2-22F1-49E2-B037-B6B7F8DE2275}" type="pres">
      <dgm:prSet presAssocID="{012C8F4D-6569-49F6-A58E-D158A6BEFD72}" presName="sibTrans" presStyleCnt="0"/>
      <dgm:spPr/>
    </dgm:pt>
    <dgm:pt modelId="{04CB1D8B-EDCC-4327-9649-C6650A49FF00}" type="pres">
      <dgm:prSet presAssocID="{382792B5-788C-4C6E-8CDA-BD972227D981}" presName="node" presStyleLbl="node1" presStyleIdx="3" presStyleCnt="5">
        <dgm:presLayoutVars>
          <dgm:bulletEnabled val="1"/>
        </dgm:presLayoutVars>
      </dgm:prSet>
      <dgm:spPr/>
      <dgm:t>
        <a:bodyPr/>
        <a:lstStyle/>
        <a:p>
          <a:endParaRPr lang="en-US"/>
        </a:p>
      </dgm:t>
    </dgm:pt>
    <dgm:pt modelId="{E8F1CCF4-BCAB-4B2E-9C71-7BC8D0A5D5DF}" type="pres">
      <dgm:prSet presAssocID="{87687CB0-AB10-4DE7-80D2-468E307C9505}" presName="sibTrans" presStyleCnt="0"/>
      <dgm:spPr/>
    </dgm:pt>
    <dgm:pt modelId="{3ED2C774-5ED9-4A8C-8429-A9634F26F835}" type="pres">
      <dgm:prSet presAssocID="{352E55BE-A73B-47E6-8720-543776420A7E}" presName="node" presStyleLbl="node1" presStyleIdx="4" presStyleCnt="5" custScaleX="116342">
        <dgm:presLayoutVars>
          <dgm:bulletEnabled val="1"/>
        </dgm:presLayoutVars>
      </dgm:prSet>
      <dgm:spPr/>
      <dgm:t>
        <a:bodyPr/>
        <a:lstStyle/>
        <a:p>
          <a:endParaRPr lang="en-GB"/>
        </a:p>
      </dgm:t>
    </dgm:pt>
  </dgm:ptLst>
  <dgm:cxnLst>
    <dgm:cxn modelId="{6EAC8EDC-8F9C-416F-9EE2-3792AC193C4E}" srcId="{406D1884-A549-492A-A03C-44F0C050DA6B}" destId="{382792B5-788C-4C6E-8CDA-BD972227D981}" srcOrd="3" destOrd="0" parTransId="{CB0E76E6-BB2C-4CBF-8272-A219279761B7}" sibTransId="{87687CB0-AB10-4DE7-80D2-468E307C9505}"/>
    <dgm:cxn modelId="{C0236003-DF57-46EA-B6B3-075579923042}" type="presOf" srcId="{339E522B-77E3-44F2-9F03-45160C94F63F}" destId="{71C4B78B-9334-4C94-BBCD-A1B25069ACE2}" srcOrd="0" destOrd="0" presId="urn:microsoft.com/office/officeart/2005/8/layout/default"/>
    <dgm:cxn modelId="{23AB0730-C120-4D37-B1A6-4F7D7800695A}" srcId="{406D1884-A549-492A-A03C-44F0C050DA6B}" destId="{339E522B-77E3-44F2-9F03-45160C94F63F}" srcOrd="2" destOrd="0" parTransId="{8555A7A0-1538-4403-85E4-1590DB862525}" sibTransId="{012C8F4D-6569-49F6-A58E-D158A6BEFD72}"/>
    <dgm:cxn modelId="{13EE09AF-D6BB-464B-B1EF-A9A07E67E2AC}" srcId="{406D1884-A549-492A-A03C-44F0C050DA6B}" destId="{352E55BE-A73B-47E6-8720-543776420A7E}" srcOrd="4" destOrd="0" parTransId="{6EE3D1A1-BF13-4053-8D5B-3E7AE8406471}" sibTransId="{77D89DBD-3042-4292-98C3-629ED8621A6F}"/>
    <dgm:cxn modelId="{39049A73-DFB3-40CC-BCF5-798CB1620A2A}" srcId="{406D1884-A549-492A-A03C-44F0C050DA6B}" destId="{1CDE4988-21EA-4307-AF7F-F26683378CF0}" srcOrd="0" destOrd="0" parTransId="{72ABBFB2-E8A4-4ADA-8BC3-42A8DE614EC1}" sibTransId="{A6693347-00C1-48B9-B9A6-FEE81124C889}"/>
    <dgm:cxn modelId="{AF6DF2B2-8F1D-442A-A653-074A21F0347C}" type="presOf" srcId="{1CDE4988-21EA-4307-AF7F-F26683378CF0}" destId="{CD995781-82AA-40EB-B760-E51142892D5F}" srcOrd="0" destOrd="0" presId="urn:microsoft.com/office/officeart/2005/8/layout/default"/>
    <dgm:cxn modelId="{A52626EA-C53A-4902-A687-03099C87376E}" srcId="{406D1884-A549-492A-A03C-44F0C050DA6B}" destId="{6475A13A-EAFC-418A-A546-A9FDBBCFA2A8}" srcOrd="1" destOrd="0" parTransId="{C5024798-CC2F-4CC5-AA03-F8760B18ED09}" sibTransId="{3BF1A208-DCE8-4358-9E02-AA3ABFCB2CCF}"/>
    <dgm:cxn modelId="{27BC0F2E-33A5-469E-8871-2A1D92EBC425}" type="presOf" srcId="{406D1884-A549-492A-A03C-44F0C050DA6B}" destId="{85B638E4-BFDA-4A66-8E48-CC588DEA47AF}" srcOrd="0" destOrd="0" presId="urn:microsoft.com/office/officeart/2005/8/layout/default"/>
    <dgm:cxn modelId="{B6086446-EDEA-4D3A-9B61-0FDFD8AEB176}" type="presOf" srcId="{6475A13A-EAFC-418A-A546-A9FDBBCFA2A8}" destId="{511B619B-B0F1-4A34-B1E8-3AD0BB202928}" srcOrd="0" destOrd="0" presId="urn:microsoft.com/office/officeart/2005/8/layout/default"/>
    <dgm:cxn modelId="{4B39A183-8838-40A1-A4FE-05D23A107576}" type="presOf" srcId="{352E55BE-A73B-47E6-8720-543776420A7E}" destId="{3ED2C774-5ED9-4A8C-8429-A9634F26F835}" srcOrd="0" destOrd="0" presId="urn:microsoft.com/office/officeart/2005/8/layout/default"/>
    <dgm:cxn modelId="{32387CA3-71A0-4841-BDC3-C8F9F16C2E68}" type="presOf" srcId="{382792B5-788C-4C6E-8CDA-BD972227D981}" destId="{04CB1D8B-EDCC-4327-9649-C6650A49FF00}" srcOrd="0" destOrd="0" presId="urn:microsoft.com/office/officeart/2005/8/layout/default"/>
    <dgm:cxn modelId="{03028C5D-7940-4E37-A580-FD417F3CD8AE}" type="presParOf" srcId="{85B638E4-BFDA-4A66-8E48-CC588DEA47AF}" destId="{CD995781-82AA-40EB-B760-E51142892D5F}" srcOrd="0" destOrd="0" presId="urn:microsoft.com/office/officeart/2005/8/layout/default"/>
    <dgm:cxn modelId="{214E2358-B3F0-4131-B963-09A5F5A9B732}" type="presParOf" srcId="{85B638E4-BFDA-4A66-8E48-CC588DEA47AF}" destId="{D467282A-16B8-445B-8245-0D0DDACD0CCF}" srcOrd="1" destOrd="0" presId="urn:microsoft.com/office/officeart/2005/8/layout/default"/>
    <dgm:cxn modelId="{1646926E-6695-4B3F-B9EE-5A22CE99A8FD}" type="presParOf" srcId="{85B638E4-BFDA-4A66-8E48-CC588DEA47AF}" destId="{511B619B-B0F1-4A34-B1E8-3AD0BB202928}" srcOrd="2" destOrd="0" presId="urn:microsoft.com/office/officeart/2005/8/layout/default"/>
    <dgm:cxn modelId="{61A7F537-F7C4-42AB-BEF8-287FAE8F4334}" type="presParOf" srcId="{85B638E4-BFDA-4A66-8E48-CC588DEA47AF}" destId="{CE57738E-44DD-463A-8559-35CE4928A992}" srcOrd="3" destOrd="0" presId="urn:microsoft.com/office/officeart/2005/8/layout/default"/>
    <dgm:cxn modelId="{FB8AEDF7-FCA4-4738-994E-779C53E60132}" type="presParOf" srcId="{85B638E4-BFDA-4A66-8E48-CC588DEA47AF}" destId="{71C4B78B-9334-4C94-BBCD-A1B25069ACE2}" srcOrd="4" destOrd="0" presId="urn:microsoft.com/office/officeart/2005/8/layout/default"/>
    <dgm:cxn modelId="{A90A7D1F-DAC6-43D1-BCCE-125E6BDEC01D}" type="presParOf" srcId="{85B638E4-BFDA-4A66-8E48-CC588DEA47AF}" destId="{92E247E2-22F1-49E2-B037-B6B7F8DE2275}" srcOrd="5" destOrd="0" presId="urn:microsoft.com/office/officeart/2005/8/layout/default"/>
    <dgm:cxn modelId="{A88FD837-0159-447F-8924-123AD3BBBD08}" type="presParOf" srcId="{85B638E4-BFDA-4A66-8E48-CC588DEA47AF}" destId="{04CB1D8B-EDCC-4327-9649-C6650A49FF00}" srcOrd="6" destOrd="0" presId="urn:microsoft.com/office/officeart/2005/8/layout/default"/>
    <dgm:cxn modelId="{A16F7DE0-549B-4E97-B979-56EB299134FC}" type="presParOf" srcId="{85B638E4-BFDA-4A66-8E48-CC588DEA47AF}" destId="{E8F1CCF4-BCAB-4B2E-9C71-7BC8D0A5D5DF}" srcOrd="7" destOrd="0" presId="urn:microsoft.com/office/officeart/2005/8/layout/default"/>
    <dgm:cxn modelId="{67E38161-5595-4361-AF8B-48613E5250A2}" type="presParOf" srcId="{85B638E4-BFDA-4A66-8E48-CC588DEA47AF}" destId="{3ED2C774-5ED9-4A8C-8429-A9634F26F835}" srcOrd="8" destOrd="0" presId="urn:microsoft.com/office/officeart/2005/8/layout/default"/>
  </dgm:cxnLst>
  <dgm:bg>
    <a:blipFill>
      <a:blip xmlns:r="http://schemas.openxmlformats.org/officeDocument/2006/relationships" r:embed="rId1"/>
      <a:tile tx="0" ty="0" sx="100000" sy="100000" flip="none" algn="tl"/>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5AD474-DEBD-4D9F-81C8-4B2084BF2A3D}" type="doc">
      <dgm:prSet loTypeId="urn:microsoft.com/office/officeart/2005/8/layout/lProcess2" loCatId="list" qsTypeId="urn:microsoft.com/office/officeart/2005/8/quickstyle/simple5" qsCatId="simple" csTypeId="urn:microsoft.com/office/officeart/2005/8/colors/colorful5" csCatId="colorful" phldr="1"/>
      <dgm:spPr/>
      <dgm:t>
        <a:bodyPr/>
        <a:lstStyle/>
        <a:p>
          <a:endParaRPr lang="en-GB"/>
        </a:p>
      </dgm:t>
    </dgm:pt>
    <dgm:pt modelId="{5A92ADEA-6CEE-4815-8756-306A1CB189E0}">
      <dgm:prSet phldrT="[Text]" custT="1"/>
      <dgm:spPr>
        <a:xfrm>
          <a:off x="1343" y="0"/>
          <a:ext cx="1318210" cy="1590675"/>
        </a:xfrm>
        <a:solidFill>
          <a:srgbClr val="4BACC6">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GB" sz="1400" dirty="0">
              <a:solidFill>
                <a:sysClr val="windowText" lastClr="000000">
                  <a:hueOff val="0"/>
                  <a:satOff val="0"/>
                  <a:lumOff val="0"/>
                  <a:alphaOff val="0"/>
                </a:sysClr>
              </a:solidFill>
              <a:latin typeface="Calibri"/>
              <a:ea typeface="+mn-ea"/>
              <a:cs typeface="+mn-cs"/>
            </a:rPr>
            <a:t>Farmer Biometric Data</a:t>
          </a:r>
        </a:p>
      </dgm:t>
    </dgm:pt>
    <dgm:pt modelId="{F5D51A62-6840-48CF-BC6C-1A10F59103AC}" type="parTrans" cxnId="{BAAA67FF-BA55-4BAD-9062-CAEF10167962}">
      <dgm:prSet/>
      <dgm:spPr/>
      <dgm:t>
        <a:bodyPr/>
        <a:lstStyle/>
        <a:p>
          <a:endParaRPr lang="en-GB" sz="1400"/>
        </a:p>
      </dgm:t>
    </dgm:pt>
    <dgm:pt modelId="{993D178A-85A1-4F7A-8B85-39B28D345263}" type="sibTrans" cxnId="{BAAA67FF-BA55-4BAD-9062-CAEF10167962}">
      <dgm:prSet/>
      <dgm:spPr/>
      <dgm:t>
        <a:bodyPr/>
        <a:lstStyle/>
        <a:p>
          <a:endParaRPr lang="en-GB" sz="1400"/>
        </a:p>
      </dgm:t>
    </dgm:pt>
    <dgm:pt modelId="{54117364-6593-48ED-9E43-7563C122825B}">
      <dgm:prSet phldrT="[Text]" custT="1"/>
      <dgm:spPr>
        <a:xfrm>
          <a:off x="133164" y="477503"/>
          <a:ext cx="1054568" cy="184018"/>
        </a:xfr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algn="l"/>
          <a:r>
            <a:rPr lang="en-GB" sz="1400">
              <a:solidFill>
                <a:sysClr val="window" lastClr="FFFFFF"/>
              </a:solidFill>
              <a:latin typeface="Calibri"/>
              <a:ea typeface="+mn-ea"/>
              <a:cs typeface="+mn-cs"/>
            </a:rPr>
            <a:t>Name</a:t>
          </a:r>
        </a:p>
      </dgm:t>
    </dgm:pt>
    <dgm:pt modelId="{6DD73867-4F6D-4EC9-9799-F01FBFD2696F}" type="parTrans" cxnId="{DE56AF60-F2CD-421E-8F73-CFDC84F1CA0D}">
      <dgm:prSet/>
      <dgm:spPr/>
      <dgm:t>
        <a:bodyPr/>
        <a:lstStyle/>
        <a:p>
          <a:endParaRPr lang="en-GB" sz="1400"/>
        </a:p>
      </dgm:t>
    </dgm:pt>
    <dgm:pt modelId="{8BF00EF0-153D-4BD3-A24D-2655124F851D}" type="sibTrans" cxnId="{DE56AF60-F2CD-421E-8F73-CFDC84F1CA0D}">
      <dgm:prSet/>
      <dgm:spPr/>
      <dgm:t>
        <a:bodyPr/>
        <a:lstStyle/>
        <a:p>
          <a:endParaRPr lang="en-GB" sz="1400"/>
        </a:p>
      </dgm:t>
    </dgm:pt>
    <dgm:pt modelId="{4386ECEF-ED0B-45D6-9B8C-903D6EE8449E}">
      <dgm:prSet phldrT="[Text]" custT="1"/>
      <dgm:spPr>
        <a:xfrm>
          <a:off x="133164" y="689832"/>
          <a:ext cx="1054568" cy="184018"/>
        </a:xfrm>
        <a:gradFill rotWithShape="0">
          <a:gsLst>
            <a:gs pos="0">
              <a:srgbClr val="4BACC6">
                <a:hueOff val="-1241735"/>
                <a:satOff val="4976"/>
                <a:lumOff val="1078"/>
                <a:alphaOff val="0"/>
                <a:shade val="51000"/>
                <a:satMod val="130000"/>
              </a:srgbClr>
            </a:gs>
            <a:gs pos="80000">
              <a:srgbClr val="4BACC6">
                <a:hueOff val="-1241735"/>
                <a:satOff val="4976"/>
                <a:lumOff val="1078"/>
                <a:alphaOff val="0"/>
                <a:shade val="93000"/>
                <a:satMod val="130000"/>
              </a:srgbClr>
            </a:gs>
            <a:gs pos="100000">
              <a:srgbClr val="4BACC6">
                <a:hueOff val="-1241735"/>
                <a:satOff val="4976"/>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algn="l"/>
          <a:r>
            <a:rPr lang="en-GB" sz="1400">
              <a:solidFill>
                <a:sysClr val="window" lastClr="FFFFFF"/>
              </a:solidFill>
              <a:latin typeface="Calibri"/>
              <a:ea typeface="+mn-ea"/>
              <a:cs typeface="+mn-cs"/>
            </a:rPr>
            <a:t>National ID. No</a:t>
          </a:r>
        </a:p>
      </dgm:t>
    </dgm:pt>
    <dgm:pt modelId="{B20E1438-7AA9-43BD-80EB-D27D5F529FFD}" type="parTrans" cxnId="{6234B540-D508-4AA1-9156-83668646AB25}">
      <dgm:prSet/>
      <dgm:spPr/>
      <dgm:t>
        <a:bodyPr/>
        <a:lstStyle/>
        <a:p>
          <a:endParaRPr lang="en-GB" sz="1400"/>
        </a:p>
      </dgm:t>
    </dgm:pt>
    <dgm:pt modelId="{A6D81F45-D368-41A8-B60B-39D4203B6DCF}" type="sibTrans" cxnId="{6234B540-D508-4AA1-9156-83668646AB25}">
      <dgm:prSet/>
      <dgm:spPr/>
      <dgm:t>
        <a:bodyPr/>
        <a:lstStyle/>
        <a:p>
          <a:endParaRPr lang="en-GB" sz="1400"/>
        </a:p>
      </dgm:t>
    </dgm:pt>
    <dgm:pt modelId="{0743BC0E-56FD-44F1-A50E-528DAB9FAA9B}">
      <dgm:prSet phldrT="[Text]" custT="1"/>
      <dgm:spPr>
        <a:xfrm>
          <a:off x="1418419" y="0"/>
          <a:ext cx="1318210" cy="1590675"/>
        </a:xfrm>
        <a:solidFill>
          <a:srgbClr val="4BACC6">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GB" sz="1400">
              <a:solidFill>
                <a:sysClr val="windowText" lastClr="000000">
                  <a:hueOff val="0"/>
                  <a:satOff val="0"/>
                  <a:lumOff val="0"/>
                  <a:alphaOff val="0"/>
                </a:sysClr>
              </a:solidFill>
              <a:latin typeface="Calibri"/>
              <a:ea typeface="+mn-ea"/>
              <a:cs typeface="+mn-cs"/>
            </a:rPr>
            <a:t>Farm Inputs</a:t>
          </a:r>
        </a:p>
      </dgm:t>
    </dgm:pt>
    <dgm:pt modelId="{D97C4F33-F26A-4E13-ABEC-C48B6BDA60D3}" type="parTrans" cxnId="{4EF33EEE-3BCB-43ED-B29E-81BE65E58E57}">
      <dgm:prSet/>
      <dgm:spPr/>
      <dgm:t>
        <a:bodyPr/>
        <a:lstStyle/>
        <a:p>
          <a:endParaRPr lang="en-GB" sz="1400"/>
        </a:p>
      </dgm:t>
    </dgm:pt>
    <dgm:pt modelId="{5D0A18C3-FFC7-4C99-9A31-8749D16C59BA}" type="sibTrans" cxnId="{4EF33EEE-3BCB-43ED-B29E-81BE65E58E57}">
      <dgm:prSet/>
      <dgm:spPr/>
      <dgm:t>
        <a:bodyPr/>
        <a:lstStyle/>
        <a:p>
          <a:endParaRPr lang="en-GB" sz="1400"/>
        </a:p>
      </dgm:t>
    </dgm:pt>
    <dgm:pt modelId="{3B1BC474-3D94-4F2E-A6AD-62EA7C1B1366}">
      <dgm:prSet phldrT="[Text]" custT="1"/>
      <dgm:spPr>
        <a:xfrm>
          <a:off x="1550240" y="477668"/>
          <a:ext cx="1054568" cy="479610"/>
        </a:xfrm>
        <a:gradFill rotWithShape="0">
          <a:gsLst>
            <a:gs pos="0">
              <a:srgbClr val="4BACC6">
                <a:hueOff val="-6208672"/>
                <a:satOff val="24882"/>
                <a:lumOff val="5392"/>
                <a:alphaOff val="0"/>
                <a:shade val="51000"/>
                <a:satMod val="130000"/>
              </a:srgbClr>
            </a:gs>
            <a:gs pos="80000">
              <a:srgbClr val="4BACC6">
                <a:hueOff val="-6208672"/>
                <a:satOff val="24882"/>
                <a:lumOff val="5392"/>
                <a:alphaOff val="0"/>
                <a:shade val="93000"/>
                <a:satMod val="130000"/>
              </a:srgbClr>
            </a:gs>
            <a:gs pos="100000">
              <a:srgbClr val="4BACC6">
                <a:hueOff val="-6208672"/>
                <a:satOff val="24882"/>
                <a:lumOff val="539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GB" sz="1400">
              <a:solidFill>
                <a:sysClr val="window" lastClr="FFFFFF"/>
              </a:solidFill>
              <a:latin typeface="Calibri"/>
              <a:ea typeface="+mn-ea"/>
              <a:cs typeface="+mn-cs"/>
            </a:rPr>
            <a:t>Seeds</a:t>
          </a:r>
        </a:p>
      </dgm:t>
    </dgm:pt>
    <dgm:pt modelId="{67607D60-AB9F-44F5-9994-1B683F8BCC6B}" type="parTrans" cxnId="{0F2DD4B0-749A-49C9-992A-511A9D5FC5E5}">
      <dgm:prSet/>
      <dgm:spPr/>
      <dgm:t>
        <a:bodyPr/>
        <a:lstStyle/>
        <a:p>
          <a:endParaRPr lang="en-GB" sz="1400"/>
        </a:p>
      </dgm:t>
    </dgm:pt>
    <dgm:pt modelId="{85E078CF-9F23-4E87-9B13-F63AE015E4AB}" type="sibTrans" cxnId="{0F2DD4B0-749A-49C9-992A-511A9D5FC5E5}">
      <dgm:prSet/>
      <dgm:spPr/>
      <dgm:t>
        <a:bodyPr/>
        <a:lstStyle/>
        <a:p>
          <a:endParaRPr lang="en-GB" sz="1400"/>
        </a:p>
      </dgm:t>
    </dgm:pt>
    <dgm:pt modelId="{2BD99877-1A77-41AB-A4EB-F1AD0B83AB7E}">
      <dgm:prSet phldrT="[Text]" custT="1"/>
      <dgm:spPr>
        <a:xfrm>
          <a:off x="1550240" y="1031064"/>
          <a:ext cx="1054568" cy="479610"/>
        </a:xfrm>
        <a:gradFill rotWithShape="0">
          <a:gsLst>
            <a:gs pos="0">
              <a:srgbClr val="4BACC6">
                <a:hueOff val="-7450407"/>
                <a:satOff val="29858"/>
                <a:lumOff val="6471"/>
                <a:alphaOff val="0"/>
                <a:shade val="51000"/>
                <a:satMod val="130000"/>
              </a:srgbClr>
            </a:gs>
            <a:gs pos="80000">
              <a:srgbClr val="4BACC6">
                <a:hueOff val="-7450407"/>
                <a:satOff val="29858"/>
                <a:lumOff val="6471"/>
                <a:alphaOff val="0"/>
                <a:shade val="93000"/>
                <a:satMod val="130000"/>
              </a:srgbClr>
            </a:gs>
            <a:gs pos="100000">
              <a:srgbClr val="4BACC6">
                <a:hueOff val="-7450407"/>
                <a:satOff val="29858"/>
                <a:lumOff val="647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GB" sz="1400">
              <a:solidFill>
                <a:sysClr val="window" lastClr="FFFFFF"/>
              </a:solidFill>
              <a:latin typeface="Calibri"/>
              <a:ea typeface="+mn-ea"/>
              <a:cs typeface="+mn-cs"/>
            </a:rPr>
            <a:t>Fertiliser</a:t>
          </a:r>
        </a:p>
      </dgm:t>
    </dgm:pt>
    <dgm:pt modelId="{A13FC013-F05E-4CFA-A7D6-15BC6577FBAC}" type="parTrans" cxnId="{70B1B2F5-7179-4873-A5DB-950EF2A47818}">
      <dgm:prSet/>
      <dgm:spPr/>
      <dgm:t>
        <a:bodyPr/>
        <a:lstStyle/>
        <a:p>
          <a:endParaRPr lang="en-GB" sz="1400"/>
        </a:p>
      </dgm:t>
    </dgm:pt>
    <dgm:pt modelId="{BD004138-5120-4CC3-A901-DDDB44FCD355}" type="sibTrans" cxnId="{70B1B2F5-7179-4873-A5DB-950EF2A47818}">
      <dgm:prSet/>
      <dgm:spPr/>
      <dgm:t>
        <a:bodyPr/>
        <a:lstStyle/>
        <a:p>
          <a:endParaRPr lang="en-GB" sz="1400"/>
        </a:p>
      </dgm:t>
    </dgm:pt>
    <dgm:pt modelId="{B6773B63-289D-4CE3-8B73-21CB99D25E82}">
      <dgm:prSet phldrT="[Text]" custT="1"/>
      <dgm:spPr>
        <a:xfrm>
          <a:off x="2835495" y="0"/>
          <a:ext cx="1318210" cy="1590675"/>
        </a:xfrm>
        <a:solidFill>
          <a:srgbClr val="4BACC6">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GB" sz="1400">
              <a:solidFill>
                <a:sysClr val="windowText" lastClr="000000">
                  <a:hueOff val="0"/>
                  <a:satOff val="0"/>
                  <a:lumOff val="0"/>
                  <a:alphaOff val="0"/>
                </a:sysClr>
              </a:solidFill>
              <a:latin typeface="Calibri"/>
              <a:ea typeface="+mn-ea"/>
              <a:cs typeface="+mn-cs"/>
            </a:rPr>
            <a:t>Farmer Training Tracker</a:t>
          </a:r>
        </a:p>
      </dgm:t>
    </dgm:pt>
    <dgm:pt modelId="{D7D6076E-31A5-4F4A-9CA8-70921FD48CE3}" type="parTrans" cxnId="{AC2AECB3-E4D9-4899-91C8-9BE677C0F97C}">
      <dgm:prSet/>
      <dgm:spPr/>
      <dgm:t>
        <a:bodyPr/>
        <a:lstStyle/>
        <a:p>
          <a:endParaRPr lang="en-GB" sz="1400"/>
        </a:p>
      </dgm:t>
    </dgm:pt>
    <dgm:pt modelId="{2EFF230F-DC5C-47C3-9BDC-096B16AFA874}" type="sibTrans" cxnId="{AC2AECB3-E4D9-4899-91C8-9BE677C0F97C}">
      <dgm:prSet/>
      <dgm:spPr/>
      <dgm:t>
        <a:bodyPr/>
        <a:lstStyle/>
        <a:p>
          <a:endParaRPr lang="en-GB" sz="1400"/>
        </a:p>
      </dgm:t>
    </dgm:pt>
    <dgm:pt modelId="{60BB9EAC-C1AB-4ACB-B234-A40703E53185}">
      <dgm:prSet phldrT="[Text]" custT="1"/>
      <dgm:spPr>
        <a:xfrm>
          <a:off x="2967316" y="477202"/>
          <a:ext cx="1054568" cy="1033938"/>
        </a:xfrm>
        <a:gradFill rotWithShape="0">
          <a:gsLst>
            <a:gs pos="0">
              <a:srgbClr val="4BACC6">
                <a:hueOff val="-8692142"/>
                <a:satOff val="34835"/>
                <a:lumOff val="7549"/>
                <a:alphaOff val="0"/>
                <a:shade val="51000"/>
                <a:satMod val="130000"/>
              </a:srgbClr>
            </a:gs>
            <a:gs pos="80000">
              <a:srgbClr val="4BACC6">
                <a:hueOff val="-8692142"/>
                <a:satOff val="34835"/>
                <a:lumOff val="7549"/>
                <a:alphaOff val="0"/>
                <a:shade val="93000"/>
                <a:satMod val="130000"/>
              </a:srgbClr>
            </a:gs>
            <a:gs pos="100000">
              <a:srgbClr val="4BACC6">
                <a:hueOff val="-8692142"/>
                <a:satOff val="34835"/>
                <a:lumOff val="754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GB" sz="1400">
              <a:solidFill>
                <a:sysClr val="window" lastClr="FFFFFF"/>
              </a:solidFill>
              <a:latin typeface="Calibri"/>
              <a:ea typeface="+mn-ea"/>
              <a:cs typeface="+mn-cs"/>
            </a:rPr>
            <a:t>A list of training sessions attended</a:t>
          </a:r>
        </a:p>
      </dgm:t>
    </dgm:pt>
    <dgm:pt modelId="{DC46AC21-02CA-425D-BC43-32ABEC4EA8AC}" type="parTrans" cxnId="{3114482D-44D5-4357-A540-98C89B962958}">
      <dgm:prSet/>
      <dgm:spPr/>
      <dgm:t>
        <a:bodyPr/>
        <a:lstStyle/>
        <a:p>
          <a:endParaRPr lang="en-GB" sz="1400"/>
        </a:p>
      </dgm:t>
    </dgm:pt>
    <dgm:pt modelId="{95E42505-AEAD-4AA5-BA1A-E0B8E9058E46}" type="sibTrans" cxnId="{3114482D-44D5-4357-A540-98C89B962958}">
      <dgm:prSet/>
      <dgm:spPr/>
      <dgm:t>
        <a:bodyPr/>
        <a:lstStyle/>
        <a:p>
          <a:endParaRPr lang="en-GB" sz="1400"/>
        </a:p>
      </dgm:t>
    </dgm:pt>
    <dgm:pt modelId="{CBE80F3E-A4A6-49C1-8074-9FF5F789700C}">
      <dgm:prSet custT="1"/>
      <dgm:spPr>
        <a:xfrm>
          <a:off x="4252571" y="0"/>
          <a:ext cx="1318210" cy="1590675"/>
        </a:xfrm>
        <a:solidFill>
          <a:srgbClr val="4BACC6">
            <a:tint val="40000"/>
            <a:hueOff val="0"/>
            <a:satOff val="0"/>
            <a:lumOff val="0"/>
            <a:alphaOff val="0"/>
          </a:srgbClr>
        </a:solidFill>
        <a:ln>
          <a:noFill/>
        </a:ln>
        <a:effectLst>
          <a:outerShdw blurRad="40000" dist="23000" dir="5400000" rotWithShape="0">
            <a:srgbClr val="000000">
              <a:alpha val="35000"/>
            </a:srgbClr>
          </a:outerShdw>
        </a:effectLst>
      </dgm:spPr>
      <dgm:t>
        <a:bodyPr/>
        <a:lstStyle/>
        <a:p>
          <a:r>
            <a:rPr lang="en-GB" sz="1400">
              <a:solidFill>
                <a:sysClr val="windowText" lastClr="000000">
                  <a:hueOff val="0"/>
                  <a:satOff val="0"/>
                  <a:lumOff val="0"/>
                  <a:alphaOff val="0"/>
                </a:sysClr>
              </a:solidFill>
              <a:latin typeface="Calibri"/>
              <a:ea typeface="+mn-ea"/>
              <a:cs typeface="+mn-cs"/>
            </a:rPr>
            <a:t>Feedback Tracker</a:t>
          </a:r>
        </a:p>
      </dgm:t>
    </dgm:pt>
    <dgm:pt modelId="{04D44B01-1FB6-4962-94E0-9968A9B83AD6}" type="parTrans" cxnId="{DA3D7D48-6361-492A-ADC7-FFA3050D9802}">
      <dgm:prSet/>
      <dgm:spPr/>
      <dgm:t>
        <a:bodyPr/>
        <a:lstStyle/>
        <a:p>
          <a:endParaRPr lang="en-GB" sz="1400"/>
        </a:p>
      </dgm:t>
    </dgm:pt>
    <dgm:pt modelId="{F063CE71-C28D-46D5-84AD-DD09ABAD08D8}" type="sibTrans" cxnId="{DA3D7D48-6361-492A-ADC7-FFA3050D9802}">
      <dgm:prSet/>
      <dgm:spPr/>
      <dgm:t>
        <a:bodyPr/>
        <a:lstStyle/>
        <a:p>
          <a:endParaRPr lang="en-GB" sz="1400"/>
        </a:p>
      </dgm:t>
    </dgm:pt>
    <dgm:pt modelId="{0BE3476B-FA6A-4341-B9BE-FCF5D953F388}">
      <dgm:prSet phldrT="[Text]" custT="1"/>
      <dgm:spPr>
        <a:xfrm>
          <a:off x="133164" y="902162"/>
          <a:ext cx="1054568" cy="184018"/>
        </a:xfrm>
        <a:gradFill rotWithShape="0">
          <a:gsLst>
            <a:gs pos="0">
              <a:srgbClr val="4BACC6">
                <a:hueOff val="-2483469"/>
                <a:satOff val="9953"/>
                <a:lumOff val="2157"/>
                <a:alphaOff val="0"/>
                <a:shade val="51000"/>
                <a:satMod val="130000"/>
              </a:srgbClr>
            </a:gs>
            <a:gs pos="80000">
              <a:srgbClr val="4BACC6">
                <a:hueOff val="-2483469"/>
                <a:satOff val="9953"/>
                <a:lumOff val="2157"/>
                <a:alphaOff val="0"/>
                <a:shade val="93000"/>
                <a:satMod val="130000"/>
              </a:srgbClr>
            </a:gs>
            <a:gs pos="100000">
              <a:srgbClr val="4BACC6">
                <a:hueOff val="-2483469"/>
                <a:satOff val="9953"/>
                <a:lumOff val="215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algn="just"/>
          <a:r>
            <a:rPr lang="en-GB" sz="1400">
              <a:solidFill>
                <a:sysClr val="window" lastClr="FFFFFF"/>
              </a:solidFill>
              <a:latin typeface="Calibri"/>
              <a:ea typeface="+mn-ea"/>
              <a:cs typeface="+mn-cs"/>
            </a:rPr>
            <a:t>Age</a:t>
          </a:r>
        </a:p>
      </dgm:t>
    </dgm:pt>
    <dgm:pt modelId="{A8FBB596-5EFA-4972-AB30-D09CCD2BD774}" type="parTrans" cxnId="{67657665-69A5-4DB8-9EB4-7FA0808E4D19}">
      <dgm:prSet/>
      <dgm:spPr/>
      <dgm:t>
        <a:bodyPr/>
        <a:lstStyle/>
        <a:p>
          <a:endParaRPr lang="en-GB" sz="2000"/>
        </a:p>
      </dgm:t>
    </dgm:pt>
    <dgm:pt modelId="{ABC4F8C6-1A11-448D-BFEC-587F35552501}" type="sibTrans" cxnId="{67657665-69A5-4DB8-9EB4-7FA0808E4D19}">
      <dgm:prSet/>
      <dgm:spPr/>
      <dgm:t>
        <a:bodyPr/>
        <a:lstStyle/>
        <a:p>
          <a:endParaRPr lang="en-GB" sz="2000"/>
        </a:p>
      </dgm:t>
    </dgm:pt>
    <dgm:pt modelId="{ABD05007-3F12-4FA9-A396-CEE4E9365E70}">
      <dgm:prSet phldrT="[Text]" custT="1"/>
      <dgm:spPr>
        <a:xfrm>
          <a:off x="133164" y="1114491"/>
          <a:ext cx="1054568" cy="184018"/>
        </a:xfrm>
        <a:gradFill rotWithShape="0">
          <a:gsLst>
            <a:gs pos="0">
              <a:srgbClr val="4BACC6">
                <a:hueOff val="-3725204"/>
                <a:satOff val="14929"/>
                <a:lumOff val="3235"/>
                <a:alphaOff val="0"/>
                <a:shade val="51000"/>
                <a:satMod val="130000"/>
              </a:srgbClr>
            </a:gs>
            <a:gs pos="80000">
              <a:srgbClr val="4BACC6">
                <a:hueOff val="-3725204"/>
                <a:satOff val="14929"/>
                <a:lumOff val="3235"/>
                <a:alphaOff val="0"/>
                <a:shade val="93000"/>
                <a:satMod val="130000"/>
              </a:srgbClr>
            </a:gs>
            <a:gs pos="100000">
              <a:srgbClr val="4BACC6">
                <a:hueOff val="-3725204"/>
                <a:satOff val="14929"/>
                <a:lumOff val="323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algn="l"/>
          <a:r>
            <a:rPr lang="en-GB" sz="1400">
              <a:solidFill>
                <a:sysClr val="window" lastClr="FFFFFF"/>
              </a:solidFill>
              <a:latin typeface="Calibri"/>
              <a:ea typeface="+mn-ea"/>
              <a:cs typeface="+mn-cs"/>
            </a:rPr>
            <a:t>Gender</a:t>
          </a:r>
        </a:p>
      </dgm:t>
    </dgm:pt>
    <dgm:pt modelId="{26F47856-B1B9-48A8-825B-3A32151DC041}" type="parTrans" cxnId="{965716BC-555D-48F6-AC54-647A77E5D3CE}">
      <dgm:prSet/>
      <dgm:spPr/>
      <dgm:t>
        <a:bodyPr/>
        <a:lstStyle/>
        <a:p>
          <a:endParaRPr lang="en-GB" sz="2000"/>
        </a:p>
      </dgm:t>
    </dgm:pt>
    <dgm:pt modelId="{A0FB8E72-35BF-4CAB-A2D9-98B2429DAAF1}" type="sibTrans" cxnId="{965716BC-555D-48F6-AC54-647A77E5D3CE}">
      <dgm:prSet/>
      <dgm:spPr/>
      <dgm:t>
        <a:bodyPr/>
        <a:lstStyle/>
        <a:p>
          <a:endParaRPr lang="en-GB" sz="2000"/>
        </a:p>
      </dgm:t>
    </dgm:pt>
    <dgm:pt modelId="{823ED4C6-5C1B-4C50-AB77-16A1F33C5DC8}">
      <dgm:prSet phldrT="[Text]" custT="1"/>
      <dgm:spPr>
        <a:xfrm>
          <a:off x="133164" y="1326821"/>
          <a:ext cx="1054568" cy="184018"/>
        </a:xfrm>
        <a:gradFill rotWithShape="0">
          <a:gsLst>
            <a:gs pos="0">
              <a:srgbClr val="4BACC6">
                <a:hueOff val="-4966938"/>
                <a:satOff val="19906"/>
                <a:lumOff val="4314"/>
                <a:alphaOff val="0"/>
                <a:shade val="51000"/>
                <a:satMod val="130000"/>
              </a:srgbClr>
            </a:gs>
            <a:gs pos="80000">
              <a:srgbClr val="4BACC6">
                <a:hueOff val="-4966938"/>
                <a:satOff val="19906"/>
                <a:lumOff val="4314"/>
                <a:alphaOff val="0"/>
                <a:shade val="93000"/>
                <a:satMod val="130000"/>
              </a:srgbClr>
            </a:gs>
            <a:gs pos="100000">
              <a:srgbClr val="4BACC6">
                <a:hueOff val="-4966938"/>
                <a:satOff val="19906"/>
                <a:lumOff val="4314"/>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algn="l"/>
          <a:r>
            <a:rPr lang="en-GB" sz="1400">
              <a:solidFill>
                <a:sysClr val="window" lastClr="FFFFFF"/>
              </a:solidFill>
              <a:latin typeface="Calibri"/>
              <a:ea typeface="+mn-ea"/>
              <a:cs typeface="+mn-cs"/>
            </a:rPr>
            <a:t>Location</a:t>
          </a:r>
        </a:p>
      </dgm:t>
    </dgm:pt>
    <dgm:pt modelId="{7D676A02-6F0F-436E-B59B-4F70DFDDD00D}" type="parTrans" cxnId="{1BA63A4E-1F35-4746-A068-F37425EEA407}">
      <dgm:prSet/>
      <dgm:spPr/>
      <dgm:t>
        <a:bodyPr/>
        <a:lstStyle/>
        <a:p>
          <a:endParaRPr lang="en-GB" sz="2000"/>
        </a:p>
      </dgm:t>
    </dgm:pt>
    <dgm:pt modelId="{1629D67C-792B-4A43-86D9-B6C47E485D51}" type="sibTrans" cxnId="{1BA63A4E-1F35-4746-A068-F37425EEA407}">
      <dgm:prSet/>
      <dgm:spPr/>
      <dgm:t>
        <a:bodyPr/>
        <a:lstStyle/>
        <a:p>
          <a:endParaRPr lang="en-GB" sz="2000"/>
        </a:p>
      </dgm:t>
    </dgm:pt>
    <dgm:pt modelId="{2D44D46A-2630-409F-B4C0-267FD0F9D2A6}">
      <dgm:prSet custT="1"/>
      <dgm:spPr>
        <a:xfrm>
          <a:off x="4384392" y="477202"/>
          <a:ext cx="1054568" cy="1033938"/>
        </a:xfrm>
        <a:gradFill rotWithShape="0">
          <a:gsLst>
            <a:gs pos="0">
              <a:srgbClr val="4BACC6">
                <a:hueOff val="-9933876"/>
                <a:satOff val="39811"/>
                <a:lumOff val="8628"/>
                <a:alphaOff val="0"/>
                <a:shade val="51000"/>
                <a:satMod val="130000"/>
              </a:srgbClr>
            </a:gs>
            <a:gs pos="80000">
              <a:srgbClr val="4BACC6">
                <a:hueOff val="-9933876"/>
                <a:satOff val="39811"/>
                <a:lumOff val="8628"/>
                <a:alphaOff val="0"/>
                <a:shade val="93000"/>
                <a:satMod val="130000"/>
              </a:srgbClr>
            </a:gs>
            <a:gs pos="100000">
              <a:srgbClr val="4BACC6">
                <a:hueOff val="-9933876"/>
                <a:satOff val="39811"/>
                <a:lumOff val="862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GB" sz="1400">
              <a:solidFill>
                <a:sysClr val="window" lastClr="FFFFFF"/>
              </a:solidFill>
              <a:latin typeface="Calibri"/>
              <a:ea typeface="+mn-ea"/>
              <a:cs typeface="+mn-cs"/>
            </a:rPr>
            <a:t>Feedback on quality of services, inputs and complaints</a:t>
          </a:r>
        </a:p>
      </dgm:t>
    </dgm:pt>
    <dgm:pt modelId="{8CD73690-D48A-4437-A9CB-8D1B3254754C}" type="parTrans" cxnId="{DD550BC0-1C90-44F1-B4BD-988547C97816}">
      <dgm:prSet/>
      <dgm:spPr/>
      <dgm:t>
        <a:bodyPr/>
        <a:lstStyle/>
        <a:p>
          <a:endParaRPr lang="en-GB" sz="2000"/>
        </a:p>
      </dgm:t>
    </dgm:pt>
    <dgm:pt modelId="{A8D420E2-AA09-485B-B12E-8424A07205E2}" type="sibTrans" cxnId="{DD550BC0-1C90-44F1-B4BD-988547C97816}">
      <dgm:prSet/>
      <dgm:spPr/>
      <dgm:t>
        <a:bodyPr/>
        <a:lstStyle/>
        <a:p>
          <a:endParaRPr lang="en-GB" sz="2000"/>
        </a:p>
      </dgm:t>
    </dgm:pt>
    <dgm:pt modelId="{324BF95D-0C8A-4687-950E-26851C734EB9}" type="pres">
      <dgm:prSet presAssocID="{465AD474-DEBD-4D9F-81C8-4B2084BF2A3D}" presName="theList" presStyleCnt="0">
        <dgm:presLayoutVars>
          <dgm:dir/>
          <dgm:animLvl val="lvl"/>
          <dgm:resizeHandles val="exact"/>
        </dgm:presLayoutVars>
      </dgm:prSet>
      <dgm:spPr/>
      <dgm:t>
        <a:bodyPr/>
        <a:lstStyle/>
        <a:p>
          <a:endParaRPr lang="en-GB"/>
        </a:p>
      </dgm:t>
    </dgm:pt>
    <dgm:pt modelId="{9A3B8433-26E7-4202-B3B1-22541FB2FDFD}" type="pres">
      <dgm:prSet presAssocID="{5A92ADEA-6CEE-4815-8756-306A1CB189E0}" presName="compNode" presStyleCnt="0"/>
      <dgm:spPr/>
    </dgm:pt>
    <dgm:pt modelId="{8029FCF1-F3E6-499B-A3AF-4731B4C0541C}" type="pres">
      <dgm:prSet presAssocID="{5A92ADEA-6CEE-4815-8756-306A1CB189E0}" presName="aNode" presStyleLbl="bgShp" presStyleIdx="0" presStyleCnt="4"/>
      <dgm:spPr>
        <a:prstGeom prst="roundRect">
          <a:avLst>
            <a:gd name="adj" fmla="val 10000"/>
          </a:avLst>
        </a:prstGeom>
      </dgm:spPr>
      <dgm:t>
        <a:bodyPr/>
        <a:lstStyle/>
        <a:p>
          <a:endParaRPr lang="en-GB"/>
        </a:p>
      </dgm:t>
    </dgm:pt>
    <dgm:pt modelId="{5795A8AA-4990-4042-96DB-207EBD83BD29}" type="pres">
      <dgm:prSet presAssocID="{5A92ADEA-6CEE-4815-8756-306A1CB189E0}" presName="textNode" presStyleLbl="bgShp" presStyleIdx="0" presStyleCnt="4"/>
      <dgm:spPr/>
      <dgm:t>
        <a:bodyPr/>
        <a:lstStyle/>
        <a:p>
          <a:endParaRPr lang="en-GB"/>
        </a:p>
      </dgm:t>
    </dgm:pt>
    <dgm:pt modelId="{F877A0A8-EC85-453D-8FE7-A1183F486684}" type="pres">
      <dgm:prSet presAssocID="{5A92ADEA-6CEE-4815-8756-306A1CB189E0}" presName="compChildNode" presStyleCnt="0"/>
      <dgm:spPr/>
    </dgm:pt>
    <dgm:pt modelId="{259B1318-5D60-47FB-A4A3-4754567C5CDB}" type="pres">
      <dgm:prSet presAssocID="{5A92ADEA-6CEE-4815-8756-306A1CB189E0}" presName="theInnerList" presStyleCnt="0"/>
      <dgm:spPr/>
    </dgm:pt>
    <dgm:pt modelId="{D4100D41-7150-4A31-B17F-DD95CDC02D2C}" type="pres">
      <dgm:prSet presAssocID="{54117364-6593-48ED-9E43-7563C122825B}" presName="childNode" presStyleLbl="node1" presStyleIdx="0" presStyleCnt="9">
        <dgm:presLayoutVars>
          <dgm:bulletEnabled val="1"/>
        </dgm:presLayoutVars>
      </dgm:prSet>
      <dgm:spPr>
        <a:prstGeom prst="roundRect">
          <a:avLst>
            <a:gd name="adj" fmla="val 10000"/>
          </a:avLst>
        </a:prstGeom>
      </dgm:spPr>
      <dgm:t>
        <a:bodyPr/>
        <a:lstStyle/>
        <a:p>
          <a:endParaRPr lang="en-GB"/>
        </a:p>
      </dgm:t>
    </dgm:pt>
    <dgm:pt modelId="{01D265AA-A26D-4BFF-A684-811ECAA65A22}" type="pres">
      <dgm:prSet presAssocID="{54117364-6593-48ED-9E43-7563C122825B}" presName="aSpace2" presStyleCnt="0"/>
      <dgm:spPr/>
    </dgm:pt>
    <dgm:pt modelId="{D098DE26-5C59-4315-B104-62AF5F9168B1}" type="pres">
      <dgm:prSet presAssocID="{4386ECEF-ED0B-45D6-9B8C-903D6EE8449E}" presName="childNode" presStyleLbl="node1" presStyleIdx="1" presStyleCnt="9">
        <dgm:presLayoutVars>
          <dgm:bulletEnabled val="1"/>
        </dgm:presLayoutVars>
      </dgm:prSet>
      <dgm:spPr>
        <a:prstGeom prst="roundRect">
          <a:avLst>
            <a:gd name="adj" fmla="val 10000"/>
          </a:avLst>
        </a:prstGeom>
      </dgm:spPr>
      <dgm:t>
        <a:bodyPr/>
        <a:lstStyle/>
        <a:p>
          <a:endParaRPr lang="en-GB"/>
        </a:p>
      </dgm:t>
    </dgm:pt>
    <dgm:pt modelId="{2E0A271E-44CE-4258-897D-FD7E6E832D27}" type="pres">
      <dgm:prSet presAssocID="{4386ECEF-ED0B-45D6-9B8C-903D6EE8449E}" presName="aSpace2" presStyleCnt="0"/>
      <dgm:spPr/>
    </dgm:pt>
    <dgm:pt modelId="{9F8B4271-DCE2-4EB6-B90E-5D46FFEAE304}" type="pres">
      <dgm:prSet presAssocID="{0BE3476B-FA6A-4341-B9BE-FCF5D953F388}" presName="childNode" presStyleLbl="node1" presStyleIdx="2" presStyleCnt="9">
        <dgm:presLayoutVars>
          <dgm:bulletEnabled val="1"/>
        </dgm:presLayoutVars>
      </dgm:prSet>
      <dgm:spPr>
        <a:prstGeom prst="roundRect">
          <a:avLst>
            <a:gd name="adj" fmla="val 10000"/>
          </a:avLst>
        </a:prstGeom>
      </dgm:spPr>
      <dgm:t>
        <a:bodyPr/>
        <a:lstStyle/>
        <a:p>
          <a:endParaRPr lang="en-GB"/>
        </a:p>
      </dgm:t>
    </dgm:pt>
    <dgm:pt modelId="{5E863F49-5391-45E0-B75A-19591AA0F5FF}" type="pres">
      <dgm:prSet presAssocID="{0BE3476B-FA6A-4341-B9BE-FCF5D953F388}" presName="aSpace2" presStyleCnt="0"/>
      <dgm:spPr/>
    </dgm:pt>
    <dgm:pt modelId="{C1059FE0-4712-400C-807A-E3FFAB62A970}" type="pres">
      <dgm:prSet presAssocID="{ABD05007-3F12-4FA9-A396-CEE4E9365E70}" presName="childNode" presStyleLbl="node1" presStyleIdx="3" presStyleCnt="9">
        <dgm:presLayoutVars>
          <dgm:bulletEnabled val="1"/>
        </dgm:presLayoutVars>
      </dgm:prSet>
      <dgm:spPr>
        <a:prstGeom prst="roundRect">
          <a:avLst>
            <a:gd name="adj" fmla="val 10000"/>
          </a:avLst>
        </a:prstGeom>
      </dgm:spPr>
      <dgm:t>
        <a:bodyPr/>
        <a:lstStyle/>
        <a:p>
          <a:endParaRPr lang="en-GB"/>
        </a:p>
      </dgm:t>
    </dgm:pt>
    <dgm:pt modelId="{5CD49C9F-A9DA-40F6-822D-012F733507DF}" type="pres">
      <dgm:prSet presAssocID="{ABD05007-3F12-4FA9-A396-CEE4E9365E70}" presName="aSpace2" presStyleCnt="0"/>
      <dgm:spPr/>
    </dgm:pt>
    <dgm:pt modelId="{AF213F6E-6469-4A8B-B67C-15BACEFD2914}" type="pres">
      <dgm:prSet presAssocID="{823ED4C6-5C1B-4C50-AB77-16A1F33C5DC8}" presName="childNode" presStyleLbl="node1" presStyleIdx="4" presStyleCnt="9">
        <dgm:presLayoutVars>
          <dgm:bulletEnabled val="1"/>
        </dgm:presLayoutVars>
      </dgm:prSet>
      <dgm:spPr>
        <a:prstGeom prst="roundRect">
          <a:avLst>
            <a:gd name="adj" fmla="val 10000"/>
          </a:avLst>
        </a:prstGeom>
      </dgm:spPr>
      <dgm:t>
        <a:bodyPr/>
        <a:lstStyle/>
        <a:p>
          <a:endParaRPr lang="en-GB"/>
        </a:p>
      </dgm:t>
    </dgm:pt>
    <dgm:pt modelId="{1FC5CB59-2B47-470A-9E12-7AAD95AD6CAB}" type="pres">
      <dgm:prSet presAssocID="{5A92ADEA-6CEE-4815-8756-306A1CB189E0}" presName="aSpace" presStyleCnt="0"/>
      <dgm:spPr/>
    </dgm:pt>
    <dgm:pt modelId="{986EC4E0-F34C-4833-BB95-91B4A3A0CA52}" type="pres">
      <dgm:prSet presAssocID="{0743BC0E-56FD-44F1-A50E-528DAB9FAA9B}" presName="compNode" presStyleCnt="0"/>
      <dgm:spPr/>
    </dgm:pt>
    <dgm:pt modelId="{92291569-8F3C-4711-87C2-511A837879CB}" type="pres">
      <dgm:prSet presAssocID="{0743BC0E-56FD-44F1-A50E-528DAB9FAA9B}" presName="aNode" presStyleLbl="bgShp" presStyleIdx="1" presStyleCnt="4"/>
      <dgm:spPr>
        <a:prstGeom prst="roundRect">
          <a:avLst>
            <a:gd name="adj" fmla="val 10000"/>
          </a:avLst>
        </a:prstGeom>
      </dgm:spPr>
      <dgm:t>
        <a:bodyPr/>
        <a:lstStyle/>
        <a:p>
          <a:endParaRPr lang="en-GB"/>
        </a:p>
      </dgm:t>
    </dgm:pt>
    <dgm:pt modelId="{23619292-214E-443E-8DF7-3CD22B6EE260}" type="pres">
      <dgm:prSet presAssocID="{0743BC0E-56FD-44F1-A50E-528DAB9FAA9B}" presName="textNode" presStyleLbl="bgShp" presStyleIdx="1" presStyleCnt="4"/>
      <dgm:spPr/>
      <dgm:t>
        <a:bodyPr/>
        <a:lstStyle/>
        <a:p>
          <a:endParaRPr lang="en-GB"/>
        </a:p>
      </dgm:t>
    </dgm:pt>
    <dgm:pt modelId="{A3C46250-25BE-4CAD-98F6-8C015775CA60}" type="pres">
      <dgm:prSet presAssocID="{0743BC0E-56FD-44F1-A50E-528DAB9FAA9B}" presName="compChildNode" presStyleCnt="0"/>
      <dgm:spPr/>
    </dgm:pt>
    <dgm:pt modelId="{03DFBE08-223C-4931-A86F-8087C65EF37B}" type="pres">
      <dgm:prSet presAssocID="{0743BC0E-56FD-44F1-A50E-528DAB9FAA9B}" presName="theInnerList" presStyleCnt="0"/>
      <dgm:spPr/>
    </dgm:pt>
    <dgm:pt modelId="{6273DF37-A732-4BEA-B5E1-58998AE82EF6}" type="pres">
      <dgm:prSet presAssocID="{3B1BC474-3D94-4F2E-A6AD-62EA7C1B1366}" presName="childNode" presStyleLbl="node1" presStyleIdx="5" presStyleCnt="9">
        <dgm:presLayoutVars>
          <dgm:bulletEnabled val="1"/>
        </dgm:presLayoutVars>
      </dgm:prSet>
      <dgm:spPr>
        <a:prstGeom prst="roundRect">
          <a:avLst>
            <a:gd name="adj" fmla="val 10000"/>
          </a:avLst>
        </a:prstGeom>
      </dgm:spPr>
      <dgm:t>
        <a:bodyPr/>
        <a:lstStyle/>
        <a:p>
          <a:endParaRPr lang="en-GB"/>
        </a:p>
      </dgm:t>
    </dgm:pt>
    <dgm:pt modelId="{5221775E-A21A-4C6E-9048-A68DABDD628C}" type="pres">
      <dgm:prSet presAssocID="{3B1BC474-3D94-4F2E-A6AD-62EA7C1B1366}" presName="aSpace2" presStyleCnt="0"/>
      <dgm:spPr/>
    </dgm:pt>
    <dgm:pt modelId="{022DDEDC-25AC-4D34-B21D-021666A6A7B8}" type="pres">
      <dgm:prSet presAssocID="{2BD99877-1A77-41AB-A4EB-F1AD0B83AB7E}" presName="childNode" presStyleLbl="node1" presStyleIdx="6" presStyleCnt="9">
        <dgm:presLayoutVars>
          <dgm:bulletEnabled val="1"/>
        </dgm:presLayoutVars>
      </dgm:prSet>
      <dgm:spPr>
        <a:prstGeom prst="roundRect">
          <a:avLst>
            <a:gd name="adj" fmla="val 10000"/>
          </a:avLst>
        </a:prstGeom>
      </dgm:spPr>
      <dgm:t>
        <a:bodyPr/>
        <a:lstStyle/>
        <a:p>
          <a:endParaRPr lang="en-GB"/>
        </a:p>
      </dgm:t>
    </dgm:pt>
    <dgm:pt modelId="{1A1276E7-B57F-4F8B-8E8B-7912699B24C8}" type="pres">
      <dgm:prSet presAssocID="{0743BC0E-56FD-44F1-A50E-528DAB9FAA9B}" presName="aSpace" presStyleCnt="0"/>
      <dgm:spPr/>
    </dgm:pt>
    <dgm:pt modelId="{6D0844CB-6123-444D-B7FD-8F578BFED54F}" type="pres">
      <dgm:prSet presAssocID="{B6773B63-289D-4CE3-8B73-21CB99D25E82}" presName="compNode" presStyleCnt="0"/>
      <dgm:spPr/>
    </dgm:pt>
    <dgm:pt modelId="{48E22D7C-E276-4897-B031-B1543DC05589}" type="pres">
      <dgm:prSet presAssocID="{B6773B63-289D-4CE3-8B73-21CB99D25E82}" presName="aNode" presStyleLbl="bgShp" presStyleIdx="2" presStyleCnt="4"/>
      <dgm:spPr>
        <a:prstGeom prst="roundRect">
          <a:avLst>
            <a:gd name="adj" fmla="val 10000"/>
          </a:avLst>
        </a:prstGeom>
      </dgm:spPr>
      <dgm:t>
        <a:bodyPr/>
        <a:lstStyle/>
        <a:p>
          <a:endParaRPr lang="en-GB"/>
        </a:p>
      </dgm:t>
    </dgm:pt>
    <dgm:pt modelId="{C35EF9F5-AE7E-48CA-A7C8-A9843B3CA53D}" type="pres">
      <dgm:prSet presAssocID="{B6773B63-289D-4CE3-8B73-21CB99D25E82}" presName="textNode" presStyleLbl="bgShp" presStyleIdx="2" presStyleCnt="4"/>
      <dgm:spPr/>
      <dgm:t>
        <a:bodyPr/>
        <a:lstStyle/>
        <a:p>
          <a:endParaRPr lang="en-GB"/>
        </a:p>
      </dgm:t>
    </dgm:pt>
    <dgm:pt modelId="{76F8B0B5-2802-4C6F-BC11-FC931589E843}" type="pres">
      <dgm:prSet presAssocID="{B6773B63-289D-4CE3-8B73-21CB99D25E82}" presName="compChildNode" presStyleCnt="0"/>
      <dgm:spPr/>
    </dgm:pt>
    <dgm:pt modelId="{C1F645C5-08A5-48C9-947E-77FFB58AA31B}" type="pres">
      <dgm:prSet presAssocID="{B6773B63-289D-4CE3-8B73-21CB99D25E82}" presName="theInnerList" presStyleCnt="0"/>
      <dgm:spPr/>
    </dgm:pt>
    <dgm:pt modelId="{450C54D4-0BAC-490E-8DC8-62B4E3177228}" type="pres">
      <dgm:prSet presAssocID="{60BB9EAC-C1AB-4ACB-B234-A40703E53185}" presName="childNode" presStyleLbl="node1" presStyleIdx="7" presStyleCnt="9">
        <dgm:presLayoutVars>
          <dgm:bulletEnabled val="1"/>
        </dgm:presLayoutVars>
      </dgm:prSet>
      <dgm:spPr>
        <a:prstGeom prst="roundRect">
          <a:avLst>
            <a:gd name="adj" fmla="val 10000"/>
          </a:avLst>
        </a:prstGeom>
      </dgm:spPr>
      <dgm:t>
        <a:bodyPr/>
        <a:lstStyle/>
        <a:p>
          <a:endParaRPr lang="en-GB"/>
        </a:p>
      </dgm:t>
    </dgm:pt>
    <dgm:pt modelId="{A9A76778-82BA-400B-9EB7-920FA9D938BF}" type="pres">
      <dgm:prSet presAssocID="{B6773B63-289D-4CE3-8B73-21CB99D25E82}" presName="aSpace" presStyleCnt="0"/>
      <dgm:spPr/>
    </dgm:pt>
    <dgm:pt modelId="{8A778AC3-7D1F-4DBC-8C73-E872A1E5B633}" type="pres">
      <dgm:prSet presAssocID="{CBE80F3E-A4A6-49C1-8074-9FF5F789700C}" presName="compNode" presStyleCnt="0"/>
      <dgm:spPr/>
    </dgm:pt>
    <dgm:pt modelId="{49E35451-4D2C-4BD9-9439-8ED06A43719A}" type="pres">
      <dgm:prSet presAssocID="{CBE80F3E-A4A6-49C1-8074-9FF5F789700C}" presName="aNode" presStyleLbl="bgShp" presStyleIdx="3" presStyleCnt="4"/>
      <dgm:spPr>
        <a:prstGeom prst="roundRect">
          <a:avLst>
            <a:gd name="adj" fmla="val 10000"/>
          </a:avLst>
        </a:prstGeom>
      </dgm:spPr>
      <dgm:t>
        <a:bodyPr/>
        <a:lstStyle/>
        <a:p>
          <a:endParaRPr lang="en-GB"/>
        </a:p>
      </dgm:t>
    </dgm:pt>
    <dgm:pt modelId="{C34C7A16-5845-4FFE-AFC0-8194EB9E516D}" type="pres">
      <dgm:prSet presAssocID="{CBE80F3E-A4A6-49C1-8074-9FF5F789700C}" presName="textNode" presStyleLbl="bgShp" presStyleIdx="3" presStyleCnt="4"/>
      <dgm:spPr/>
      <dgm:t>
        <a:bodyPr/>
        <a:lstStyle/>
        <a:p>
          <a:endParaRPr lang="en-GB"/>
        </a:p>
      </dgm:t>
    </dgm:pt>
    <dgm:pt modelId="{C527FBE7-4DA1-4E3C-8EEE-DEC3704EC67B}" type="pres">
      <dgm:prSet presAssocID="{CBE80F3E-A4A6-49C1-8074-9FF5F789700C}" presName="compChildNode" presStyleCnt="0"/>
      <dgm:spPr/>
    </dgm:pt>
    <dgm:pt modelId="{4E47E6F6-F54F-48B4-9486-0E64844ACE2B}" type="pres">
      <dgm:prSet presAssocID="{CBE80F3E-A4A6-49C1-8074-9FF5F789700C}" presName="theInnerList" presStyleCnt="0"/>
      <dgm:spPr/>
    </dgm:pt>
    <dgm:pt modelId="{7E0F1B23-B9A8-40B0-93C7-A027DE0ED55B}" type="pres">
      <dgm:prSet presAssocID="{2D44D46A-2630-409F-B4C0-267FD0F9D2A6}" presName="childNode" presStyleLbl="node1" presStyleIdx="8" presStyleCnt="9">
        <dgm:presLayoutVars>
          <dgm:bulletEnabled val="1"/>
        </dgm:presLayoutVars>
      </dgm:prSet>
      <dgm:spPr>
        <a:prstGeom prst="roundRect">
          <a:avLst>
            <a:gd name="adj" fmla="val 10000"/>
          </a:avLst>
        </a:prstGeom>
      </dgm:spPr>
      <dgm:t>
        <a:bodyPr/>
        <a:lstStyle/>
        <a:p>
          <a:endParaRPr lang="en-GB"/>
        </a:p>
      </dgm:t>
    </dgm:pt>
  </dgm:ptLst>
  <dgm:cxnLst>
    <dgm:cxn modelId="{B51DEC8D-7A13-45E7-89B1-5154849D4C28}" type="presOf" srcId="{5A92ADEA-6CEE-4815-8756-306A1CB189E0}" destId="{8029FCF1-F3E6-499B-A3AF-4731B4C0541C}" srcOrd="0" destOrd="0" presId="urn:microsoft.com/office/officeart/2005/8/layout/lProcess2"/>
    <dgm:cxn modelId="{0F2DD4B0-749A-49C9-992A-511A9D5FC5E5}" srcId="{0743BC0E-56FD-44F1-A50E-528DAB9FAA9B}" destId="{3B1BC474-3D94-4F2E-A6AD-62EA7C1B1366}" srcOrd="0" destOrd="0" parTransId="{67607D60-AB9F-44F5-9994-1B683F8BCC6B}" sibTransId="{85E078CF-9F23-4E87-9B13-F63AE015E4AB}"/>
    <dgm:cxn modelId="{9E308946-97BC-4166-BAB2-98755A757745}" type="presOf" srcId="{5A92ADEA-6CEE-4815-8756-306A1CB189E0}" destId="{5795A8AA-4990-4042-96DB-207EBD83BD29}" srcOrd="1" destOrd="0" presId="urn:microsoft.com/office/officeart/2005/8/layout/lProcess2"/>
    <dgm:cxn modelId="{BAAA67FF-BA55-4BAD-9062-CAEF10167962}" srcId="{465AD474-DEBD-4D9F-81C8-4B2084BF2A3D}" destId="{5A92ADEA-6CEE-4815-8756-306A1CB189E0}" srcOrd="0" destOrd="0" parTransId="{F5D51A62-6840-48CF-BC6C-1A10F59103AC}" sibTransId="{993D178A-85A1-4F7A-8B85-39B28D345263}"/>
    <dgm:cxn modelId="{3114482D-44D5-4357-A540-98C89B962958}" srcId="{B6773B63-289D-4CE3-8B73-21CB99D25E82}" destId="{60BB9EAC-C1AB-4ACB-B234-A40703E53185}" srcOrd="0" destOrd="0" parTransId="{DC46AC21-02CA-425D-BC43-32ABEC4EA8AC}" sibTransId="{95E42505-AEAD-4AA5-BA1A-E0B8E9058E46}"/>
    <dgm:cxn modelId="{1AF6C12D-C9E8-4F43-9337-BF05C388DA4A}" type="presOf" srcId="{B6773B63-289D-4CE3-8B73-21CB99D25E82}" destId="{C35EF9F5-AE7E-48CA-A7C8-A9843B3CA53D}" srcOrd="1" destOrd="0" presId="urn:microsoft.com/office/officeart/2005/8/layout/lProcess2"/>
    <dgm:cxn modelId="{D74DA8FB-0B23-4DC3-90D3-B688BDA6A072}" type="presOf" srcId="{2D44D46A-2630-409F-B4C0-267FD0F9D2A6}" destId="{7E0F1B23-B9A8-40B0-93C7-A027DE0ED55B}" srcOrd="0" destOrd="0" presId="urn:microsoft.com/office/officeart/2005/8/layout/lProcess2"/>
    <dgm:cxn modelId="{965716BC-555D-48F6-AC54-647A77E5D3CE}" srcId="{5A92ADEA-6CEE-4815-8756-306A1CB189E0}" destId="{ABD05007-3F12-4FA9-A396-CEE4E9365E70}" srcOrd="3" destOrd="0" parTransId="{26F47856-B1B9-48A8-825B-3A32151DC041}" sibTransId="{A0FB8E72-35BF-4CAB-A2D9-98B2429DAAF1}"/>
    <dgm:cxn modelId="{70B1B2F5-7179-4873-A5DB-950EF2A47818}" srcId="{0743BC0E-56FD-44F1-A50E-528DAB9FAA9B}" destId="{2BD99877-1A77-41AB-A4EB-F1AD0B83AB7E}" srcOrd="1" destOrd="0" parTransId="{A13FC013-F05E-4CFA-A7D6-15BC6577FBAC}" sibTransId="{BD004138-5120-4CC3-A901-DDDB44FCD355}"/>
    <dgm:cxn modelId="{67657665-69A5-4DB8-9EB4-7FA0808E4D19}" srcId="{5A92ADEA-6CEE-4815-8756-306A1CB189E0}" destId="{0BE3476B-FA6A-4341-B9BE-FCF5D953F388}" srcOrd="2" destOrd="0" parTransId="{A8FBB596-5EFA-4972-AB30-D09CCD2BD774}" sibTransId="{ABC4F8C6-1A11-448D-BFEC-587F35552501}"/>
    <dgm:cxn modelId="{1BA63A4E-1F35-4746-A068-F37425EEA407}" srcId="{5A92ADEA-6CEE-4815-8756-306A1CB189E0}" destId="{823ED4C6-5C1B-4C50-AB77-16A1F33C5DC8}" srcOrd="4" destOrd="0" parTransId="{7D676A02-6F0F-436E-B59B-4F70DFDDD00D}" sibTransId="{1629D67C-792B-4A43-86D9-B6C47E485D51}"/>
    <dgm:cxn modelId="{DE56AF60-F2CD-421E-8F73-CFDC84F1CA0D}" srcId="{5A92ADEA-6CEE-4815-8756-306A1CB189E0}" destId="{54117364-6593-48ED-9E43-7563C122825B}" srcOrd="0" destOrd="0" parTransId="{6DD73867-4F6D-4EC9-9799-F01FBFD2696F}" sibTransId="{8BF00EF0-153D-4BD3-A24D-2655124F851D}"/>
    <dgm:cxn modelId="{45364A86-1F26-467B-AC62-1EFBA11070F2}" type="presOf" srcId="{0BE3476B-FA6A-4341-B9BE-FCF5D953F388}" destId="{9F8B4271-DCE2-4EB6-B90E-5D46FFEAE304}" srcOrd="0" destOrd="0" presId="urn:microsoft.com/office/officeart/2005/8/layout/lProcess2"/>
    <dgm:cxn modelId="{DA3D7D48-6361-492A-ADC7-FFA3050D9802}" srcId="{465AD474-DEBD-4D9F-81C8-4B2084BF2A3D}" destId="{CBE80F3E-A4A6-49C1-8074-9FF5F789700C}" srcOrd="3" destOrd="0" parTransId="{04D44B01-1FB6-4962-94E0-9968A9B83AD6}" sibTransId="{F063CE71-C28D-46D5-84AD-DD09ABAD08D8}"/>
    <dgm:cxn modelId="{758EFFF4-BA1F-4C4B-BE57-C4B75E251F91}" type="presOf" srcId="{0743BC0E-56FD-44F1-A50E-528DAB9FAA9B}" destId="{92291569-8F3C-4711-87C2-511A837879CB}" srcOrd="0" destOrd="0" presId="urn:microsoft.com/office/officeart/2005/8/layout/lProcess2"/>
    <dgm:cxn modelId="{F4D761EA-3CF2-442D-9C3A-2633F1E8EA4C}" type="presOf" srcId="{2BD99877-1A77-41AB-A4EB-F1AD0B83AB7E}" destId="{022DDEDC-25AC-4D34-B21D-021666A6A7B8}" srcOrd="0" destOrd="0" presId="urn:microsoft.com/office/officeart/2005/8/layout/lProcess2"/>
    <dgm:cxn modelId="{DD550BC0-1C90-44F1-B4BD-988547C97816}" srcId="{CBE80F3E-A4A6-49C1-8074-9FF5F789700C}" destId="{2D44D46A-2630-409F-B4C0-267FD0F9D2A6}" srcOrd="0" destOrd="0" parTransId="{8CD73690-D48A-4437-A9CB-8D1B3254754C}" sibTransId="{A8D420E2-AA09-485B-B12E-8424A07205E2}"/>
    <dgm:cxn modelId="{121CD574-5D69-4FC5-93D7-ACF63521C23D}" type="presOf" srcId="{4386ECEF-ED0B-45D6-9B8C-903D6EE8449E}" destId="{D098DE26-5C59-4315-B104-62AF5F9168B1}" srcOrd="0" destOrd="0" presId="urn:microsoft.com/office/officeart/2005/8/layout/lProcess2"/>
    <dgm:cxn modelId="{42A0CD78-2FFF-45FA-AC06-139632C30EA6}" type="presOf" srcId="{60BB9EAC-C1AB-4ACB-B234-A40703E53185}" destId="{450C54D4-0BAC-490E-8DC8-62B4E3177228}" srcOrd="0" destOrd="0" presId="urn:microsoft.com/office/officeart/2005/8/layout/lProcess2"/>
    <dgm:cxn modelId="{D62D091B-EF4C-499D-BD20-7C2EF8BBCC64}" type="presOf" srcId="{CBE80F3E-A4A6-49C1-8074-9FF5F789700C}" destId="{C34C7A16-5845-4FFE-AFC0-8194EB9E516D}" srcOrd="1" destOrd="0" presId="urn:microsoft.com/office/officeart/2005/8/layout/lProcess2"/>
    <dgm:cxn modelId="{6D469754-75EA-460D-A6D4-279E8CF960A3}" type="presOf" srcId="{0743BC0E-56FD-44F1-A50E-528DAB9FAA9B}" destId="{23619292-214E-443E-8DF7-3CD22B6EE260}" srcOrd="1" destOrd="0" presId="urn:microsoft.com/office/officeart/2005/8/layout/lProcess2"/>
    <dgm:cxn modelId="{FD4D3412-943D-42ED-9199-C30066C13A78}" type="presOf" srcId="{ABD05007-3F12-4FA9-A396-CEE4E9365E70}" destId="{C1059FE0-4712-400C-807A-E3FFAB62A970}" srcOrd="0" destOrd="0" presId="urn:microsoft.com/office/officeart/2005/8/layout/lProcess2"/>
    <dgm:cxn modelId="{68868FF5-4E06-4797-A07B-1FE6E4187607}" type="presOf" srcId="{54117364-6593-48ED-9E43-7563C122825B}" destId="{D4100D41-7150-4A31-B17F-DD95CDC02D2C}" srcOrd="0" destOrd="0" presId="urn:microsoft.com/office/officeart/2005/8/layout/lProcess2"/>
    <dgm:cxn modelId="{AC2AECB3-E4D9-4899-91C8-9BE677C0F97C}" srcId="{465AD474-DEBD-4D9F-81C8-4B2084BF2A3D}" destId="{B6773B63-289D-4CE3-8B73-21CB99D25E82}" srcOrd="2" destOrd="0" parTransId="{D7D6076E-31A5-4F4A-9CA8-70921FD48CE3}" sibTransId="{2EFF230F-DC5C-47C3-9BDC-096B16AFA874}"/>
    <dgm:cxn modelId="{6234B540-D508-4AA1-9156-83668646AB25}" srcId="{5A92ADEA-6CEE-4815-8756-306A1CB189E0}" destId="{4386ECEF-ED0B-45D6-9B8C-903D6EE8449E}" srcOrd="1" destOrd="0" parTransId="{B20E1438-7AA9-43BD-80EB-D27D5F529FFD}" sibTransId="{A6D81F45-D368-41A8-B60B-39D4203B6DCF}"/>
    <dgm:cxn modelId="{E405CA46-7036-40F6-9135-FCB93B45B70B}" type="presOf" srcId="{CBE80F3E-A4A6-49C1-8074-9FF5F789700C}" destId="{49E35451-4D2C-4BD9-9439-8ED06A43719A}" srcOrd="0" destOrd="0" presId="urn:microsoft.com/office/officeart/2005/8/layout/lProcess2"/>
    <dgm:cxn modelId="{B49BB5FF-0EDD-4A4A-95A7-6967C355D5A7}" type="presOf" srcId="{823ED4C6-5C1B-4C50-AB77-16A1F33C5DC8}" destId="{AF213F6E-6469-4A8B-B67C-15BACEFD2914}" srcOrd="0" destOrd="0" presId="urn:microsoft.com/office/officeart/2005/8/layout/lProcess2"/>
    <dgm:cxn modelId="{4EF33EEE-3BCB-43ED-B29E-81BE65E58E57}" srcId="{465AD474-DEBD-4D9F-81C8-4B2084BF2A3D}" destId="{0743BC0E-56FD-44F1-A50E-528DAB9FAA9B}" srcOrd="1" destOrd="0" parTransId="{D97C4F33-F26A-4E13-ABEC-C48B6BDA60D3}" sibTransId="{5D0A18C3-FFC7-4C99-9A31-8749D16C59BA}"/>
    <dgm:cxn modelId="{F695EA41-FB7F-4216-904C-D758B010E989}" type="presOf" srcId="{3B1BC474-3D94-4F2E-A6AD-62EA7C1B1366}" destId="{6273DF37-A732-4BEA-B5E1-58998AE82EF6}" srcOrd="0" destOrd="0" presId="urn:microsoft.com/office/officeart/2005/8/layout/lProcess2"/>
    <dgm:cxn modelId="{D6E318D2-95CB-43B8-915F-57B687ABBEBA}" type="presOf" srcId="{465AD474-DEBD-4D9F-81C8-4B2084BF2A3D}" destId="{324BF95D-0C8A-4687-950E-26851C734EB9}" srcOrd="0" destOrd="0" presId="urn:microsoft.com/office/officeart/2005/8/layout/lProcess2"/>
    <dgm:cxn modelId="{ACA8647F-1411-4720-A1F8-99A694B68FCF}" type="presOf" srcId="{B6773B63-289D-4CE3-8B73-21CB99D25E82}" destId="{48E22D7C-E276-4897-B031-B1543DC05589}" srcOrd="0" destOrd="0" presId="urn:microsoft.com/office/officeart/2005/8/layout/lProcess2"/>
    <dgm:cxn modelId="{1B650D6C-9917-4D6C-BAE3-5C2640F170A9}" type="presParOf" srcId="{324BF95D-0C8A-4687-950E-26851C734EB9}" destId="{9A3B8433-26E7-4202-B3B1-22541FB2FDFD}" srcOrd="0" destOrd="0" presId="urn:microsoft.com/office/officeart/2005/8/layout/lProcess2"/>
    <dgm:cxn modelId="{3EFDD20F-AA62-470B-92F3-6332FBF96C4E}" type="presParOf" srcId="{9A3B8433-26E7-4202-B3B1-22541FB2FDFD}" destId="{8029FCF1-F3E6-499B-A3AF-4731B4C0541C}" srcOrd="0" destOrd="0" presId="urn:microsoft.com/office/officeart/2005/8/layout/lProcess2"/>
    <dgm:cxn modelId="{036C96E5-372E-426E-8BE7-E4E08507D3F2}" type="presParOf" srcId="{9A3B8433-26E7-4202-B3B1-22541FB2FDFD}" destId="{5795A8AA-4990-4042-96DB-207EBD83BD29}" srcOrd="1" destOrd="0" presId="urn:microsoft.com/office/officeart/2005/8/layout/lProcess2"/>
    <dgm:cxn modelId="{E783E5A8-CA2C-4DED-8866-DD1891BD3067}" type="presParOf" srcId="{9A3B8433-26E7-4202-B3B1-22541FB2FDFD}" destId="{F877A0A8-EC85-453D-8FE7-A1183F486684}" srcOrd="2" destOrd="0" presId="urn:microsoft.com/office/officeart/2005/8/layout/lProcess2"/>
    <dgm:cxn modelId="{F183817A-0695-41D8-96EE-37DF75050E61}" type="presParOf" srcId="{F877A0A8-EC85-453D-8FE7-A1183F486684}" destId="{259B1318-5D60-47FB-A4A3-4754567C5CDB}" srcOrd="0" destOrd="0" presId="urn:microsoft.com/office/officeart/2005/8/layout/lProcess2"/>
    <dgm:cxn modelId="{DC6EDAD0-95E5-4E91-8991-19B66F405109}" type="presParOf" srcId="{259B1318-5D60-47FB-A4A3-4754567C5CDB}" destId="{D4100D41-7150-4A31-B17F-DD95CDC02D2C}" srcOrd="0" destOrd="0" presId="urn:microsoft.com/office/officeart/2005/8/layout/lProcess2"/>
    <dgm:cxn modelId="{CAEEBBBE-44BC-4C46-B62B-F3959687226B}" type="presParOf" srcId="{259B1318-5D60-47FB-A4A3-4754567C5CDB}" destId="{01D265AA-A26D-4BFF-A684-811ECAA65A22}" srcOrd="1" destOrd="0" presId="urn:microsoft.com/office/officeart/2005/8/layout/lProcess2"/>
    <dgm:cxn modelId="{3C9E5F5F-46DC-4380-9BF1-4B70B90D8263}" type="presParOf" srcId="{259B1318-5D60-47FB-A4A3-4754567C5CDB}" destId="{D098DE26-5C59-4315-B104-62AF5F9168B1}" srcOrd="2" destOrd="0" presId="urn:microsoft.com/office/officeart/2005/8/layout/lProcess2"/>
    <dgm:cxn modelId="{A43D188B-E99F-4368-A389-3C6D96C12476}" type="presParOf" srcId="{259B1318-5D60-47FB-A4A3-4754567C5CDB}" destId="{2E0A271E-44CE-4258-897D-FD7E6E832D27}" srcOrd="3" destOrd="0" presId="urn:microsoft.com/office/officeart/2005/8/layout/lProcess2"/>
    <dgm:cxn modelId="{10C4C6E1-3C92-4704-957A-7151E2B4F73E}" type="presParOf" srcId="{259B1318-5D60-47FB-A4A3-4754567C5CDB}" destId="{9F8B4271-DCE2-4EB6-B90E-5D46FFEAE304}" srcOrd="4" destOrd="0" presId="urn:microsoft.com/office/officeart/2005/8/layout/lProcess2"/>
    <dgm:cxn modelId="{BD830638-9CF8-436C-8D10-F819C6FE8F66}" type="presParOf" srcId="{259B1318-5D60-47FB-A4A3-4754567C5CDB}" destId="{5E863F49-5391-45E0-B75A-19591AA0F5FF}" srcOrd="5" destOrd="0" presId="urn:microsoft.com/office/officeart/2005/8/layout/lProcess2"/>
    <dgm:cxn modelId="{35DB779D-B241-4787-BA73-B48C09833D45}" type="presParOf" srcId="{259B1318-5D60-47FB-A4A3-4754567C5CDB}" destId="{C1059FE0-4712-400C-807A-E3FFAB62A970}" srcOrd="6" destOrd="0" presId="urn:microsoft.com/office/officeart/2005/8/layout/lProcess2"/>
    <dgm:cxn modelId="{14DDF51E-6C95-4928-8120-2A754A66E485}" type="presParOf" srcId="{259B1318-5D60-47FB-A4A3-4754567C5CDB}" destId="{5CD49C9F-A9DA-40F6-822D-012F733507DF}" srcOrd="7" destOrd="0" presId="urn:microsoft.com/office/officeart/2005/8/layout/lProcess2"/>
    <dgm:cxn modelId="{98892CDD-4D0E-4119-A969-58A2F075AB64}" type="presParOf" srcId="{259B1318-5D60-47FB-A4A3-4754567C5CDB}" destId="{AF213F6E-6469-4A8B-B67C-15BACEFD2914}" srcOrd="8" destOrd="0" presId="urn:microsoft.com/office/officeart/2005/8/layout/lProcess2"/>
    <dgm:cxn modelId="{DB3301F3-1BDB-480A-9CB7-F2826B620C97}" type="presParOf" srcId="{324BF95D-0C8A-4687-950E-26851C734EB9}" destId="{1FC5CB59-2B47-470A-9E12-7AAD95AD6CAB}" srcOrd="1" destOrd="0" presId="urn:microsoft.com/office/officeart/2005/8/layout/lProcess2"/>
    <dgm:cxn modelId="{C7B9A925-22F0-4410-9F5A-643CA8648599}" type="presParOf" srcId="{324BF95D-0C8A-4687-950E-26851C734EB9}" destId="{986EC4E0-F34C-4833-BB95-91B4A3A0CA52}" srcOrd="2" destOrd="0" presId="urn:microsoft.com/office/officeart/2005/8/layout/lProcess2"/>
    <dgm:cxn modelId="{4532B5CA-CBDD-477F-9EC1-20CD22EAD79F}" type="presParOf" srcId="{986EC4E0-F34C-4833-BB95-91B4A3A0CA52}" destId="{92291569-8F3C-4711-87C2-511A837879CB}" srcOrd="0" destOrd="0" presId="urn:microsoft.com/office/officeart/2005/8/layout/lProcess2"/>
    <dgm:cxn modelId="{9C930609-9E60-46EA-80DC-F1B9F5584891}" type="presParOf" srcId="{986EC4E0-F34C-4833-BB95-91B4A3A0CA52}" destId="{23619292-214E-443E-8DF7-3CD22B6EE260}" srcOrd="1" destOrd="0" presId="urn:microsoft.com/office/officeart/2005/8/layout/lProcess2"/>
    <dgm:cxn modelId="{1A2DF48C-483D-43E4-8FBF-8BA0AFC2BCFE}" type="presParOf" srcId="{986EC4E0-F34C-4833-BB95-91B4A3A0CA52}" destId="{A3C46250-25BE-4CAD-98F6-8C015775CA60}" srcOrd="2" destOrd="0" presId="urn:microsoft.com/office/officeart/2005/8/layout/lProcess2"/>
    <dgm:cxn modelId="{2A5CC86A-DCC4-4CB8-9392-1C2E6471979F}" type="presParOf" srcId="{A3C46250-25BE-4CAD-98F6-8C015775CA60}" destId="{03DFBE08-223C-4931-A86F-8087C65EF37B}" srcOrd="0" destOrd="0" presId="urn:microsoft.com/office/officeart/2005/8/layout/lProcess2"/>
    <dgm:cxn modelId="{0BBE0A0E-5A42-4AA5-AC18-2E595444F484}" type="presParOf" srcId="{03DFBE08-223C-4931-A86F-8087C65EF37B}" destId="{6273DF37-A732-4BEA-B5E1-58998AE82EF6}" srcOrd="0" destOrd="0" presId="urn:microsoft.com/office/officeart/2005/8/layout/lProcess2"/>
    <dgm:cxn modelId="{44F6F860-A69E-43E9-B70A-ABC47B374D7E}" type="presParOf" srcId="{03DFBE08-223C-4931-A86F-8087C65EF37B}" destId="{5221775E-A21A-4C6E-9048-A68DABDD628C}" srcOrd="1" destOrd="0" presId="urn:microsoft.com/office/officeart/2005/8/layout/lProcess2"/>
    <dgm:cxn modelId="{9E480C4F-DFEE-4892-9833-69468A0DF917}" type="presParOf" srcId="{03DFBE08-223C-4931-A86F-8087C65EF37B}" destId="{022DDEDC-25AC-4D34-B21D-021666A6A7B8}" srcOrd="2" destOrd="0" presId="urn:microsoft.com/office/officeart/2005/8/layout/lProcess2"/>
    <dgm:cxn modelId="{FD6755F9-FFEA-46D7-BA27-CC460CC83BCA}" type="presParOf" srcId="{324BF95D-0C8A-4687-950E-26851C734EB9}" destId="{1A1276E7-B57F-4F8B-8E8B-7912699B24C8}" srcOrd="3" destOrd="0" presId="urn:microsoft.com/office/officeart/2005/8/layout/lProcess2"/>
    <dgm:cxn modelId="{A1F69759-7BF1-472C-A9F7-20EBBFD96AE1}" type="presParOf" srcId="{324BF95D-0C8A-4687-950E-26851C734EB9}" destId="{6D0844CB-6123-444D-B7FD-8F578BFED54F}" srcOrd="4" destOrd="0" presId="urn:microsoft.com/office/officeart/2005/8/layout/lProcess2"/>
    <dgm:cxn modelId="{FBB5D990-02B0-4301-9A25-0973DDCD4B18}" type="presParOf" srcId="{6D0844CB-6123-444D-B7FD-8F578BFED54F}" destId="{48E22D7C-E276-4897-B031-B1543DC05589}" srcOrd="0" destOrd="0" presId="urn:microsoft.com/office/officeart/2005/8/layout/lProcess2"/>
    <dgm:cxn modelId="{CE973DFC-1E66-47BD-B1C8-527C6A529325}" type="presParOf" srcId="{6D0844CB-6123-444D-B7FD-8F578BFED54F}" destId="{C35EF9F5-AE7E-48CA-A7C8-A9843B3CA53D}" srcOrd="1" destOrd="0" presId="urn:microsoft.com/office/officeart/2005/8/layout/lProcess2"/>
    <dgm:cxn modelId="{F920300B-338E-42E4-A060-3822F26F80B2}" type="presParOf" srcId="{6D0844CB-6123-444D-B7FD-8F578BFED54F}" destId="{76F8B0B5-2802-4C6F-BC11-FC931589E843}" srcOrd="2" destOrd="0" presId="urn:microsoft.com/office/officeart/2005/8/layout/lProcess2"/>
    <dgm:cxn modelId="{26790D84-4146-4713-A0D5-6BF7EDBFC5E1}" type="presParOf" srcId="{76F8B0B5-2802-4C6F-BC11-FC931589E843}" destId="{C1F645C5-08A5-48C9-947E-77FFB58AA31B}" srcOrd="0" destOrd="0" presId="urn:microsoft.com/office/officeart/2005/8/layout/lProcess2"/>
    <dgm:cxn modelId="{506220F9-57F7-464F-BB4C-8250331097D1}" type="presParOf" srcId="{C1F645C5-08A5-48C9-947E-77FFB58AA31B}" destId="{450C54D4-0BAC-490E-8DC8-62B4E3177228}" srcOrd="0" destOrd="0" presId="urn:microsoft.com/office/officeart/2005/8/layout/lProcess2"/>
    <dgm:cxn modelId="{3339630C-2BBB-4200-8FA3-5D2FFBF0CB7A}" type="presParOf" srcId="{324BF95D-0C8A-4687-950E-26851C734EB9}" destId="{A9A76778-82BA-400B-9EB7-920FA9D938BF}" srcOrd="5" destOrd="0" presId="urn:microsoft.com/office/officeart/2005/8/layout/lProcess2"/>
    <dgm:cxn modelId="{8D75C126-2E98-43BC-AD39-B00E8C18C944}" type="presParOf" srcId="{324BF95D-0C8A-4687-950E-26851C734EB9}" destId="{8A778AC3-7D1F-4DBC-8C73-E872A1E5B633}" srcOrd="6" destOrd="0" presId="urn:microsoft.com/office/officeart/2005/8/layout/lProcess2"/>
    <dgm:cxn modelId="{E5329030-D282-4049-8967-0C717F02E21B}" type="presParOf" srcId="{8A778AC3-7D1F-4DBC-8C73-E872A1E5B633}" destId="{49E35451-4D2C-4BD9-9439-8ED06A43719A}" srcOrd="0" destOrd="0" presId="urn:microsoft.com/office/officeart/2005/8/layout/lProcess2"/>
    <dgm:cxn modelId="{6E5722D1-9906-48DE-A029-9915B98E5222}" type="presParOf" srcId="{8A778AC3-7D1F-4DBC-8C73-E872A1E5B633}" destId="{C34C7A16-5845-4FFE-AFC0-8194EB9E516D}" srcOrd="1" destOrd="0" presId="urn:microsoft.com/office/officeart/2005/8/layout/lProcess2"/>
    <dgm:cxn modelId="{2920F219-D477-4A05-BC48-0323CB3A6490}" type="presParOf" srcId="{8A778AC3-7D1F-4DBC-8C73-E872A1E5B633}" destId="{C527FBE7-4DA1-4E3C-8EEE-DEC3704EC67B}" srcOrd="2" destOrd="0" presId="urn:microsoft.com/office/officeart/2005/8/layout/lProcess2"/>
    <dgm:cxn modelId="{B604F731-3729-44E4-8B97-CE29A01A6D83}" type="presParOf" srcId="{C527FBE7-4DA1-4E3C-8EEE-DEC3704EC67B}" destId="{4E47E6F6-F54F-48B4-9486-0E64844ACE2B}" srcOrd="0" destOrd="0" presId="urn:microsoft.com/office/officeart/2005/8/layout/lProcess2"/>
    <dgm:cxn modelId="{185D1383-0B22-432B-BA5F-893C3B6F745E}" type="presParOf" srcId="{4E47E6F6-F54F-48B4-9486-0E64844ACE2B}" destId="{7E0F1B23-B9A8-40B0-93C7-A027DE0ED55B}"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95781-82AA-40EB-B760-E51142892D5F}">
      <dsp:nvSpPr>
        <dsp:cNvPr id="0" name=""/>
        <dsp:cNvSpPr/>
      </dsp:nvSpPr>
      <dsp:spPr>
        <a:xfrm>
          <a:off x="0" y="140493"/>
          <a:ext cx="1952625" cy="1171575"/>
        </a:xfrm>
        <a:prstGeom prst="rect">
          <a:avLst/>
        </a:prstGeom>
        <a:solidFill>
          <a:schemeClr val="accent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Data Capture</a:t>
          </a:r>
          <a:endParaRPr lang="en-GB" sz="2400" kern="1200" dirty="0"/>
        </a:p>
      </dsp:txBody>
      <dsp:txXfrm>
        <a:off x="0" y="140493"/>
        <a:ext cx="1952625" cy="1171575"/>
      </dsp:txXfrm>
    </dsp:sp>
    <dsp:sp modelId="{511B619B-B0F1-4A34-B1E8-3AD0BB202928}">
      <dsp:nvSpPr>
        <dsp:cNvPr id="0" name=""/>
        <dsp:cNvSpPr/>
      </dsp:nvSpPr>
      <dsp:spPr>
        <a:xfrm>
          <a:off x="2147887" y="140493"/>
          <a:ext cx="1952625" cy="1171575"/>
        </a:xfrm>
        <a:prstGeom prst="rect">
          <a:avLst/>
        </a:prstGeom>
        <a:solidFill>
          <a:schemeClr val="accent3">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Data Processing</a:t>
          </a:r>
          <a:endParaRPr lang="en-GB" sz="2400" kern="1200" dirty="0"/>
        </a:p>
      </dsp:txBody>
      <dsp:txXfrm>
        <a:off x="2147887" y="140493"/>
        <a:ext cx="1952625" cy="1171575"/>
      </dsp:txXfrm>
    </dsp:sp>
    <dsp:sp modelId="{71C4B78B-9334-4C94-BBCD-A1B25069ACE2}">
      <dsp:nvSpPr>
        <dsp:cNvPr id="0" name=""/>
        <dsp:cNvSpPr/>
      </dsp:nvSpPr>
      <dsp:spPr>
        <a:xfrm>
          <a:off x="4295775" y="140493"/>
          <a:ext cx="1952625" cy="1171575"/>
        </a:xfrm>
        <a:prstGeom prst="rect">
          <a:avLst/>
        </a:prstGeom>
        <a:solidFill>
          <a:schemeClr val="accent4">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Information Storage</a:t>
          </a:r>
          <a:endParaRPr lang="en-GB" sz="2400" kern="1200" dirty="0"/>
        </a:p>
      </dsp:txBody>
      <dsp:txXfrm>
        <a:off x="4295775" y="140493"/>
        <a:ext cx="1952625" cy="1171575"/>
      </dsp:txXfrm>
    </dsp:sp>
    <dsp:sp modelId="{04CB1D8B-EDCC-4327-9649-C6650A49FF00}">
      <dsp:nvSpPr>
        <dsp:cNvPr id="0" name=""/>
        <dsp:cNvSpPr/>
      </dsp:nvSpPr>
      <dsp:spPr>
        <a:xfrm>
          <a:off x="914394" y="1507331"/>
          <a:ext cx="1952625" cy="1171575"/>
        </a:xfrm>
        <a:prstGeom prst="rect">
          <a:avLst/>
        </a:prstGeom>
        <a:solidFill>
          <a:schemeClr val="accent5">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Information Retrieval</a:t>
          </a:r>
          <a:endParaRPr lang="en-GB" sz="2400" kern="1200" dirty="0"/>
        </a:p>
      </dsp:txBody>
      <dsp:txXfrm>
        <a:off x="914394" y="1507331"/>
        <a:ext cx="1952625" cy="1171575"/>
      </dsp:txXfrm>
    </dsp:sp>
    <dsp:sp modelId="{3ED2C774-5ED9-4A8C-8429-A9634F26F835}">
      <dsp:nvSpPr>
        <dsp:cNvPr id="0" name=""/>
        <dsp:cNvSpPr/>
      </dsp:nvSpPr>
      <dsp:spPr>
        <a:xfrm>
          <a:off x="3062282" y="1507331"/>
          <a:ext cx="2271722" cy="1171575"/>
        </a:xfrm>
        <a:prstGeom prst="rect">
          <a:avLst/>
        </a:prstGeom>
        <a:solidFill>
          <a:schemeClr val="accent6">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smtClean="0"/>
            <a:t>Information Propagation</a:t>
          </a:r>
          <a:endParaRPr lang="en-GB" sz="2400" kern="1200" dirty="0"/>
        </a:p>
      </dsp:txBody>
      <dsp:txXfrm>
        <a:off x="3062282" y="1507331"/>
        <a:ext cx="2271722" cy="1171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9FCF1-F3E6-499B-A3AF-4731B4C0541C}">
      <dsp:nvSpPr>
        <dsp:cNvPr id="0" name=""/>
        <dsp:cNvSpPr/>
      </dsp:nvSpPr>
      <dsp:spPr>
        <a:xfrm>
          <a:off x="1873" y="0"/>
          <a:ext cx="1838734" cy="2438400"/>
        </a:xfrm>
        <a:prstGeom prst="roundRect">
          <a:avLst>
            <a:gd name="adj" fmla="val 10000"/>
          </a:avLst>
        </a:prstGeom>
        <a:solidFill>
          <a:srgbClr val="4BACC6">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a:solidFill>
                <a:sysClr val="windowText" lastClr="000000">
                  <a:hueOff val="0"/>
                  <a:satOff val="0"/>
                  <a:lumOff val="0"/>
                  <a:alphaOff val="0"/>
                </a:sysClr>
              </a:solidFill>
              <a:latin typeface="Calibri"/>
              <a:ea typeface="+mn-ea"/>
              <a:cs typeface="+mn-cs"/>
            </a:rPr>
            <a:t>Farmer Biometric Data</a:t>
          </a:r>
        </a:p>
      </dsp:txBody>
      <dsp:txXfrm>
        <a:off x="1873" y="0"/>
        <a:ext cx="1838734" cy="731520"/>
      </dsp:txXfrm>
    </dsp:sp>
    <dsp:sp modelId="{D4100D41-7150-4A31-B17F-DD95CDC02D2C}">
      <dsp:nvSpPr>
        <dsp:cNvPr id="0" name=""/>
        <dsp:cNvSpPr/>
      </dsp:nvSpPr>
      <dsp:spPr>
        <a:xfrm>
          <a:off x="185747" y="731981"/>
          <a:ext cx="1470987" cy="282088"/>
        </a:xfrm>
        <a:prstGeom prst="roundRect">
          <a:avLst>
            <a:gd name="adj" fmla="val 10000"/>
          </a:avLst>
        </a:prstGeom>
        <a:gradFill rotWithShape="0">
          <a:gsLst>
            <a:gs pos="0">
              <a:srgbClr val="4BACC6">
                <a:hueOff val="0"/>
                <a:satOff val="0"/>
                <a:lumOff val="0"/>
                <a:alphaOff val="0"/>
                <a:shade val="51000"/>
                <a:satMod val="130000"/>
              </a:srgbClr>
            </a:gs>
            <a:gs pos="80000">
              <a:srgbClr val="4BACC6">
                <a:hueOff val="0"/>
                <a:satOff val="0"/>
                <a:lumOff val="0"/>
                <a:alphaOff val="0"/>
                <a:shade val="93000"/>
                <a:satMod val="130000"/>
              </a:srgbClr>
            </a:gs>
            <a:gs pos="100000">
              <a:srgbClr val="4BACC6">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l" defTabSz="622300">
            <a:lnSpc>
              <a:spcPct val="90000"/>
            </a:lnSpc>
            <a:spcBef>
              <a:spcPct val="0"/>
            </a:spcBef>
            <a:spcAft>
              <a:spcPct val="35000"/>
            </a:spcAft>
          </a:pPr>
          <a:r>
            <a:rPr lang="en-GB" sz="1400" kern="1200">
              <a:solidFill>
                <a:sysClr val="window" lastClr="FFFFFF"/>
              </a:solidFill>
              <a:latin typeface="Calibri"/>
              <a:ea typeface="+mn-ea"/>
              <a:cs typeface="+mn-cs"/>
            </a:rPr>
            <a:t>Name</a:t>
          </a:r>
        </a:p>
      </dsp:txBody>
      <dsp:txXfrm>
        <a:off x="194009" y="740243"/>
        <a:ext cx="1454463" cy="265564"/>
      </dsp:txXfrm>
    </dsp:sp>
    <dsp:sp modelId="{D098DE26-5C59-4315-B104-62AF5F9168B1}">
      <dsp:nvSpPr>
        <dsp:cNvPr id="0" name=""/>
        <dsp:cNvSpPr/>
      </dsp:nvSpPr>
      <dsp:spPr>
        <a:xfrm>
          <a:off x="185747" y="1057468"/>
          <a:ext cx="1470987" cy="282088"/>
        </a:xfrm>
        <a:prstGeom prst="roundRect">
          <a:avLst>
            <a:gd name="adj" fmla="val 10000"/>
          </a:avLst>
        </a:prstGeom>
        <a:gradFill rotWithShape="0">
          <a:gsLst>
            <a:gs pos="0">
              <a:srgbClr val="4BACC6">
                <a:hueOff val="-1241735"/>
                <a:satOff val="4976"/>
                <a:lumOff val="1078"/>
                <a:alphaOff val="0"/>
                <a:shade val="51000"/>
                <a:satMod val="130000"/>
              </a:srgbClr>
            </a:gs>
            <a:gs pos="80000">
              <a:srgbClr val="4BACC6">
                <a:hueOff val="-1241735"/>
                <a:satOff val="4976"/>
                <a:lumOff val="1078"/>
                <a:alphaOff val="0"/>
                <a:shade val="93000"/>
                <a:satMod val="130000"/>
              </a:srgbClr>
            </a:gs>
            <a:gs pos="100000">
              <a:srgbClr val="4BACC6">
                <a:hueOff val="-1241735"/>
                <a:satOff val="4976"/>
                <a:lumOff val="107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l" defTabSz="622300">
            <a:lnSpc>
              <a:spcPct val="90000"/>
            </a:lnSpc>
            <a:spcBef>
              <a:spcPct val="0"/>
            </a:spcBef>
            <a:spcAft>
              <a:spcPct val="35000"/>
            </a:spcAft>
          </a:pPr>
          <a:r>
            <a:rPr lang="en-GB" sz="1400" kern="1200">
              <a:solidFill>
                <a:sysClr val="window" lastClr="FFFFFF"/>
              </a:solidFill>
              <a:latin typeface="Calibri"/>
              <a:ea typeface="+mn-ea"/>
              <a:cs typeface="+mn-cs"/>
            </a:rPr>
            <a:t>National ID. No</a:t>
          </a:r>
        </a:p>
      </dsp:txBody>
      <dsp:txXfrm>
        <a:off x="194009" y="1065730"/>
        <a:ext cx="1454463" cy="265564"/>
      </dsp:txXfrm>
    </dsp:sp>
    <dsp:sp modelId="{9F8B4271-DCE2-4EB6-B90E-5D46FFEAE304}">
      <dsp:nvSpPr>
        <dsp:cNvPr id="0" name=""/>
        <dsp:cNvSpPr/>
      </dsp:nvSpPr>
      <dsp:spPr>
        <a:xfrm>
          <a:off x="185747" y="1382955"/>
          <a:ext cx="1470987" cy="282088"/>
        </a:xfrm>
        <a:prstGeom prst="roundRect">
          <a:avLst>
            <a:gd name="adj" fmla="val 10000"/>
          </a:avLst>
        </a:prstGeom>
        <a:gradFill rotWithShape="0">
          <a:gsLst>
            <a:gs pos="0">
              <a:srgbClr val="4BACC6">
                <a:hueOff val="-2483469"/>
                <a:satOff val="9953"/>
                <a:lumOff val="2157"/>
                <a:alphaOff val="0"/>
                <a:shade val="51000"/>
                <a:satMod val="130000"/>
              </a:srgbClr>
            </a:gs>
            <a:gs pos="80000">
              <a:srgbClr val="4BACC6">
                <a:hueOff val="-2483469"/>
                <a:satOff val="9953"/>
                <a:lumOff val="2157"/>
                <a:alphaOff val="0"/>
                <a:shade val="93000"/>
                <a:satMod val="130000"/>
              </a:srgbClr>
            </a:gs>
            <a:gs pos="100000">
              <a:srgbClr val="4BACC6">
                <a:hueOff val="-2483469"/>
                <a:satOff val="9953"/>
                <a:lumOff val="215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just" defTabSz="622300">
            <a:lnSpc>
              <a:spcPct val="90000"/>
            </a:lnSpc>
            <a:spcBef>
              <a:spcPct val="0"/>
            </a:spcBef>
            <a:spcAft>
              <a:spcPct val="35000"/>
            </a:spcAft>
          </a:pPr>
          <a:r>
            <a:rPr lang="en-GB" sz="1400" kern="1200">
              <a:solidFill>
                <a:sysClr val="window" lastClr="FFFFFF"/>
              </a:solidFill>
              <a:latin typeface="Calibri"/>
              <a:ea typeface="+mn-ea"/>
              <a:cs typeface="+mn-cs"/>
            </a:rPr>
            <a:t>Age</a:t>
          </a:r>
        </a:p>
      </dsp:txBody>
      <dsp:txXfrm>
        <a:off x="194009" y="1391217"/>
        <a:ext cx="1454463" cy="265564"/>
      </dsp:txXfrm>
    </dsp:sp>
    <dsp:sp modelId="{C1059FE0-4712-400C-807A-E3FFAB62A970}">
      <dsp:nvSpPr>
        <dsp:cNvPr id="0" name=""/>
        <dsp:cNvSpPr/>
      </dsp:nvSpPr>
      <dsp:spPr>
        <a:xfrm>
          <a:off x="185747" y="1708442"/>
          <a:ext cx="1470987" cy="282088"/>
        </a:xfrm>
        <a:prstGeom prst="roundRect">
          <a:avLst>
            <a:gd name="adj" fmla="val 10000"/>
          </a:avLst>
        </a:prstGeom>
        <a:gradFill rotWithShape="0">
          <a:gsLst>
            <a:gs pos="0">
              <a:srgbClr val="4BACC6">
                <a:hueOff val="-3725204"/>
                <a:satOff val="14929"/>
                <a:lumOff val="3235"/>
                <a:alphaOff val="0"/>
                <a:shade val="51000"/>
                <a:satMod val="130000"/>
              </a:srgbClr>
            </a:gs>
            <a:gs pos="80000">
              <a:srgbClr val="4BACC6">
                <a:hueOff val="-3725204"/>
                <a:satOff val="14929"/>
                <a:lumOff val="3235"/>
                <a:alphaOff val="0"/>
                <a:shade val="93000"/>
                <a:satMod val="130000"/>
              </a:srgbClr>
            </a:gs>
            <a:gs pos="100000">
              <a:srgbClr val="4BACC6">
                <a:hueOff val="-3725204"/>
                <a:satOff val="14929"/>
                <a:lumOff val="3235"/>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l" defTabSz="622300">
            <a:lnSpc>
              <a:spcPct val="90000"/>
            </a:lnSpc>
            <a:spcBef>
              <a:spcPct val="0"/>
            </a:spcBef>
            <a:spcAft>
              <a:spcPct val="35000"/>
            </a:spcAft>
          </a:pPr>
          <a:r>
            <a:rPr lang="en-GB" sz="1400" kern="1200">
              <a:solidFill>
                <a:sysClr val="window" lastClr="FFFFFF"/>
              </a:solidFill>
              <a:latin typeface="Calibri"/>
              <a:ea typeface="+mn-ea"/>
              <a:cs typeface="+mn-cs"/>
            </a:rPr>
            <a:t>Gender</a:t>
          </a:r>
        </a:p>
      </dsp:txBody>
      <dsp:txXfrm>
        <a:off x="194009" y="1716704"/>
        <a:ext cx="1454463" cy="265564"/>
      </dsp:txXfrm>
    </dsp:sp>
    <dsp:sp modelId="{AF213F6E-6469-4A8B-B67C-15BACEFD2914}">
      <dsp:nvSpPr>
        <dsp:cNvPr id="0" name=""/>
        <dsp:cNvSpPr/>
      </dsp:nvSpPr>
      <dsp:spPr>
        <a:xfrm>
          <a:off x="185747" y="2033929"/>
          <a:ext cx="1470987" cy="282088"/>
        </a:xfrm>
        <a:prstGeom prst="roundRect">
          <a:avLst>
            <a:gd name="adj" fmla="val 10000"/>
          </a:avLst>
        </a:prstGeom>
        <a:gradFill rotWithShape="0">
          <a:gsLst>
            <a:gs pos="0">
              <a:srgbClr val="4BACC6">
                <a:hueOff val="-4966938"/>
                <a:satOff val="19906"/>
                <a:lumOff val="4314"/>
                <a:alphaOff val="0"/>
                <a:shade val="51000"/>
                <a:satMod val="130000"/>
              </a:srgbClr>
            </a:gs>
            <a:gs pos="80000">
              <a:srgbClr val="4BACC6">
                <a:hueOff val="-4966938"/>
                <a:satOff val="19906"/>
                <a:lumOff val="4314"/>
                <a:alphaOff val="0"/>
                <a:shade val="93000"/>
                <a:satMod val="130000"/>
              </a:srgbClr>
            </a:gs>
            <a:gs pos="100000">
              <a:srgbClr val="4BACC6">
                <a:hueOff val="-4966938"/>
                <a:satOff val="19906"/>
                <a:lumOff val="4314"/>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l" defTabSz="622300">
            <a:lnSpc>
              <a:spcPct val="90000"/>
            </a:lnSpc>
            <a:spcBef>
              <a:spcPct val="0"/>
            </a:spcBef>
            <a:spcAft>
              <a:spcPct val="35000"/>
            </a:spcAft>
          </a:pPr>
          <a:r>
            <a:rPr lang="en-GB" sz="1400" kern="1200">
              <a:solidFill>
                <a:sysClr val="window" lastClr="FFFFFF"/>
              </a:solidFill>
              <a:latin typeface="Calibri"/>
              <a:ea typeface="+mn-ea"/>
              <a:cs typeface="+mn-cs"/>
            </a:rPr>
            <a:t>Location</a:t>
          </a:r>
        </a:p>
      </dsp:txBody>
      <dsp:txXfrm>
        <a:off x="194009" y="2042191"/>
        <a:ext cx="1454463" cy="265564"/>
      </dsp:txXfrm>
    </dsp:sp>
    <dsp:sp modelId="{92291569-8F3C-4711-87C2-511A837879CB}">
      <dsp:nvSpPr>
        <dsp:cNvPr id="0" name=""/>
        <dsp:cNvSpPr/>
      </dsp:nvSpPr>
      <dsp:spPr>
        <a:xfrm>
          <a:off x="1978513" y="0"/>
          <a:ext cx="1838734" cy="2438400"/>
        </a:xfrm>
        <a:prstGeom prst="roundRect">
          <a:avLst>
            <a:gd name="adj" fmla="val 10000"/>
          </a:avLst>
        </a:prstGeom>
        <a:solidFill>
          <a:srgbClr val="4BACC6">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a:solidFill>
                <a:sysClr val="windowText" lastClr="000000">
                  <a:hueOff val="0"/>
                  <a:satOff val="0"/>
                  <a:lumOff val="0"/>
                  <a:alphaOff val="0"/>
                </a:sysClr>
              </a:solidFill>
              <a:latin typeface="Calibri"/>
              <a:ea typeface="+mn-ea"/>
              <a:cs typeface="+mn-cs"/>
            </a:rPr>
            <a:t>Farm Inputs</a:t>
          </a:r>
        </a:p>
      </dsp:txBody>
      <dsp:txXfrm>
        <a:off x="1978513" y="0"/>
        <a:ext cx="1838734" cy="731520"/>
      </dsp:txXfrm>
    </dsp:sp>
    <dsp:sp modelId="{6273DF37-A732-4BEA-B5E1-58998AE82EF6}">
      <dsp:nvSpPr>
        <dsp:cNvPr id="0" name=""/>
        <dsp:cNvSpPr/>
      </dsp:nvSpPr>
      <dsp:spPr>
        <a:xfrm>
          <a:off x="2162386" y="732234"/>
          <a:ext cx="1470987" cy="735210"/>
        </a:xfrm>
        <a:prstGeom prst="roundRect">
          <a:avLst>
            <a:gd name="adj" fmla="val 10000"/>
          </a:avLst>
        </a:prstGeom>
        <a:gradFill rotWithShape="0">
          <a:gsLst>
            <a:gs pos="0">
              <a:srgbClr val="4BACC6">
                <a:hueOff val="-6208672"/>
                <a:satOff val="24882"/>
                <a:lumOff val="5392"/>
                <a:alphaOff val="0"/>
                <a:shade val="51000"/>
                <a:satMod val="130000"/>
              </a:srgbClr>
            </a:gs>
            <a:gs pos="80000">
              <a:srgbClr val="4BACC6">
                <a:hueOff val="-6208672"/>
                <a:satOff val="24882"/>
                <a:lumOff val="5392"/>
                <a:alphaOff val="0"/>
                <a:shade val="93000"/>
                <a:satMod val="130000"/>
              </a:srgbClr>
            </a:gs>
            <a:gs pos="100000">
              <a:srgbClr val="4BACC6">
                <a:hueOff val="-6208672"/>
                <a:satOff val="24882"/>
                <a:lumOff val="5392"/>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GB" sz="1400" kern="1200">
              <a:solidFill>
                <a:sysClr val="window" lastClr="FFFFFF"/>
              </a:solidFill>
              <a:latin typeface="Calibri"/>
              <a:ea typeface="+mn-ea"/>
              <a:cs typeface="+mn-cs"/>
            </a:rPr>
            <a:t>Seeds</a:t>
          </a:r>
        </a:p>
      </dsp:txBody>
      <dsp:txXfrm>
        <a:off x="2183920" y="753768"/>
        <a:ext cx="1427919" cy="692142"/>
      </dsp:txXfrm>
    </dsp:sp>
    <dsp:sp modelId="{022DDEDC-25AC-4D34-B21D-021666A6A7B8}">
      <dsp:nvSpPr>
        <dsp:cNvPr id="0" name=""/>
        <dsp:cNvSpPr/>
      </dsp:nvSpPr>
      <dsp:spPr>
        <a:xfrm>
          <a:off x="2162386" y="1580554"/>
          <a:ext cx="1470987" cy="735210"/>
        </a:xfrm>
        <a:prstGeom prst="roundRect">
          <a:avLst>
            <a:gd name="adj" fmla="val 10000"/>
          </a:avLst>
        </a:prstGeom>
        <a:gradFill rotWithShape="0">
          <a:gsLst>
            <a:gs pos="0">
              <a:srgbClr val="4BACC6">
                <a:hueOff val="-7450407"/>
                <a:satOff val="29858"/>
                <a:lumOff val="6471"/>
                <a:alphaOff val="0"/>
                <a:shade val="51000"/>
                <a:satMod val="130000"/>
              </a:srgbClr>
            </a:gs>
            <a:gs pos="80000">
              <a:srgbClr val="4BACC6">
                <a:hueOff val="-7450407"/>
                <a:satOff val="29858"/>
                <a:lumOff val="6471"/>
                <a:alphaOff val="0"/>
                <a:shade val="93000"/>
                <a:satMod val="130000"/>
              </a:srgbClr>
            </a:gs>
            <a:gs pos="100000">
              <a:srgbClr val="4BACC6">
                <a:hueOff val="-7450407"/>
                <a:satOff val="29858"/>
                <a:lumOff val="6471"/>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GB" sz="1400" kern="1200">
              <a:solidFill>
                <a:sysClr val="window" lastClr="FFFFFF"/>
              </a:solidFill>
              <a:latin typeface="Calibri"/>
              <a:ea typeface="+mn-ea"/>
              <a:cs typeface="+mn-cs"/>
            </a:rPr>
            <a:t>Fertiliser</a:t>
          </a:r>
        </a:p>
      </dsp:txBody>
      <dsp:txXfrm>
        <a:off x="2183920" y="1602088"/>
        <a:ext cx="1427919" cy="692142"/>
      </dsp:txXfrm>
    </dsp:sp>
    <dsp:sp modelId="{48E22D7C-E276-4897-B031-B1543DC05589}">
      <dsp:nvSpPr>
        <dsp:cNvPr id="0" name=""/>
        <dsp:cNvSpPr/>
      </dsp:nvSpPr>
      <dsp:spPr>
        <a:xfrm>
          <a:off x="3955152" y="0"/>
          <a:ext cx="1838734" cy="2438400"/>
        </a:xfrm>
        <a:prstGeom prst="roundRect">
          <a:avLst>
            <a:gd name="adj" fmla="val 10000"/>
          </a:avLst>
        </a:prstGeom>
        <a:solidFill>
          <a:srgbClr val="4BACC6">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a:solidFill>
                <a:sysClr val="windowText" lastClr="000000">
                  <a:hueOff val="0"/>
                  <a:satOff val="0"/>
                  <a:lumOff val="0"/>
                  <a:alphaOff val="0"/>
                </a:sysClr>
              </a:solidFill>
              <a:latin typeface="Calibri"/>
              <a:ea typeface="+mn-ea"/>
              <a:cs typeface="+mn-cs"/>
            </a:rPr>
            <a:t>Farmer Training Tracker</a:t>
          </a:r>
        </a:p>
      </dsp:txBody>
      <dsp:txXfrm>
        <a:off x="3955152" y="0"/>
        <a:ext cx="1838734" cy="731520"/>
      </dsp:txXfrm>
    </dsp:sp>
    <dsp:sp modelId="{450C54D4-0BAC-490E-8DC8-62B4E3177228}">
      <dsp:nvSpPr>
        <dsp:cNvPr id="0" name=""/>
        <dsp:cNvSpPr/>
      </dsp:nvSpPr>
      <dsp:spPr>
        <a:xfrm>
          <a:off x="4139025" y="731520"/>
          <a:ext cx="1470987" cy="1584960"/>
        </a:xfrm>
        <a:prstGeom prst="roundRect">
          <a:avLst>
            <a:gd name="adj" fmla="val 10000"/>
          </a:avLst>
        </a:prstGeom>
        <a:gradFill rotWithShape="0">
          <a:gsLst>
            <a:gs pos="0">
              <a:srgbClr val="4BACC6">
                <a:hueOff val="-8692142"/>
                <a:satOff val="34835"/>
                <a:lumOff val="7549"/>
                <a:alphaOff val="0"/>
                <a:shade val="51000"/>
                <a:satMod val="130000"/>
              </a:srgbClr>
            </a:gs>
            <a:gs pos="80000">
              <a:srgbClr val="4BACC6">
                <a:hueOff val="-8692142"/>
                <a:satOff val="34835"/>
                <a:lumOff val="7549"/>
                <a:alphaOff val="0"/>
                <a:shade val="93000"/>
                <a:satMod val="130000"/>
              </a:srgbClr>
            </a:gs>
            <a:gs pos="100000">
              <a:srgbClr val="4BACC6">
                <a:hueOff val="-8692142"/>
                <a:satOff val="34835"/>
                <a:lumOff val="754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GB" sz="1400" kern="1200">
              <a:solidFill>
                <a:sysClr val="window" lastClr="FFFFFF"/>
              </a:solidFill>
              <a:latin typeface="Calibri"/>
              <a:ea typeface="+mn-ea"/>
              <a:cs typeface="+mn-cs"/>
            </a:rPr>
            <a:t>A list of training sessions attended</a:t>
          </a:r>
        </a:p>
      </dsp:txBody>
      <dsp:txXfrm>
        <a:off x="4182109" y="774604"/>
        <a:ext cx="1384819" cy="1498792"/>
      </dsp:txXfrm>
    </dsp:sp>
    <dsp:sp modelId="{49E35451-4D2C-4BD9-9439-8ED06A43719A}">
      <dsp:nvSpPr>
        <dsp:cNvPr id="0" name=""/>
        <dsp:cNvSpPr/>
      </dsp:nvSpPr>
      <dsp:spPr>
        <a:xfrm>
          <a:off x="5931791" y="0"/>
          <a:ext cx="1838734" cy="2438400"/>
        </a:xfrm>
        <a:prstGeom prst="roundRect">
          <a:avLst>
            <a:gd name="adj" fmla="val 10000"/>
          </a:avLst>
        </a:prstGeom>
        <a:solidFill>
          <a:srgbClr val="4BACC6">
            <a:tint val="40000"/>
            <a:hueOff val="0"/>
            <a:satOff val="0"/>
            <a:lumOff val="0"/>
            <a:alphaOff val="0"/>
          </a:srgb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a:solidFill>
                <a:sysClr val="windowText" lastClr="000000">
                  <a:hueOff val="0"/>
                  <a:satOff val="0"/>
                  <a:lumOff val="0"/>
                  <a:alphaOff val="0"/>
                </a:sysClr>
              </a:solidFill>
              <a:latin typeface="Calibri"/>
              <a:ea typeface="+mn-ea"/>
              <a:cs typeface="+mn-cs"/>
            </a:rPr>
            <a:t>Feedback Tracker</a:t>
          </a:r>
        </a:p>
      </dsp:txBody>
      <dsp:txXfrm>
        <a:off x="5931791" y="0"/>
        <a:ext cx="1838734" cy="731520"/>
      </dsp:txXfrm>
    </dsp:sp>
    <dsp:sp modelId="{7E0F1B23-B9A8-40B0-93C7-A027DE0ED55B}">
      <dsp:nvSpPr>
        <dsp:cNvPr id="0" name=""/>
        <dsp:cNvSpPr/>
      </dsp:nvSpPr>
      <dsp:spPr>
        <a:xfrm>
          <a:off x="6115665" y="731520"/>
          <a:ext cx="1470987" cy="1584960"/>
        </a:xfrm>
        <a:prstGeom prst="roundRect">
          <a:avLst>
            <a:gd name="adj" fmla="val 10000"/>
          </a:avLst>
        </a:prstGeom>
        <a:gradFill rotWithShape="0">
          <a:gsLst>
            <a:gs pos="0">
              <a:srgbClr val="4BACC6">
                <a:hueOff val="-9933876"/>
                <a:satOff val="39811"/>
                <a:lumOff val="8628"/>
                <a:alphaOff val="0"/>
                <a:shade val="51000"/>
                <a:satMod val="130000"/>
              </a:srgbClr>
            </a:gs>
            <a:gs pos="80000">
              <a:srgbClr val="4BACC6">
                <a:hueOff val="-9933876"/>
                <a:satOff val="39811"/>
                <a:lumOff val="8628"/>
                <a:alphaOff val="0"/>
                <a:shade val="93000"/>
                <a:satMod val="130000"/>
              </a:srgbClr>
            </a:gs>
            <a:gs pos="100000">
              <a:srgbClr val="4BACC6">
                <a:hueOff val="-9933876"/>
                <a:satOff val="39811"/>
                <a:lumOff val="862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GB" sz="1400" kern="1200">
              <a:solidFill>
                <a:sysClr val="window" lastClr="FFFFFF"/>
              </a:solidFill>
              <a:latin typeface="Calibri"/>
              <a:ea typeface="+mn-ea"/>
              <a:cs typeface="+mn-cs"/>
            </a:rPr>
            <a:t>Feedback on quality of services, inputs and complaints</a:t>
          </a:r>
        </a:p>
      </dsp:txBody>
      <dsp:txXfrm>
        <a:off x="6158749" y="774604"/>
        <a:ext cx="1384819" cy="14987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1121397-3AF0-4C08-96A9-2A54111906D4}" type="datetime1">
              <a:rPr lang="en-US" smtClean="0"/>
              <a:pPr/>
              <a:t>4/4/2016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solidFill>
                  <a:srgbClr val="2DA2BF">
                    <a:tint val="20000"/>
                  </a:srgbClr>
                </a:solidFill>
              </a:rPr>
              <a:t>Prepared by LOG Associates</a:t>
            </a:r>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F5E903-C190-4876-B7A2-1BC45A485FCC}" type="slidenum">
              <a:rPr lang="en-US" smtClean="0"/>
              <a:pPr/>
              <a:t>‹#›</a:t>
            </a:fld>
            <a:endParaRPr lang="en-US"/>
          </a:p>
        </p:txBody>
      </p:sp>
    </p:spTree>
    <p:extLst>
      <p:ext uri="{BB962C8B-B14F-4D97-AF65-F5344CB8AC3E}">
        <p14:creationId xmlns:p14="http://schemas.microsoft.com/office/powerpoint/2010/main" val="400647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055CEC-2A3B-4F2A-A9EA-1FC9F0A4DDF5}" type="datetime1">
              <a:rPr lang="en-US" smtClean="0">
                <a:solidFill>
                  <a:prstClr val="black"/>
                </a:solidFill>
              </a:rPr>
              <a:pPr/>
              <a:t>4/4/2016</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2257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D9DD8B-C493-421A-A6EA-62B7CE286825}" type="datetime1">
              <a:rPr lang="en-US" smtClean="0">
                <a:solidFill>
                  <a:prstClr val="black"/>
                </a:solidFill>
              </a:rPr>
              <a:pPr/>
              <a:t>4/4/2016</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00593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1121397-3AF0-4C08-96A9-2A54111906D4}" type="datetime1">
              <a:rPr lang="en-US" smtClean="0"/>
              <a:pPr/>
              <a:t>4/4/2016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solidFill>
                  <a:srgbClr val="2DA2BF">
                    <a:tint val="20000"/>
                  </a:srgbClr>
                </a:solidFill>
              </a:rPr>
              <a:t>Prepared by LOG Associates</a:t>
            </a:r>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F5E903-C190-4876-B7A2-1BC45A485FCC}" type="slidenum">
              <a:rPr lang="en-US" smtClean="0"/>
              <a:pPr/>
              <a:t>‹#›</a:t>
            </a:fld>
            <a:endParaRPr lang="en-US"/>
          </a:p>
        </p:txBody>
      </p:sp>
    </p:spTree>
    <p:extLst>
      <p:ext uri="{BB962C8B-B14F-4D97-AF65-F5344CB8AC3E}">
        <p14:creationId xmlns:p14="http://schemas.microsoft.com/office/powerpoint/2010/main" val="1562454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0AD212-6B82-417C-8897-06066A5CA88B}" type="datetime1">
              <a:rPr lang="en-US" smtClean="0">
                <a:solidFill>
                  <a:prstClr val="black"/>
                </a:solidFill>
              </a:rPr>
              <a:pPr/>
              <a:t>4/4/2016</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704012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DD7562-B7D1-4D5C-8E5E-85095BD1CF77}" type="datetime1">
              <a:rPr lang="en-US" smtClean="0">
                <a:solidFill>
                  <a:prstClr val="white"/>
                </a:solidFill>
              </a:rPr>
              <a:pPr/>
              <a:t>4/4/2016</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r>
              <a:rPr lang="en-US" smtClean="0">
                <a:solidFill>
                  <a:prstClr val="white"/>
                </a:solidFill>
              </a:rPr>
              <a:t>Prepared by LOG Associates</a:t>
            </a:r>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122781290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868837-D08E-43CF-B1F1-2FCF96D86D6A}" type="datetime1">
              <a:rPr lang="en-US" smtClean="0">
                <a:solidFill>
                  <a:prstClr val="white"/>
                </a:solidFill>
              </a:rPr>
              <a:pPr/>
              <a:t>4/4/2016</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r>
              <a:rPr lang="en-US" smtClean="0">
                <a:solidFill>
                  <a:prstClr val="white"/>
                </a:solidFill>
              </a:rPr>
              <a:t>Prepared by LOG Associates</a:t>
            </a:r>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F3F5E903-C190-4876-B7A2-1BC45A485FCC}"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25055791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FB1181-C90B-4DE5-B311-4F9319E40674}" type="datetime1">
              <a:rPr lang="en-US" smtClean="0">
                <a:solidFill>
                  <a:prstClr val="black"/>
                </a:solidFill>
              </a:rPr>
              <a:pPr/>
              <a:t>4/4/2016</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696282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71BA748-3EA8-4594-BEF2-1FDFD8927789}" type="datetime1">
              <a:rPr lang="en-US" smtClean="0">
                <a:solidFill>
                  <a:prstClr val="white"/>
                </a:solidFill>
              </a:rPr>
              <a:pPr/>
              <a:t>4/4/2016</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r>
              <a:rPr lang="en-US" smtClean="0">
                <a:solidFill>
                  <a:prstClr val="white"/>
                </a:solidFill>
              </a:rPr>
              <a:t>Prepared by LOG Associates</a:t>
            </a:r>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F3F5E903-C190-4876-B7A2-1BC45A485FCC}"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31002870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E6E9335-9482-4F98-9705-9167AF7E2837}" type="datetime1">
              <a:rPr lang="en-US" smtClean="0">
                <a:solidFill>
                  <a:prstClr val="black"/>
                </a:solidFill>
              </a:rPr>
              <a:pPr/>
              <a:t>4/4/2016</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39407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3DA55-8B2C-49AC-8B88-46B83734B210}" type="datetime1">
              <a:rPr lang="en-US" smtClean="0">
                <a:solidFill>
                  <a:prstClr val="black"/>
                </a:solidFill>
              </a:rPr>
              <a:pPr/>
              <a:t>4/4/2016</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2637026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0AD212-6B82-417C-8897-06066A5CA88B}" type="datetime1">
              <a:rPr lang="en-US" smtClean="0">
                <a:solidFill>
                  <a:prstClr val="black"/>
                </a:solidFill>
              </a:rPr>
              <a:pPr/>
              <a:t>4/4/2016</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821296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82BDD55-F1EF-4DCD-AC21-83E2186783CC}" type="datetime1">
              <a:rPr lang="en-US" smtClean="0">
                <a:solidFill>
                  <a:prstClr val="white"/>
                </a:solidFill>
              </a:rPr>
              <a:pPr/>
              <a:t>4/4/2016</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solidFill>
                  <a:prstClr val="white"/>
                </a:solidFill>
              </a:rPr>
              <a:t>Prepared by LOG Associates</a:t>
            </a:r>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F5E903-C190-4876-B7A2-1BC45A485FCC}"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1455164459"/>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055CEC-2A3B-4F2A-A9EA-1FC9F0A4DDF5}" type="datetime1">
              <a:rPr lang="en-US" smtClean="0">
                <a:solidFill>
                  <a:prstClr val="black"/>
                </a:solidFill>
              </a:rPr>
              <a:pPr/>
              <a:t>4/4/2016</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16368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D9DD8B-C493-421A-A6EA-62B7CE286825}" type="datetime1">
              <a:rPr lang="en-US" smtClean="0">
                <a:solidFill>
                  <a:prstClr val="black"/>
                </a:solidFill>
              </a:rPr>
              <a:pPr/>
              <a:t>4/4/2016</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71899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1121397-3AF0-4C08-96A9-2A54111906D4}" type="datetime1">
              <a:rPr lang="en-US" smtClean="0"/>
              <a:pPr/>
              <a:t>4/4/2016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solidFill>
                  <a:srgbClr val="2DA2BF">
                    <a:tint val="20000"/>
                  </a:srgbClr>
                </a:solidFill>
              </a:rPr>
              <a:t>Prepared by LOG Associates</a:t>
            </a:r>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F5E903-C190-4876-B7A2-1BC45A485FCC}" type="slidenum">
              <a:rPr lang="en-US" smtClean="0"/>
              <a:pPr/>
              <a:t>‹#›</a:t>
            </a:fld>
            <a:endParaRPr lang="en-US"/>
          </a:p>
        </p:txBody>
      </p:sp>
    </p:spTree>
    <p:extLst>
      <p:ext uri="{BB962C8B-B14F-4D97-AF65-F5344CB8AC3E}">
        <p14:creationId xmlns:p14="http://schemas.microsoft.com/office/powerpoint/2010/main" val="2582725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0AD212-6B82-417C-8897-06066A5CA88B}" type="datetime1">
              <a:rPr lang="en-US" smtClean="0">
                <a:solidFill>
                  <a:prstClr val="black"/>
                </a:solidFill>
              </a:rPr>
              <a:pPr/>
              <a:t>4/4/2016</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837818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DD7562-B7D1-4D5C-8E5E-85095BD1CF77}" type="datetime1">
              <a:rPr lang="en-US" smtClean="0">
                <a:solidFill>
                  <a:prstClr val="white"/>
                </a:solidFill>
              </a:rPr>
              <a:pPr/>
              <a:t>4/4/2016</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r>
              <a:rPr lang="en-US" smtClean="0">
                <a:solidFill>
                  <a:prstClr val="white"/>
                </a:solidFill>
              </a:rPr>
              <a:t>Prepared by LOG Associates</a:t>
            </a:r>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164967017"/>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868837-D08E-43CF-B1F1-2FCF96D86D6A}" type="datetime1">
              <a:rPr lang="en-US" smtClean="0">
                <a:solidFill>
                  <a:prstClr val="white"/>
                </a:solidFill>
              </a:rPr>
              <a:pPr/>
              <a:t>4/4/2016</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r>
              <a:rPr lang="en-US" smtClean="0">
                <a:solidFill>
                  <a:prstClr val="white"/>
                </a:solidFill>
              </a:rPr>
              <a:t>Prepared by LOG Associates</a:t>
            </a:r>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F3F5E903-C190-4876-B7A2-1BC45A485FCC}"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4117836018"/>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FB1181-C90B-4DE5-B311-4F9319E40674}" type="datetime1">
              <a:rPr lang="en-US" smtClean="0">
                <a:solidFill>
                  <a:prstClr val="black"/>
                </a:solidFill>
              </a:rPr>
              <a:pPr/>
              <a:t>4/4/2016</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0454314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71BA748-3EA8-4594-BEF2-1FDFD8927789}" type="datetime1">
              <a:rPr lang="en-US" smtClean="0">
                <a:solidFill>
                  <a:prstClr val="white"/>
                </a:solidFill>
              </a:rPr>
              <a:pPr/>
              <a:t>4/4/2016</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r>
              <a:rPr lang="en-US" smtClean="0">
                <a:solidFill>
                  <a:prstClr val="white"/>
                </a:solidFill>
              </a:rPr>
              <a:t>Prepared by LOG Associates</a:t>
            </a:r>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F3F5E903-C190-4876-B7A2-1BC45A485FCC}"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8241128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E6E9335-9482-4F98-9705-9167AF7E2837}" type="datetime1">
              <a:rPr lang="en-US" smtClean="0">
                <a:solidFill>
                  <a:prstClr val="black"/>
                </a:solidFill>
              </a:rPr>
              <a:pPr/>
              <a:t>4/4/2016</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4989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DD7562-B7D1-4D5C-8E5E-85095BD1CF77}" type="datetime1">
              <a:rPr lang="en-US" smtClean="0">
                <a:solidFill>
                  <a:prstClr val="white"/>
                </a:solidFill>
              </a:rPr>
              <a:pPr/>
              <a:t>4/4/2016</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r>
              <a:rPr lang="en-US" smtClean="0">
                <a:solidFill>
                  <a:prstClr val="white"/>
                </a:solidFill>
              </a:rPr>
              <a:t>Prepared by LOG Associates</a:t>
            </a:r>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186443276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3DA55-8B2C-49AC-8B88-46B83734B210}" type="datetime1">
              <a:rPr lang="en-US" smtClean="0">
                <a:solidFill>
                  <a:prstClr val="black"/>
                </a:solidFill>
              </a:rPr>
              <a:pPr/>
              <a:t>4/4/2016</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89180997"/>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82BDD55-F1EF-4DCD-AC21-83E2186783CC}" type="datetime1">
              <a:rPr lang="en-US" smtClean="0">
                <a:solidFill>
                  <a:prstClr val="white"/>
                </a:solidFill>
              </a:rPr>
              <a:pPr/>
              <a:t>4/4/2016</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solidFill>
                  <a:prstClr val="white"/>
                </a:solidFill>
              </a:rPr>
              <a:t>Prepared by LOG Associates</a:t>
            </a:r>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F5E903-C190-4876-B7A2-1BC45A485FCC}"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2589643073"/>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055CEC-2A3B-4F2A-A9EA-1FC9F0A4DDF5}" type="datetime1">
              <a:rPr lang="en-US" smtClean="0">
                <a:solidFill>
                  <a:prstClr val="black"/>
                </a:solidFill>
              </a:rPr>
              <a:pPr/>
              <a:t>4/4/2016</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532361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D9DD8B-C493-421A-A6EA-62B7CE286825}" type="datetime1">
              <a:rPr lang="en-US" smtClean="0">
                <a:solidFill>
                  <a:prstClr val="black"/>
                </a:solidFill>
              </a:rPr>
              <a:pPr/>
              <a:t>4/4/2016</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7530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868837-D08E-43CF-B1F1-2FCF96D86D6A}" type="datetime1">
              <a:rPr lang="en-US" smtClean="0">
                <a:solidFill>
                  <a:prstClr val="white"/>
                </a:solidFill>
              </a:rPr>
              <a:pPr/>
              <a:t>4/4/2016</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r>
              <a:rPr lang="en-US" smtClean="0">
                <a:solidFill>
                  <a:prstClr val="white"/>
                </a:solidFill>
              </a:rPr>
              <a:t>Prepared by LOG Associates</a:t>
            </a:r>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F3F5E903-C190-4876-B7A2-1BC45A485FCC}"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05082169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1FB1181-C90B-4DE5-B311-4F9319E40674}" type="datetime1">
              <a:rPr lang="en-US" smtClean="0">
                <a:solidFill>
                  <a:prstClr val="black"/>
                </a:solidFill>
              </a:rPr>
              <a:pPr/>
              <a:t>4/4/2016</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7688131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71BA748-3EA8-4594-BEF2-1FDFD8927789}" type="datetime1">
              <a:rPr lang="en-US" smtClean="0">
                <a:solidFill>
                  <a:prstClr val="white"/>
                </a:solidFill>
              </a:rPr>
              <a:pPr/>
              <a:t>4/4/2016</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r>
              <a:rPr lang="en-US" smtClean="0">
                <a:solidFill>
                  <a:prstClr val="white"/>
                </a:solidFill>
              </a:rPr>
              <a:t>Prepared by LOG Associates</a:t>
            </a:r>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F3F5E903-C190-4876-B7A2-1BC45A485FCC}"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8543149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E6E9335-9482-4F98-9705-9167AF7E2837}" type="datetime1">
              <a:rPr lang="en-US" smtClean="0">
                <a:solidFill>
                  <a:prstClr val="black"/>
                </a:solidFill>
              </a:rPr>
              <a:pPr/>
              <a:t>4/4/2016</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0841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3DA55-8B2C-49AC-8B88-46B83734B210}" type="datetime1">
              <a:rPr lang="en-US" smtClean="0">
                <a:solidFill>
                  <a:prstClr val="black"/>
                </a:solidFill>
              </a:rPr>
              <a:pPr/>
              <a:t>4/4/2016</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r>
              <a:rPr lang="en-US" smtClean="0">
                <a:solidFill>
                  <a:prstClr val="black"/>
                </a:solidFill>
              </a:rPr>
              <a:t>Prepared by LOG Associates</a:t>
            </a:r>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660606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82BDD55-F1EF-4DCD-AC21-83E2186783CC}" type="datetime1">
              <a:rPr lang="en-US" smtClean="0">
                <a:solidFill>
                  <a:prstClr val="white"/>
                </a:solidFill>
              </a:rPr>
              <a:pPr/>
              <a:t>4/4/2016</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solidFill>
                  <a:prstClr val="white"/>
                </a:solidFill>
              </a:rPr>
              <a:t>Prepared by LOG Associates</a:t>
            </a:r>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F5E903-C190-4876-B7A2-1BC45A485FCC}"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29054676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46304F8-D505-4BDB-92DC-9D33D09C9FAB}" type="datetime1">
              <a:rPr lang="en-US" smtClean="0">
                <a:solidFill>
                  <a:prstClr val="black"/>
                </a:solidFill>
              </a:rPr>
              <a:pPr/>
              <a:t>4/4/2016</a:t>
            </a:fld>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solidFill>
                  <a:prstClr val="black"/>
                </a:solidFill>
              </a:rPr>
              <a:t>Prepared by LOG Associates</a:t>
            </a: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32642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46304F8-D505-4BDB-92DC-9D33D09C9FAB}" type="datetime1">
              <a:rPr lang="en-US" smtClean="0">
                <a:solidFill>
                  <a:prstClr val="black"/>
                </a:solidFill>
              </a:rPr>
              <a:pPr/>
              <a:t>4/4/2016</a:t>
            </a:fld>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solidFill>
                  <a:prstClr val="black"/>
                </a:solidFill>
              </a:rPr>
              <a:t>Prepared by LOG Associates</a:t>
            </a: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07811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46304F8-D505-4BDB-92DC-9D33D09C9FAB}" type="datetime1">
              <a:rPr lang="en-US" smtClean="0">
                <a:solidFill>
                  <a:prstClr val="black"/>
                </a:solidFill>
              </a:rPr>
              <a:pPr/>
              <a:t>4/4/2016</a:t>
            </a:fld>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solidFill>
                  <a:prstClr val="black"/>
                </a:solidFill>
              </a:rPr>
              <a:t>Prepared by LOG Associates</a:t>
            </a: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F5E903-C190-4876-B7A2-1BC45A485FC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696611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package" Target="../embeddings/_________Microsoft_Visio1111211.vsdx"/><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676400"/>
          </a:xfrm>
        </p:spPr>
        <p:txBody>
          <a:bodyPr>
            <a:normAutofit fontScale="90000"/>
          </a:bodyPr>
          <a:lstStyle/>
          <a:p>
            <a:pPr algn="ctr"/>
            <a:r>
              <a:rPr lang="en-US" sz="3200" dirty="0" smtClean="0">
                <a:solidFill>
                  <a:schemeClr val="accent2"/>
                </a:solidFill>
              </a:rPr>
              <a:t/>
            </a:r>
            <a:br>
              <a:rPr lang="en-US" sz="3200" dirty="0" smtClean="0">
                <a:solidFill>
                  <a:schemeClr val="accent2"/>
                </a:solidFill>
              </a:rPr>
            </a:br>
            <a:r>
              <a:rPr lang="en-US" sz="3200" dirty="0">
                <a:solidFill>
                  <a:schemeClr val="accent2"/>
                </a:solidFill>
              </a:rPr>
              <a:t/>
            </a:r>
            <a:br>
              <a:rPr lang="en-US" sz="3200" dirty="0">
                <a:solidFill>
                  <a:schemeClr val="accent2"/>
                </a:solidFill>
              </a:rPr>
            </a:br>
            <a:r>
              <a:rPr lang="en-US" sz="3200" dirty="0" smtClean="0">
                <a:solidFill>
                  <a:schemeClr val="accent2"/>
                </a:solidFill>
              </a:rPr>
              <a:t/>
            </a:r>
            <a:br>
              <a:rPr lang="en-US" sz="3200" dirty="0" smtClean="0">
                <a:solidFill>
                  <a:schemeClr val="accent2"/>
                </a:solidFill>
              </a:rPr>
            </a:br>
            <a:r>
              <a:rPr lang="en-US" sz="2200" b="1" dirty="0" smtClean="0">
                <a:solidFill>
                  <a:schemeClr val="accent2"/>
                </a:solidFill>
              </a:rPr>
              <a:t>MINISTRY OF AGRICULTURE, LIVESTOCK AND FISHERIES</a:t>
            </a:r>
            <a:br>
              <a:rPr lang="en-US" sz="2200" b="1" dirty="0" smtClean="0">
                <a:solidFill>
                  <a:schemeClr val="accent2"/>
                </a:solidFill>
              </a:rPr>
            </a:br>
            <a:r>
              <a:rPr lang="en-US" sz="2200" b="1" dirty="0" smtClean="0">
                <a:solidFill>
                  <a:schemeClr val="accent2"/>
                </a:solidFill>
              </a:rPr>
              <a:t>Kenya Cereal Enhancement </a:t>
            </a:r>
            <a:r>
              <a:rPr lang="en-US" sz="2200" b="1" dirty="0" err="1" smtClean="0">
                <a:solidFill>
                  <a:schemeClr val="accent2"/>
                </a:solidFill>
              </a:rPr>
              <a:t>Programme</a:t>
            </a:r>
            <a:endParaRPr lang="en-US" sz="2200" b="1" dirty="0" smtClean="0">
              <a:solidFill>
                <a:schemeClr val="accent2"/>
              </a:solidFill>
            </a:endParaRPr>
          </a:p>
        </p:txBody>
      </p:sp>
      <p:sp>
        <p:nvSpPr>
          <p:cNvPr id="3" name="Subtitle 2"/>
          <p:cNvSpPr>
            <a:spLocks noGrp="1"/>
          </p:cNvSpPr>
          <p:nvPr>
            <p:ph type="subTitle" idx="1"/>
          </p:nvPr>
        </p:nvSpPr>
        <p:spPr>
          <a:xfrm>
            <a:off x="76200" y="2286000"/>
            <a:ext cx="8991600" cy="4419600"/>
          </a:xfrm>
        </p:spPr>
        <p:txBody>
          <a:bodyPr/>
          <a:lstStyle/>
          <a:p>
            <a:endParaRPr lang="en-US" dirty="0"/>
          </a:p>
          <a:p>
            <a:pPr algn="r"/>
            <a:endParaRPr lang="en-US" dirty="0"/>
          </a:p>
          <a:p>
            <a:pPr algn="r"/>
            <a:r>
              <a:rPr lang="en-US" sz="2400" dirty="0" smtClean="0">
                <a:solidFill>
                  <a:schemeClr val="tx1"/>
                </a:solidFill>
                <a:latin typeface="Cambria Math" panose="02040503050406030204" pitchFamily="18" charset="0"/>
                <a:ea typeface="Cambria Math" panose="02040503050406030204" pitchFamily="18" charset="0"/>
              </a:rPr>
              <a:t>Inception Report</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16770"/>
            <a:ext cx="8458200" cy="117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181600"/>
            <a:ext cx="1524000" cy="139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228600" y="1676400"/>
            <a:ext cx="8686800" cy="990600"/>
          </a:xfrm>
          <a:prstGeom prst="roundRect">
            <a:avLst/>
          </a:prstGeom>
          <a:ln w="28575">
            <a:solidFill>
              <a:schemeClr val="tx2"/>
            </a:solidFill>
          </a:ln>
          <a:effectLst>
            <a:outerShdw blurRad="40000" dist="20000" dir="5400000" rotWithShape="0">
              <a:srgbClr val="000000">
                <a:alpha val="38000"/>
              </a:srgbClr>
            </a:outerShdw>
            <a:reflection blurRad="6350" stA="52000" endA="300" endPos="35000" dir="5400000" sy="-100000" algn="bl" rotWithShape="0"/>
          </a:effectLst>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20000"/>
              </a:spcBef>
            </a:pPr>
            <a:r>
              <a:rPr lang="en-US" sz="2800" b="1" dirty="0">
                <a:solidFill>
                  <a:srgbClr val="C00000"/>
                </a:solidFill>
                <a:latin typeface="Arial Narrow" panose="020B0606020202030204" pitchFamily="34" charset="0"/>
              </a:rPr>
              <a:t>Consultancy Services for Development of a Monitoring and Evaluation (M&amp;E) System</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895600"/>
            <a:ext cx="6019801" cy="3822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98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286254"/>
          </a:xfrm>
        </p:spPr>
        <p:txBody>
          <a:bodyPr>
            <a:normAutofit/>
          </a:bodyPr>
          <a:lstStyle/>
          <a:p>
            <a:pPr marL="342900" indent="-342900" algn="just"/>
            <a:r>
              <a:rPr lang="en-US" sz="2400" dirty="0" smtClean="0"/>
              <a:t>Option 2</a:t>
            </a:r>
          </a:p>
          <a:p>
            <a:pPr lvl="1" algn="just">
              <a:buFont typeface="Arial" pitchFamily="34" charset="0"/>
              <a:buChar char="•"/>
            </a:pPr>
            <a:endParaRPr lang="en-GB" sz="1800" dirty="0" smtClean="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10</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801220469"/>
              </p:ext>
            </p:extLst>
          </p:nvPr>
        </p:nvGraphicFramePr>
        <p:xfrm>
          <a:off x="838200" y="1143000"/>
          <a:ext cx="6934200" cy="4291149"/>
        </p:xfrm>
        <a:graphic>
          <a:graphicData uri="http://schemas.openxmlformats.org/drawingml/2006/table">
            <a:tbl>
              <a:tblPr firstRow="1" firstCol="1" bandRow="1">
                <a:tableStyleId>{ED083AE6-46FA-4A59-8FB0-9F97EB10719F}</a:tableStyleId>
              </a:tblPr>
              <a:tblGrid>
                <a:gridCol w="3570928"/>
                <a:gridCol w="3363272"/>
              </a:tblGrid>
              <a:tr h="450669">
                <a:tc>
                  <a:txBody>
                    <a:bodyPr/>
                    <a:lstStyle/>
                    <a:p>
                      <a:pPr marL="0" lvl="0" indent="0" algn="just">
                        <a:lnSpc>
                          <a:spcPct val="150000"/>
                        </a:lnSpc>
                        <a:spcAft>
                          <a:spcPts val="0"/>
                        </a:spcAft>
                        <a:buFont typeface="+mj-lt"/>
                        <a:buNone/>
                      </a:pPr>
                      <a:r>
                        <a:rPr lang="en-US" sz="1200" dirty="0">
                          <a:effectLst/>
                        </a:rPr>
                        <a:t>Data Processing</a:t>
                      </a:r>
                      <a:endParaRPr lang="en-GB" sz="1400" dirty="0">
                        <a:effectLst/>
                        <a:latin typeface="Arial Narrow"/>
                        <a:ea typeface="Times New Roman"/>
                        <a:cs typeface="Times New Roman"/>
                      </a:endParaRPr>
                    </a:p>
                  </a:txBody>
                  <a:tcPr marL="68580" marR="68580" marT="0" marB="0"/>
                </a:tc>
                <a:tc>
                  <a:txBody>
                    <a:bodyPr/>
                    <a:lstStyle/>
                    <a:p>
                      <a:pPr marL="0" lvl="0" indent="0" algn="just">
                        <a:lnSpc>
                          <a:spcPct val="150000"/>
                        </a:lnSpc>
                        <a:spcAft>
                          <a:spcPts val="0"/>
                        </a:spcAft>
                        <a:buFont typeface="+mj-lt"/>
                        <a:buNone/>
                      </a:pPr>
                      <a:r>
                        <a:rPr lang="en-US" sz="1200" dirty="0">
                          <a:effectLst/>
                        </a:rPr>
                        <a:t>Information Retrieval and Propagation</a:t>
                      </a:r>
                      <a:endParaRPr lang="en-GB" sz="1400" dirty="0">
                        <a:effectLst/>
                        <a:latin typeface="Arial Narrow"/>
                        <a:ea typeface="Times New Roman"/>
                        <a:cs typeface="Times New Roman"/>
                      </a:endParaRPr>
                    </a:p>
                  </a:txBody>
                  <a:tcPr marL="68580" marR="68580" marT="0" marB="0"/>
                </a:tc>
              </a:tr>
              <a:tr h="3664131">
                <a:tc>
                  <a:txBody>
                    <a:bodyPr/>
                    <a:lstStyle/>
                    <a:p>
                      <a:r>
                        <a:rPr lang="en-US" sz="1200" b="0" dirty="0">
                          <a:effectLst/>
                        </a:rPr>
                        <a:t>Data processing will involve the development of an application to call 3</a:t>
                      </a:r>
                      <a:r>
                        <a:rPr lang="en-US" sz="1200" b="0" baseline="30000" dirty="0">
                          <a:effectLst/>
                        </a:rPr>
                        <a:t>rd</a:t>
                      </a:r>
                      <a:r>
                        <a:rPr lang="en-US" sz="1200" b="0" dirty="0">
                          <a:effectLst/>
                        </a:rPr>
                        <a:t> party application to perform specific functions. These include:</a:t>
                      </a:r>
                      <a:endParaRPr lang="en-GB" sz="1200" b="0" dirty="0">
                        <a:effectLst/>
                      </a:endParaRPr>
                    </a:p>
                    <a:p>
                      <a:pPr marL="342900" lvl="0" indent="-342900" algn="just">
                        <a:lnSpc>
                          <a:spcPct val="150000"/>
                        </a:lnSpc>
                        <a:spcAft>
                          <a:spcPts val="0"/>
                        </a:spcAft>
                        <a:buFont typeface="Symbol"/>
                        <a:buChar char=""/>
                      </a:pPr>
                      <a:r>
                        <a:rPr lang="en-US" sz="1200" b="0" dirty="0">
                          <a:effectLst/>
                        </a:rPr>
                        <a:t>Office package (MS Excel)</a:t>
                      </a:r>
                      <a:endParaRPr lang="en-GB" sz="1400" b="0" dirty="0">
                        <a:effectLst/>
                      </a:endParaRPr>
                    </a:p>
                    <a:p>
                      <a:pPr marL="342900" lvl="0" indent="-342900" algn="just">
                        <a:lnSpc>
                          <a:spcPct val="150000"/>
                        </a:lnSpc>
                        <a:spcAft>
                          <a:spcPts val="0"/>
                        </a:spcAft>
                        <a:buFont typeface="Symbol"/>
                        <a:buChar char=""/>
                      </a:pPr>
                      <a:r>
                        <a:rPr lang="en-US" sz="1200" b="0" dirty="0">
                          <a:effectLst/>
                        </a:rPr>
                        <a:t>Google Spreadsheets</a:t>
                      </a:r>
                      <a:endParaRPr lang="en-GB" sz="1400" b="0" dirty="0">
                        <a:effectLst/>
                      </a:endParaRPr>
                    </a:p>
                    <a:p>
                      <a:pPr marL="342900" lvl="0" indent="-342900" algn="just">
                        <a:lnSpc>
                          <a:spcPct val="150000"/>
                        </a:lnSpc>
                        <a:spcAft>
                          <a:spcPts val="0"/>
                        </a:spcAft>
                        <a:buFont typeface="Symbol"/>
                        <a:buChar char=""/>
                      </a:pPr>
                      <a:r>
                        <a:rPr lang="en-US" sz="1200" b="0" dirty="0">
                          <a:effectLst/>
                        </a:rPr>
                        <a:t>Google Earth &amp; Maps</a:t>
                      </a:r>
                      <a:endParaRPr lang="en-GB" sz="1400" b="0" dirty="0">
                        <a:effectLst/>
                      </a:endParaRPr>
                    </a:p>
                    <a:p>
                      <a:pPr marL="342900" lvl="0" indent="-342900" algn="just">
                        <a:lnSpc>
                          <a:spcPct val="150000"/>
                        </a:lnSpc>
                        <a:spcAft>
                          <a:spcPts val="0"/>
                        </a:spcAft>
                        <a:buFont typeface="Symbol"/>
                        <a:buChar char=""/>
                      </a:pPr>
                      <a:r>
                        <a:rPr lang="en-US" sz="1200" b="0" dirty="0">
                          <a:effectLst/>
                        </a:rPr>
                        <a:t>GIS applications (ArcGIS)</a:t>
                      </a:r>
                      <a:endParaRPr lang="en-GB" sz="1400" b="0" dirty="0">
                        <a:effectLst/>
                      </a:endParaRPr>
                    </a:p>
                    <a:p>
                      <a:pPr marL="342900" lvl="0" indent="-342900" algn="just">
                        <a:lnSpc>
                          <a:spcPct val="150000"/>
                        </a:lnSpc>
                        <a:spcAft>
                          <a:spcPts val="0"/>
                        </a:spcAft>
                        <a:buFont typeface="Symbol"/>
                        <a:buChar char=""/>
                      </a:pPr>
                      <a:r>
                        <a:rPr lang="en-US" sz="1200" b="0" dirty="0">
                          <a:effectLst/>
                        </a:rPr>
                        <a:t>Statistical packages (SPSS, R)</a:t>
                      </a:r>
                      <a:endParaRPr lang="en-GB" sz="1400" b="0" dirty="0">
                        <a:effectLst/>
                      </a:endParaRPr>
                    </a:p>
                    <a:p>
                      <a:pPr marL="342900" lvl="0" indent="-342900" algn="just">
                        <a:lnSpc>
                          <a:spcPct val="150000"/>
                        </a:lnSpc>
                        <a:spcAft>
                          <a:spcPts val="0"/>
                        </a:spcAft>
                        <a:buFont typeface="Symbol"/>
                        <a:buChar char=""/>
                      </a:pPr>
                      <a:r>
                        <a:rPr lang="en-US" sz="1200" b="0" dirty="0">
                          <a:effectLst/>
                        </a:rPr>
                        <a:t>Graphing applications (GNU Plot, GNU Octave)</a:t>
                      </a:r>
                      <a:endParaRPr lang="en-GB" sz="1400" b="0" dirty="0">
                        <a:effectLst/>
                      </a:endParaRPr>
                    </a:p>
                    <a:p>
                      <a:pPr marL="342900" lvl="0" indent="-342900" algn="just">
                        <a:lnSpc>
                          <a:spcPct val="150000"/>
                        </a:lnSpc>
                        <a:spcAft>
                          <a:spcPts val="0"/>
                        </a:spcAft>
                        <a:buFont typeface="Symbol"/>
                        <a:buChar char=""/>
                      </a:pPr>
                      <a:r>
                        <a:rPr lang="en-US" sz="1200" b="0" dirty="0">
                          <a:effectLst/>
                        </a:rPr>
                        <a:t>Reporting applications (GNU Enterprise, </a:t>
                      </a:r>
                      <a:r>
                        <a:rPr lang="en-US" sz="1200" b="0" dirty="0" err="1">
                          <a:effectLst/>
                        </a:rPr>
                        <a:t>jsreport</a:t>
                      </a:r>
                      <a:r>
                        <a:rPr lang="en-US" sz="1200" b="0" dirty="0">
                          <a:effectLst/>
                        </a:rPr>
                        <a:t>)</a:t>
                      </a:r>
                      <a:endParaRPr lang="en-GB" sz="1400" b="0" dirty="0">
                        <a:effectLst/>
                      </a:endParaRPr>
                    </a:p>
                    <a:p>
                      <a:pPr marL="342900" lvl="0" indent="-342900" algn="just">
                        <a:lnSpc>
                          <a:spcPct val="150000"/>
                        </a:lnSpc>
                        <a:spcAft>
                          <a:spcPts val="0"/>
                        </a:spcAft>
                        <a:buFont typeface="Symbol"/>
                        <a:buChar char=""/>
                      </a:pPr>
                      <a:r>
                        <a:rPr lang="en-US" sz="1200" b="0" dirty="0">
                          <a:effectLst/>
                        </a:rPr>
                        <a:t>Or any other data processing software which can read XLS, CSV, ZIP, KML, SAV ZIP, CSV ZIP, Google docs or XLS reports</a:t>
                      </a:r>
                      <a:endParaRPr lang="en-GB" sz="1400" b="0" dirty="0">
                        <a:effectLst/>
                        <a:latin typeface="Arial Narrow"/>
                        <a:ea typeface="Times New Roman"/>
                        <a:cs typeface="Times New Roman"/>
                      </a:endParaRPr>
                    </a:p>
                  </a:txBody>
                  <a:tcPr marL="68580" marR="68580" marT="0" marB="0"/>
                </a:tc>
                <a:tc>
                  <a:txBody>
                    <a:bodyPr/>
                    <a:lstStyle/>
                    <a:p>
                      <a:pPr marL="342900" lvl="0" indent="-342900" algn="just">
                        <a:lnSpc>
                          <a:spcPct val="150000"/>
                        </a:lnSpc>
                        <a:spcAft>
                          <a:spcPts val="0"/>
                        </a:spcAft>
                        <a:buFont typeface="Symbol"/>
                        <a:buChar char=""/>
                      </a:pPr>
                      <a:r>
                        <a:rPr lang="en-US" sz="1200" dirty="0">
                          <a:effectLst/>
                        </a:rPr>
                        <a:t>Application export functionality in acceptable data formats (.</a:t>
                      </a:r>
                      <a:r>
                        <a:rPr lang="en-US" sz="1200" dirty="0" err="1">
                          <a:effectLst/>
                        </a:rPr>
                        <a:t>xls</a:t>
                      </a:r>
                      <a:r>
                        <a:rPr lang="en-US" sz="1200" dirty="0">
                          <a:effectLst/>
                        </a:rPr>
                        <a:t>, .csv, .zip, .</a:t>
                      </a:r>
                      <a:r>
                        <a:rPr lang="en-US" sz="1200" dirty="0" err="1">
                          <a:effectLst/>
                        </a:rPr>
                        <a:t>kml</a:t>
                      </a:r>
                      <a:r>
                        <a:rPr lang="en-US" sz="1200" dirty="0">
                          <a:effectLst/>
                        </a:rPr>
                        <a:t>/ .</a:t>
                      </a:r>
                      <a:r>
                        <a:rPr lang="en-US" sz="1200" dirty="0" err="1">
                          <a:effectLst/>
                        </a:rPr>
                        <a:t>kmz</a:t>
                      </a:r>
                      <a:r>
                        <a:rPr lang="en-US" sz="1200" dirty="0">
                          <a:effectLst/>
                        </a:rPr>
                        <a:t>, .</a:t>
                      </a:r>
                      <a:r>
                        <a:rPr lang="en-US" sz="1200" dirty="0" err="1">
                          <a:effectLst/>
                        </a:rPr>
                        <a:t>sav</a:t>
                      </a:r>
                      <a:r>
                        <a:rPr lang="en-US" sz="1200" dirty="0">
                          <a:effectLst/>
                        </a:rPr>
                        <a:t>, .</a:t>
                      </a:r>
                      <a:r>
                        <a:rPr lang="en-US" sz="1200" dirty="0" err="1">
                          <a:effectLst/>
                        </a:rPr>
                        <a:t>accdb</a:t>
                      </a:r>
                      <a:r>
                        <a:rPr lang="en-US" sz="1200" dirty="0">
                          <a:effectLst/>
                        </a:rPr>
                        <a:t>, .</a:t>
                      </a:r>
                      <a:r>
                        <a:rPr lang="en-US" sz="1200" dirty="0" err="1">
                          <a:effectLst/>
                        </a:rPr>
                        <a:t>mdb</a:t>
                      </a:r>
                      <a:r>
                        <a:rPr lang="en-US" sz="1200" dirty="0">
                          <a:effectLst/>
                        </a:rPr>
                        <a:t>, .dbf)</a:t>
                      </a:r>
                      <a:endParaRPr lang="en-GB" sz="1400" dirty="0">
                        <a:effectLst/>
                      </a:endParaRPr>
                    </a:p>
                    <a:p>
                      <a:pPr marL="342900" lvl="0" indent="-342900" algn="just">
                        <a:lnSpc>
                          <a:spcPct val="150000"/>
                        </a:lnSpc>
                        <a:spcAft>
                          <a:spcPts val="0"/>
                        </a:spcAft>
                        <a:buFont typeface="Symbol"/>
                        <a:buChar char=""/>
                      </a:pPr>
                      <a:r>
                        <a:rPr lang="en-US" sz="1200" dirty="0">
                          <a:effectLst/>
                        </a:rPr>
                        <a:t>Sharing of exported files via email or </a:t>
                      </a:r>
                      <a:r>
                        <a:rPr lang="en-US" sz="1200" dirty="0" err="1">
                          <a:effectLst/>
                        </a:rPr>
                        <a:t>url</a:t>
                      </a:r>
                      <a:r>
                        <a:rPr lang="en-US" sz="1200" dirty="0">
                          <a:effectLst/>
                        </a:rPr>
                        <a:t> paths</a:t>
                      </a:r>
                      <a:endParaRPr lang="en-GB" sz="1400" dirty="0">
                        <a:effectLst/>
                      </a:endParaRPr>
                    </a:p>
                    <a:p>
                      <a:pPr marL="342900" lvl="0" indent="-342900" algn="just">
                        <a:lnSpc>
                          <a:spcPct val="150000"/>
                        </a:lnSpc>
                        <a:spcAft>
                          <a:spcPts val="0"/>
                        </a:spcAft>
                        <a:buFont typeface="Symbol"/>
                        <a:buChar char=""/>
                      </a:pPr>
                      <a:r>
                        <a:rPr lang="en-US" sz="1200" dirty="0">
                          <a:effectLst/>
                        </a:rPr>
                        <a:t>Production of hard copies of the exported files</a:t>
                      </a:r>
                      <a:endParaRPr lang="en-GB" sz="1400" dirty="0">
                        <a:effectLst/>
                        <a:latin typeface="Arial Narrow"/>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75132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839200" cy="5981454"/>
          </a:xfrm>
        </p:spPr>
        <p:txBody>
          <a:bodyPr>
            <a:normAutofit/>
          </a:bodyPr>
          <a:lstStyle/>
          <a:p>
            <a:pPr marL="342900" indent="-342900">
              <a:buFont typeface="Wingdings" pitchFamily="2" charset="2"/>
              <a:buChar char="q"/>
            </a:pPr>
            <a:r>
              <a:rPr lang="en-GB" sz="2400" b="1" dirty="0" smtClean="0">
                <a:solidFill>
                  <a:schemeClr val="accent1"/>
                </a:solidFill>
                <a:latin typeface="Arial" pitchFamily="34" charset="0"/>
                <a:cs typeface="Arial" pitchFamily="34" charset="0"/>
              </a:rPr>
              <a:t> </a:t>
            </a:r>
            <a:r>
              <a:rPr lang="en-GB" dirty="0" smtClean="0"/>
              <a:t>General </a:t>
            </a:r>
            <a:r>
              <a:rPr lang="en-GB" dirty="0"/>
              <a:t>layout of the Option 2 system</a:t>
            </a:r>
            <a:endParaRPr lang="en-US" dirty="0"/>
          </a:p>
          <a:p>
            <a:pPr lvl="0"/>
            <a:endParaRPr lang="en-US" dirty="0"/>
          </a:p>
          <a:p>
            <a:pPr marL="0" lvl="0" indent="0">
              <a:buNone/>
            </a:pPr>
            <a:endParaRPr lang="en-US" b="1" dirty="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11</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874915538"/>
              </p:ext>
            </p:extLst>
          </p:nvPr>
        </p:nvGraphicFramePr>
        <p:xfrm>
          <a:off x="1066800" y="1219200"/>
          <a:ext cx="6324600" cy="5018433"/>
        </p:xfrm>
        <a:graphic>
          <a:graphicData uri="http://schemas.openxmlformats.org/presentationml/2006/ole">
            <mc:AlternateContent xmlns:mc="http://schemas.openxmlformats.org/markup-compatibility/2006">
              <mc:Choice xmlns:v="urn:schemas-microsoft-com:vml" Requires="v">
                <p:oleObj spid="_x0000_s1031" r:id="rId3" imgW="8905775" imgH="6410189" progId="Visio.Drawing.15">
                  <p:embed/>
                </p:oleObj>
              </mc:Choice>
              <mc:Fallback>
                <p:oleObj r:id="rId3" imgW="8905775" imgH="6410189"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19200"/>
                        <a:ext cx="6324600" cy="5018433"/>
                      </a:xfrm>
                      <a:prstGeom prst="rect">
                        <a:avLst/>
                      </a:prstGeom>
                      <a:noFill/>
                    </p:spPr>
                  </p:pic>
                </p:oleObj>
              </mc:Fallback>
            </mc:AlternateContent>
          </a:graphicData>
        </a:graphic>
      </p:graphicFrame>
    </p:spTree>
    <p:extLst>
      <p:ext uri="{BB962C8B-B14F-4D97-AF65-F5344CB8AC3E}">
        <p14:creationId xmlns:p14="http://schemas.microsoft.com/office/powerpoint/2010/main" val="117658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362454"/>
          </a:xfrm>
        </p:spPr>
        <p:txBody>
          <a:bodyPr>
            <a:normAutofit/>
          </a:bodyPr>
          <a:lstStyle/>
          <a:p>
            <a:pPr marL="0" indent="0">
              <a:buNone/>
            </a:pPr>
            <a:r>
              <a:rPr lang="en-GB" sz="2400" b="1" dirty="0" smtClean="0">
                <a:solidFill>
                  <a:schemeClr val="accent1"/>
                </a:solidFill>
                <a:latin typeface="Arial" pitchFamily="34" charset="0"/>
                <a:cs typeface="Arial" pitchFamily="34" charset="0"/>
              </a:rPr>
              <a:t>Some other technical </a:t>
            </a:r>
            <a:r>
              <a:rPr lang="en-GB" sz="2400" b="1" dirty="0">
                <a:solidFill>
                  <a:schemeClr val="accent1"/>
                </a:solidFill>
                <a:latin typeface="Arial" pitchFamily="34" charset="0"/>
                <a:cs typeface="Arial" pitchFamily="34" charset="0"/>
              </a:rPr>
              <a:t>considerations for each </a:t>
            </a:r>
            <a:r>
              <a:rPr lang="en-GB" sz="2400" b="1" dirty="0" smtClean="0">
                <a:solidFill>
                  <a:schemeClr val="accent1"/>
                </a:solidFill>
                <a:latin typeface="Arial" pitchFamily="34" charset="0"/>
                <a:cs typeface="Arial" pitchFamily="34" charset="0"/>
              </a:rPr>
              <a:t>system</a:t>
            </a:r>
          </a:p>
          <a:p>
            <a:pPr lvl="0" algn="just">
              <a:buFont typeface="Arial" pitchFamily="34" charset="0"/>
              <a:buChar char="•"/>
            </a:pPr>
            <a:r>
              <a:rPr lang="en-GB" sz="1800" dirty="0" smtClean="0"/>
              <a:t> </a:t>
            </a:r>
            <a:r>
              <a:rPr lang="en-GB" sz="1800" b="1" dirty="0"/>
              <a:t>System </a:t>
            </a:r>
            <a:r>
              <a:rPr lang="en-GB" sz="1800" b="1" dirty="0" smtClean="0"/>
              <a:t>Security</a:t>
            </a:r>
            <a:r>
              <a:rPr lang="en-GB" sz="1800" dirty="0" smtClean="0"/>
              <a:t>: </a:t>
            </a:r>
            <a:r>
              <a:rPr lang="en-GB" sz="1800" dirty="0"/>
              <a:t>involves the protection of information systems from theft or damage to the hardware, the software, and to the information on them, as well as from disruption or misdirection of the services they provide. </a:t>
            </a:r>
            <a:endParaRPr lang="en-GB" sz="1800" dirty="0" smtClean="0"/>
          </a:p>
          <a:p>
            <a:pPr algn="just">
              <a:buFont typeface="Arial" pitchFamily="34" charset="0"/>
              <a:buChar char="•"/>
            </a:pPr>
            <a:r>
              <a:rPr lang="en-GB" sz="1800" dirty="0"/>
              <a:t>We will incorporate the following mechanisms while developing the system to eliminate system vulnerabilities and protect against attacks</a:t>
            </a:r>
            <a:r>
              <a:rPr lang="en-GB" sz="1800" dirty="0" smtClean="0"/>
              <a:t>:</a:t>
            </a:r>
          </a:p>
          <a:p>
            <a:pPr algn="just">
              <a:buFont typeface="Arial" pitchFamily="34" charset="0"/>
              <a:buChar char="•"/>
            </a:pPr>
            <a:endParaRPr lang="en-GB" sz="1800" dirty="0"/>
          </a:p>
          <a:p>
            <a:pPr lvl="1" algn="just">
              <a:buFont typeface="Arial" pitchFamily="34" charset="0"/>
              <a:buChar char="•"/>
            </a:pPr>
            <a:r>
              <a:rPr lang="en-GB" sz="1600" dirty="0" smtClean="0"/>
              <a:t>Proposing </a:t>
            </a:r>
            <a:r>
              <a:rPr lang="en-GB" sz="1600" dirty="0"/>
              <a:t>physical access control mechanisms</a:t>
            </a:r>
          </a:p>
          <a:p>
            <a:pPr lvl="1" algn="just">
              <a:buFont typeface="Arial" pitchFamily="34" charset="0"/>
              <a:buChar char="•"/>
            </a:pPr>
            <a:r>
              <a:rPr lang="en-GB" sz="1600" dirty="0"/>
              <a:t>Multi-level user authentication (using usernames, passwords, verification codes and prevention of password saving)</a:t>
            </a:r>
          </a:p>
          <a:p>
            <a:pPr lvl="1" algn="just">
              <a:buFont typeface="Arial" pitchFamily="34" charset="0"/>
              <a:buChar char="•"/>
            </a:pPr>
            <a:r>
              <a:rPr lang="en-GB" sz="1600" dirty="0"/>
              <a:t>Enforcing secure passwords</a:t>
            </a:r>
          </a:p>
          <a:p>
            <a:pPr lvl="1" algn="just">
              <a:buFont typeface="Arial" pitchFamily="34" charset="0"/>
              <a:buChar char="•"/>
            </a:pPr>
            <a:r>
              <a:rPr lang="en-GB" sz="1600" dirty="0"/>
              <a:t>Encrypting passwords </a:t>
            </a:r>
          </a:p>
          <a:p>
            <a:pPr lvl="1" algn="just">
              <a:buFont typeface="Arial" pitchFamily="34" charset="0"/>
              <a:buChar char="•"/>
            </a:pPr>
            <a:r>
              <a:rPr lang="en-GB" sz="1600" dirty="0"/>
              <a:t>Firewalls</a:t>
            </a:r>
          </a:p>
          <a:p>
            <a:pPr lvl="1" algn="just">
              <a:buFont typeface="Arial" pitchFamily="34" charset="0"/>
              <a:buChar char="•"/>
            </a:pPr>
            <a:r>
              <a:rPr lang="en-GB" sz="1600" dirty="0"/>
              <a:t>Enabling integration with antivirus programs</a:t>
            </a:r>
          </a:p>
          <a:p>
            <a:pPr lvl="1" algn="just">
              <a:buFont typeface="Arial" pitchFamily="34" charset="0"/>
              <a:buChar char="•"/>
            </a:pPr>
            <a:r>
              <a:rPr lang="en-GB" sz="1600" dirty="0"/>
              <a:t>Secure coding</a:t>
            </a:r>
          </a:p>
          <a:p>
            <a:pPr lvl="1" algn="just">
              <a:buFont typeface="Arial" pitchFamily="34" charset="0"/>
              <a:buChar char="•"/>
            </a:pPr>
            <a:r>
              <a:rPr lang="en-GB" sz="1600" dirty="0"/>
              <a:t>Installation of user certificates</a:t>
            </a:r>
          </a:p>
          <a:p>
            <a:pPr lvl="1" algn="just">
              <a:buFont typeface="Arial" pitchFamily="34" charset="0"/>
              <a:buChar char="•"/>
            </a:pPr>
            <a:endParaRPr lang="en-GB" sz="1800" dirty="0" smtClean="0"/>
          </a:p>
          <a:p>
            <a:pPr marL="0" lvl="0" indent="0">
              <a:buNone/>
            </a:pPr>
            <a:endParaRPr lang="en-US" sz="2400" b="1" dirty="0" smtClean="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12</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Tree>
    <p:extLst>
      <p:ext uri="{BB962C8B-B14F-4D97-AF65-F5344CB8AC3E}">
        <p14:creationId xmlns:p14="http://schemas.microsoft.com/office/powerpoint/2010/main" val="3272341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362454"/>
          </a:xfrm>
        </p:spPr>
        <p:txBody>
          <a:bodyPr>
            <a:normAutofit/>
          </a:bodyPr>
          <a:lstStyle/>
          <a:p>
            <a:pPr marL="0" indent="0">
              <a:buNone/>
            </a:pPr>
            <a:r>
              <a:rPr lang="en-GB" sz="2400" b="1" dirty="0" smtClean="0">
                <a:solidFill>
                  <a:schemeClr val="accent1"/>
                </a:solidFill>
                <a:latin typeface="Arial" pitchFamily="34" charset="0"/>
                <a:cs typeface="Arial" pitchFamily="34" charset="0"/>
              </a:rPr>
              <a:t>Some other technical </a:t>
            </a:r>
            <a:r>
              <a:rPr lang="en-GB" sz="2400" b="1" dirty="0">
                <a:solidFill>
                  <a:schemeClr val="accent1"/>
                </a:solidFill>
                <a:latin typeface="Arial" pitchFamily="34" charset="0"/>
                <a:cs typeface="Arial" pitchFamily="34" charset="0"/>
              </a:rPr>
              <a:t>considerations for each </a:t>
            </a:r>
            <a:r>
              <a:rPr lang="en-GB" sz="2400" b="1" dirty="0" smtClean="0">
                <a:solidFill>
                  <a:schemeClr val="accent1"/>
                </a:solidFill>
                <a:latin typeface="Arial" pitchFamily="34" charset="0"/>
                <a:cs typeface="Arial" pitchFamily="34" charset="0"/>
              </a:rPr>
              <a:t>system</a:t>
            </a:r>
          </a:p>
          <a:p>
            <a:pPr lvl="0" algn="just">
              <a:buFont typeface="Arial" pitchFamily="34" charset="0"/>
              <a:buChar char="•"/>
            </a:pPr>
            <a:r>
              <a:rPr lang="en-GB" sz="1800" b="1" dirty="0" smtClean="0"/>
              <a:t>System Testing</a:t>
            </a:r>
            <a:r>
              <a:rPr lang="en-GB" sz="1800" dirty="0" smtClean="0"/>
              <a:t>: </a:t>
            </a:r>
            <a:r>
              <a:rPr lang="en-GB" sz="1800" dirty="0"/>
              <a:t>Testing provides an objective, independent view of the software to allow the business to appreciate and understand the risks of software implementation. </a:t>
            </a:r>
            <a:r>
              <a:rPr lang="en-GB" sz="1800" dirty="0" smtClean="0"/>
              <a:t> We will conduct testing at two levels:</a:t>
            </a:r>
          </a:p>
          <a:p>
            <a:pPr lvl="0" algn="just">
              <a:buFont typeface="Arial" pitchFamily="34" charset="0"/>
              <a:buChar char="•"/>
            </a:pPr>
            <a:endParaRPr lang="en-GB" sz="1800" dirty="0"/>
          </a:p>
          <a:p>
            <a:pPr lvl="0" algn="just">
              <a:buFont typeface="Arial" pitchFamily="34" charset="0"/>
              <a:buChar char="•"/>
            </a:pPr>
            <a:endParaRPr lang="en-GB" sz="1800" dirty="0" smtClean="0"/>
          </a:p>
          <a:p>
            <a:pPr lvl="0" algn="just">
              <a:buFont typeface="Arial" pitchFamily="34" charset="0"/>
              <a:buChar char="•"/>
            </a:pPr>
            <a:endParaRPr lang="en-GB" sz="1800" dirty="0" smtClean="0"/>
          </a:p>
          <a:p>
            <a:pPr lvl="0" algn="just">
              <a:buFont typeface="Arial" pitchFamily="34" charset="0"/>
              <a:buChar char="•"/>
            </a:pPr>
            <a:endParaRPr lang="en-GB" sz="1800" dirty="0"/>
          </a:p>
          <a:p>
            <a:pPr lvl="0" algn="just">
              <a:buFont typeface="Arial" pitchFamily="34" charset="0"/>
              <a:buChar char="•"/>
            </a:pPr>
            <a:endParaRPr lang="en-GB" sz="1800" dirty="0" smtClean="0"/>
          </a:p>
          <a:p>
            <a:pPr lvl="0" algn="just">
              <a:buFont typeface="Arial" pitchFamily="34" charset="0"/>
              <a:buChar char="•"/>
            </a:pPr>
            <a:endParaRPr lang="en-GB" sz="1800" dirty="0" smtClean="0"/>
          </a:p>
          <a:p>
            <a:pPr lvl="0" algn="just">
              <a:buFont typeface="Arial" pitchFamily="34" charset="0"/>
              <a:buChar char="•"/>
            </a:pPr>
            <a:endParaRPr lang="en-GB" sz="1800" dirty="0"/>
          </a:p>
          <a:p>
            <a:endParaRPr lang="en-GB" sz="1800" dirty="0" smtClean="0"/>
          </a:p>
          <a:p>
            <a:pPr>
              <a:buFont typeface="Arial" pitchFamily="34" charset="0"/>
              <a:buChar char="•"/>
            </a:pPr>
            <a:endParaRPr lang="en-GB" sz="1800" b="1" dirty="0" smtClean="0"/>
          </a:p>
          <a:p>
            <a:pPr>
              <a:buFont typeface="Arial" pitchFamily="34" charset="0"/>
              <a:buChar char="•"/>
            </a:pPr>
            <a:r>
              <a:rPr lang="en-GB" sz="1800" b="1" dirty="0" smtClean="0"/>
              <a:t>System Deployment</a:t>
            </a:r>
            <a:r>
              <a:rPr lang="en-GB" sz="1800" dirty="0" smtClean="0"/>
              <a:t>: System </a:t>
            </a:r>
            <a:r>
              <a:rPr lang="en-GB" sz="1800" dirty="0"/>
              <a:t>deployment includes all of the activities that make a system available for use. Deployment activities include;</a:t>
            </a:r>
          </a:p>
          <a:p>
            <a:pPr lvl="1" algn="just">
              <a:buFont typeface="Arial" pitchFamily="34" charset="0"/>
              <a:buChar char="•"/>
            </a:pPr>
            <a:r>
              <a:rPr lang="en-GB" sz="1600" dirty="0"/>
              <a:t>Deployment Packaging (Executable file, Install wizard, Help files, License agreement &amp; User keys, Libraries (Fonts, Icons, Languages, Customization files))</a:t>
            </a:r>
          </a:p>
          <a:p>
            <a:pPr lvl="1" algn="just">
              <a:buFont typeface="Arial" pitchFamily="34" charset="0"/>
              <a:buChar char="•"/>
            </a:pPr>
            <a:r>
              <a:rPr lang="en-GB" sz="1600" dirty="0"/>
              <a:t>Installation &amp; Activation</a:t>
            </a:r>
          </a:p>
          <a:p>
            <a:pPr lvl="1" algn="just">
              <a:buFont typeface="Arial" pitchFamily="34" charset="0"/>
              <a:buChar char="•"/>
            </a:pPr>
            <a:r>
              <a:rPr lang="en-GB" sz="1600" dirty="0"/>
              <a:t>Periodic Maintenance</a:t>
            </a:r>
          </a:p>
          <a:p>
            <a:pPr lvl="0" algn="just">
              <a:buFont typeface="Arial" pitchFamily="34" charset="0"/>
              <a:buChar char="•"/>
            </a:pPr>
            <a:endParaRPr lang="en-GB" sz="1800" dirty="0" smtClean="0"/>
          </a:p>
          <a:p>
            <a:pPr marL="0" lvl="0" indent="0">
              <a:buNone/>
            </a:pPr>
            <a:endParaRPr lang="en-US" sz="2400" b="1" dirty="0" smtClean="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13</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275618576"/>
              </p:ext>
            </p:extLst>
          </p:nvPr>
        </p:nvGraphicFramePr>
        <p:xfrm>
          <a:off x="685800" y="1600200"/>
          <a:ext cx="7315200" cy="2471783"/>
        </p:xfrm>
        <a:graphic>
          <a:graphicData uri="http://schemas.openxmlformats.org/drawingml/2006/table">
            <a:tbl>
              <a:tblPr firstRow="1" firstCol="1" bandRow="1">
                <a:tableStyleId>{5C22544A-7EE6-4342-B048-85BDC9FD1C3A}</a:tableStyleId>
              </a:tblPr>
              <a:tblGrid>
                <a:gridCol w="1498851"/>
                <a:gridCol w="2495465"/>
                <a:gridCol w="3320884"/>
              </a:tblGrid>
              <a:tr h="255451">
                <a:tc>
                  <a:txBody>
                    <a:bodyPr/>
                    <a:lstStyle/>
                    <a:p>
                      <a:pPr algn="just">
                        <a:lnSpc>
                          <a:spcPct val="150000"/>
                        </a:lnSpc>
                        <a:spcAft>
                          <a:spcPts val="0"/>
                        </a:spcAft>
                      </a:pPr>
                      <a:r>
                        <a:rPr lang="en-GB" sz="1200" dirty="0">
                          <a:effectLst/>
                        </a:rPr>
                        <a:t>Level</a:t>
                      </a:r>
                      <a:endParaRPr lang="en-GB" sz="1200" dirty="0">
                        <a:effectLst/>
                        <a:latin typeface="Arial Narrow"/>
                        <a:ea typeface="Times New Roman"/>
                        <a:cs typeface="Times New Roman"/>
                      </a:endParaRPr>
                    </a:p>
                  </a:txBody>
                  <a:tcPr marL="68580" marR="68580" marT="0" marB="0"/>
                </a:tc>
                <a:tc>
                  <a:txBody>
                    <a:bodyPr/>
                    <a:lstStyle/>
                    <a:p>
                      <a:pPr algn="just">
                        <a:lnSpc>
                          <a:spcPct val="150000"/>
                        </a:lnSpc>
                        <a:spcAft>
                          <a:spcPts val="0"/>
                        </a:spcAft>
                      </a:pPr>
                      <a:r>
                        <a:rPr lang="en-GB" sz="1200" dirty="0">
                          <a:effectLst/>
                        </a:rPr>
                        <a:t>Activities</a:t>
                      </a:r>
                      <a:endParaRPr lang="en-GB" sz="1200" dirty="0">
                        <a:effectLst/>
                        <a:latin typeface="Arial Narrow"/>
                        <a:ea typeface="Times New Roman"/>
                        <a:cs typeface="Times New Roman"/>
                      </a:endParaRPr>
                    </a:p>
                  </a:txBody>
                  <a:tcPr marL="68580" marR="68580" marT="0" marB="0"/>
                </a:tc>
                <a:tc>
                  <a:txBody>
                    <a:bodyPr/>
                    <a:lstStyle/>
                    <a:p>
                      <a:pPr algn="just">
                        <a:lnSpc>
                          <a:spcPct val="150000"/>
                        </a:lnSpc>
                        <a:spcAft>
                          <a:spcPts val="0"/>
                        </a:spcAft>
                      </a:pPr>
                      <a:r>
                        <a:rPr lang="en-GB" sz="1200">
                          <a:effectLst/>
                        </a:rPr>
                        <a:t>Product</a:t>
                      </a:r>
                      <a:endParaRPr lang="en-GB" sz="1200">
                        <a:effectLst/>
                        <a:latin typeface="Arial Narrow"/>
                        <a:ea typeface="Times New Roman"/>
                        <a:cs typeface="Times New Roman"/>
                      </a:endParaRPr>
                    </a:p>
                  </a:txBody>
                  <a:tcPr marL="68580" marR="68580" marT="0" marB="0"/>
                </a:tc>
              </a:tr>
              <a:tr h="534126">
                <a:tc>
                  <a:txBody>
                    <a:bodyPr/>
                    <a:lstStyle/>
                    <a:p>
                      <a:pPr algn="just">
                        <a:lnSpc>
                          <a:spcPct val="150000"/>
                        </a:lnSpc>
                        <a:spcAft>
                          <a:spcPts val="0"/>
                        </a:spcAft>
                      </a:pPr>
                      <a:r>
                        <a:rPr lang="en-GB" sz="1200" dirty="0">
                          <a:effectLst/>
                        </a:rPr>
                        <a:t>Alpha Level</a:t>
                      </a:r>
                      <a:endParaRPr lang="en-GB" sz="1200" dirty="0">
                        <a:effectLst/>
                        <a:latin typeface="Arial Narrow"/>
                        <a:ea typeface="Times New Roman"/>
                        <a:cs typeface="Times New Roman"/>
                      </a:endParaRPr>
                    </a:p>
                  </a:txBody>
                  <a:tcPr marL="68580" marR="68580" marT="0" marB="0"/>
                </a:tc>
                <a:tc>
                  <a:txBody>
                    <a:bodyPr/>
                    <a:lstStyle/>
                    <a:p>
                      <a:pPr marL="342900" lvl="0" indent="-342900" algn="just">
                        <a:lnSpc>
                          <a:spcPct val="150000"/>
                        </a:lnSpc>
                        <a:spcAft>
                          <a:spcPts val="0"/>
                        </a:spcAft>
                        <a:buFont typeface="Symbol"/>
                        <a:buChar char=""/>
                      </a:pPr>
                      <a:r>
                        <a:rPr lang="en-GB" sz="1200" dirty="0">
                          <a:effectLst/>
                        </a:rPr>
                        <a:t>Internal verification tests by the system developers </a:t>
                      </a:r>
                      <a:endParaRPr lang="en-GB" sz="1200" dirty="0">
                        <a:effectLst/>
                        <a:latin typeface="Arial Narrow"/>
                        <a:ea typeface="Times New Roman"/>
                        <a:cs typeface="Times New Roman"/>
                      </a:endParaRPr>
                    </a:p>
                  </a:txBody>
                  <a:tcPr marL="68580" marR="68580" marT="0" marB="0"/>
                </a:tc>
                <a:tc>
                  <a:txBody>
                    <a:bodyPr/>
                    <a:lstStyle/>
                    <a:p>
                      <a:pPr marL="342900" lvl="0" indent="-342900" algn="just">
                        <a:lnSpc>
                          <a:spcPct val="150000"/>
                        </a:lnSpc>
                        <a:spcAft>
                          <a:spcPts val="0"/>
                        </a:spcAft>
                        <a:buFont typeface="Symbol"/>
                        <a:buChar char=""/>
                      </a:pPr>
                      <a:r>
                        <a:rPr lang="en-GB" sz="1200">
                          <a:effectLst/>
                        </a:rPr>
                        <a:t>Alpha release for testing at the beta level</a:t>
                      </a:r>
                      <a:endParaRPr lang="en-GB" sz="1200">
                        <a:effectLst/>
                        <a:latin typeface="Arial Narrow"/>
                        <a:ea typeface="Times New Roman"/>
                        <a:cs typeface="Times New Roman"/>
                      </a:endParaRPr>
                    </a:p>
                  </a:txBody>
                  <a:tcPr marL="68580" marR="68580" marT="0" marB="0"/>
                </a:tc>
              </a:tr>
              <a:tr h="1648823">
                <a:tc>
                  <a:txBody>
                    <a:bodyPr/>
                    <a:lstStyle/>
                    <a:p>
                      <a:pPr algn="just">
                        <a:lnSpc>
                          <a:spcPct val="150000"/>
                        </a:lnSpc>
                        <a:spcAft>
                          <a:spcPts val="0"/>
                        </a:spcAft>
                      </a:pPr>
                      <a:r>
                        <a:rPr lang="en-GB" sz="1200">
                          <a:effectLst/>
                        </a:rPr>
                        <a:t>Beta Level</a:t>
                      </a:r>
                      <a:endParaRPr lang="en-GB" sz="1200">
                        <a:effectLst/>
                        <a:latin typeface="Arial Narrow"/>
                        <a:ea typeface="Times New Roman"/>
                        <a:cs typeface="Times New Roman"/>
                      </a:endParaRPr>
                    </a:p>
                  </a:txBody>
                  <a:tcPr marL="68580" marR="68580" marT="0" marB="0"/>
                </a:tc>
                <a:tc>
                  <a:txBody>
                    <a:bodyPr/>
                    <a:lstStyle/>
                    <a:p>
                      <a:pPr marL="342900" lvl="0" indent="-342900" algn="just">
                        <a:lnSpc>
                          <a:spcPct val="150000"/>
                        </a:lnSpc>
                        <a:spcAft>
                          <a:spcPts val="0"/>
                        </a:spcAft>
                        <a:buFont typeface="Symbol"/>
                        <a:buChar char=""/>
                      </a:pPr>
                      <a:r>
                        <a:rPr lang="en-GB" sz="1200" dirty="0">
                          <a:effectLst/>
                        </a:rPr>
                        <a:t>External user acceptability and functionality validation tests at the </a:t>
                      </a:r>
                      <a:r>
                        <a:rPr lang="en-GB" sz="1200" dirty="0" smtClean="0">
                          <a:effectLst/>
                        </a:rPr>
                        <a:t>field</a:t>
                      </a:r>
                      <a:endParaRPr lang="en-GB" sz="1200" dirty="0">
                        <a:effectLst/>
                      </a:endParaRPr>
                    </a:p>
                    <a:p>
                      <a:pPr marL="342900" lvl="0" indent="-342900" algn="just">
                        <a:lnSpc>
                          <a:spcPct val="150000"/>
                        </a:lnSpc>
                        <a:spcAft>
                          <a:spcPts val="0"/>
                        </a:spcAft>
                        <a:buFont typeface="Symbol"/>
                        <a:buChar char=""/>
                      </a:pPr>
                      <a:r>
                        <a:rPr lang="en-GB" sz="1200" dirty="0">
                          <a:effectLst/>
                        </a:rPr>
                        <a:t>The alpha release will be deployed to sampled users in the selected Counties</a:t>
                      </a:r>
                      <a:endParaRPr lang="en-GB" sz="1200" dirty="0">
                        <a:effectLst/>
                        <a:latin typeface="Arial Narrow"/>
                        <a:ea typeface="Times New Roman"/>
                        <a:cs typeface="Times New Roman"/>
                      </a:endParaRPr>
                    </a:p>
                  </a:txBody>
                  <a:tcPr marL="68580" marR="68580" marT="0" marB="0"/>
                </a:tc>
                <a:tc>
                  <a:txBody>
                    <a:bodyPr/>
                    <a:lstStyle/>
                    <a:p>
                      <a:pPr marL="342900" lvl="0" indent="-342900" algn="just">
                        <a:lnSpc>
                          <a:spcPct val="150000"/>
                        </a:lnSpc>
                        <a:spcAft>
                          <a:spcPts val="0"/>
                        </a:spcAft>
                        <a:buFont typeface="Symbol"/>
                        <a:buChar char=""/>
                      </a:pPr>
                      <a:r>
                        <a:rPr lang="en-GB" sz="1200" dirty="0">
                          <a:effectLst/>
                        </a:rPr>
                        <a:t>Beta release that will be compiled and deployed to the client sites</a:t>
                      </a:r>
                      <a:endParaRPr lang="en-GB" sz="1200" dirty="0">
                        <a:effectLst/>
                        <a:latin typeface="Arial Narrow"/>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182181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E9335-9482-4F98-9705-9167AF7E2837}" type="datetime1">
              <a:rPr lang="en-US" smtClean="0">
                <a:solidFill>
                  <a:prstClr val="black"/>
                </a:solidFill>
              </a:rPr>
              <a:pPr/>
              <a:t>4/4/2016</a:t>
            </a:fld>
            <a:endParaRPr lang="en-US">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Prepared by LOG Associates</a:t>
            </a:r>
            <a:endParaRPr lang="en-US">
              <a:solidFill>
                <a:prstClr val="black"/>
              </a:solidFill>
            </a:endParaRPr>
          </a:p>
        </p:txBody>
      </p:sp>
      <p:sp>
        <p:nvSpPr>
          <p:cNvPr id="4" name="Slide Number Placeholder 3"/>
          <p:cNvSpPr>
            <a:spLocks noGrp="1"/>
          </p:cNvSpPr>
          <p:nvPr>
            <p:ph type="sldNum" sz="quarter" idx="12"/>
          </p:nvPr>
        </p:nvSpPr>
        <p:spPr/>
        <p:txBody>
          <a:bodyPr/>
          <a:lstStyle/>
          <a:p>
            <a:fld id="{F3F5E903-C190-4876-B7A2-1BC45A485FCC}" type="slidenum">
              <a:rPr lang="en-US" smtClean="0">
                <a:solidFill>
                  <a:prstClr val="black"/>
                </a:solidFill>
              </a:rPr>
              <a:pPr/>
              <a:t>14</a:t>
            </a:fld>
            <a:endParaRPr lang="en-US">
              <a:solidFill>
                <a:prstClr val="black"/>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973994" cy="4892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777197" y="2789001"/>
            <a:ext cx="5943600" cy="99060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dirty="0">
                <a:ln w="11430"/>
                <a:gradFill>
                  <a:gsLst>
                    <a:gs pos="0">
                      <a:srgbClr val="DA1F28">
                        <a:tint val="70000"/>
                        <a:satMod val="245000"/>
                      </a:srgbClr>
                    </a:gs>
                    <a:gs pos="75000">
                      <a:srgbClr val="DA1F28">
                        <a:tint val="90000"/>
                        <a:shade val="60000"/>
                        <a:satMod val="240000"/>
                      </a:srgbClr>
                    </a:gs>
                    <a:gs pos="100000">
                      <a:srgbClr val="DA1F28">
                        <a:tint val="100000"/>
                        <a:shade val="50000"/>
                        <a:satMod val="240000"/>
                      </a:srgbClr>
                    </a:gs>
                  </a:gsLst>
                  <a:lin ang="5400000"/>
                </a:gradFill>
                <a:effectLst>
                  <a:outerShdw blurRad="50800" dist="39000" dir="5460000" algn="tl">
                    <a:srgbClr val="000000">
                      <a:alpha val="38000"/>
                    </a:srgbClr>
                  </a:outerShdw>
                </a:effectLst>
              </a:rPr>
              <a:t>THANK YOU</a:t>
            </a:r>
            <a:endParaRPr lang="en-US" sz="4800" b="1" dirty="0">
              <a:ln w="11430"/>
              <a:gradFill>
                <a:gsLst>
                  <a:gs pos="0">
                    <a:srgbClr val="DA1F28">
                      <a:tint val="70000"/>
                      <a:satMod val="245000"/>
                    </a:srgbClr>
                  </a:gs>
                  <a:gs pos="75000">
                    <a:srgbClr val="DA1F28">
                      <a:tint val="90000"/>
                      <a:shade val="60000"/>
                      <a:satMod val="240000"/>
                    </a:srgbClr>
                  </a:gs>
                  <a:gs pos="100000">
                    <a:srgbClr val="DA1F28">
                      <a:tint val="100000"/>
                      <a:shade val="50000"/>
                      <a:satMod val="240000"/>
                    </a:srgb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007519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543015033"/>
              </p:ext>
            </p:extLst>
          </p:nvPr>
        </p:nvGraphicFramePr>
        <p:xfrm>
          <a:off x="152401" y="990600"/>
          <a:ext cx="8610600" cy="5232400"/>
        </p:xfrm>
        <a:graphic>
          <a:graphicData uri="http://schemas.openxmlformats.org/drawingml/2006/table">
            <a:tbl>
              <a:tblPr firstRow="1" bandRow="1">
                <a:tableStyleId>{5C22544A-7EE6-4342-B048-85BDC9FD1C3A}</a:tableStyleId>
              </a:tblPr>
              <a:tblGrid>
                <a:gridCol w="685799"/>
                <a:gridCol w="3886201"/>
                <a:gridCol w="4038600"/>
              </a:tblGrid>
              <a:tr h="370840">
                <a:tc>
                  <a:txBody>
                    <a:bodyPr/>
                    <a:lstStyle/>
                    <a:p>
                      <a:r>
                        <a:rPr lang="en-US" dirty="0" smtClean="0"/>
                        <a:t>No.</a:t>
                      </a:r>
                      <a:endParaRPr lang="en-US" dirty="0"/>
                    </a:p>
                  </a:txBody>
                  <a:tcPr/>
                </a:tc>
                <a:tc>
                  <a:txBody>
                    <a:bodyPr/>
                    <a:lstStyle/>
                    <a:p>
                      <a:r>
                        <a:rPr lang="en-US" dirty="0" smtClean="0"/>
                        <a:t>Key Issue</a:t>
                      </a:r>
                      <a:endParaRPr lang="en-US" dirty="0"/>
                    </a:p>
                  </a:txBody>
                  <a:tcPr/>
                </a:tc>
                <a:tc>
                  <a:txBody>
                    <a:bodyPr/>
                    <a:lstStyle/>
                    <a:p>
                      <a:r>
                        <a:rPr lang="en-US" dirty="0" smtClean="0"/>
                        <a:t>Addressed</a:t>
                      </a:r>
                      <a:endParaRPr lang="en-US" dirty="0"/>
                    </a:p>
                  </a:txBody>
                  <a:tcPr/>
                </a:tc>
              </a:tr>
              <a:tr h="370840">
                <a:tc>
                  <a:txBody>
                    <a:bodyPr/>
                    <a:lstStyle/>
                    <a:p>
                      <a:pPr marL="0" indent="0">
                        <a:buFont typeface="+mj-lt"/>
                        <a:buNone/>
                      </a:pPr>
                      <a:r>
                        <a:rPr lang="en-US" dirty="0" smtClean="0"/>
                        <a:t>1</a:t>
                      </a:r>
                      <a:endParaRPr lang="en-US" dirty="0"/>
                    </a:p>
                  </a:txBody>
                  <a:tcPr/>
                </a:tc>
                <a:tc>
                  <a:txBody>
                    <a:bodyPr/>
                    <a:lstStyle/>
                    <a:p>
                      <a:r>
                        <a:rPr lang="en-US" dirty="0" smtClean="0"/>
                        <a:t>Link method to TOR</a:t>
                      </a:r>
                      <a:endParaRPr lang="en-US" dirty="0"/>
                    </a:p>
                  </a:txBody>
                  <a:tcPr/>
                </a:tc>
                <a:tc>
                  <a:txBody>
                    <a:bodyPr/>
                    <a:lstStyle/>
                    <a:p>
                      <a:endParaRPr lang="en-US" dirty="0"/>
                    </a:p>
                  </a:txBody>
                  <a:tcPr/>
                </a:tc>
              </a:tr>
              <a:tr h="370840">
                <a:tc>
                  <a:txBody>
                    <a:bodyPr/>
                    <a:lstStyle/>
                    <a:p>
                      <a:pPr marL="0" indent="0">
                        <a:buFont typeface="+mj-lt"/>
                        <a:buNone/>
                      </a:pPr>
                      <a:r>
                        <a:rPr lang="en-US" dirty="0" smtClean="0"/>
                        <a:t>2</a:t>
                      </a:r>
                      <a:endParaRPr lang="en-US" dirty="0"/>
                    </a:p>
                  </a:txBody>
                  <a:tcPr/>
                </a:tc>
                <a:tc>
                  <a:txBody>
                    <a:bodyPr/>
                    <a:lstStyle/>
                    <a:p>
                      <a:r>
                        <a:rPr lang="en-US" dirty="0" smtClean="0"/>
                        <a:t>Include a chapter on preliminary findings</a:t>
                      </a:r>
                      <a:endParaRPr lang="en-US" dirty="0"/>
                    </a:p>
                  </a:txBody>
                  <a:tcPr/>
                </a:tc>
                <a:tc>
                  <a:txBody>
                    <a:bodyPr/>
                    <a:lstStyle/>
                    <a:p>
                      <a:r>
                        <a:rPr lang="en-US" dirty="0" smtClean="0"/>
                        <a:t>Included, Chapter 5</a:t>
                      </a:r>
                      <a:endParaRPr lang="en-US" dirty="0"/>
                    </a:p>
                  </a:txBody>
                  <a:tcPr/>
                </a:tc>
              </a:tr>
              <a:tr h="370840">
                <a:tc>
                  <a:txBody>
                    <a:bodyPr/>
                    <a:lstStyle/>
                    <a:p>
                      <a:pPr marL="0" indent="0">
                        <a:buFont typeface="+mj-lt"/>
                        <a:buNone/>
                      </a:pPr>
                      <a:r>
                        <a:rPr lang="en-US" dirty="0" smtClean="0"/>
                        <a:t>3</a:t>
                      </a:r>
                      <a:endParaRPr lang="en-US" dirty="0"/>
                    </a:p>
                  </a:txBody>
                  <a:tcPr/>
                </a:tc>
                <a:tc>
                  <a:txBody>
                    <a:bodyPr/>
                    <a:lstStyle/>
                    <a:p>
                      <a:r>
                        <a:rPr lang="en-US" dirty="0" smtClean="0"/>
                        <a:t>Remove IPNI from list of key stakeholders</a:t>
                      </a:r>
                      <a:endParaRPr lang="en-US" dirty="0"/>
                    </a:p>
                  </a:txBody>
                  <a:tcPr/>
                </a:tc>
                <a:tc>
                  <a:txBody>
                    <a:bodyPr/>
                    <a:lstStyle/>
                    <a:p>
                      <a:r>
                        <a:rPr lang="en-US" dirty="0" err="1" smtClean="0"/>
                        <a:t>Pg</a:t>
                      </a:r>
                      <a:r>
                        <a:rPr lang="en-US" dirty="0" smtClean="0"/>
                        <a:t> 33, Table 3.1 on List of key</a:t>
                      </a:r>
                      <a:r>
                        <a:rPr lang="en-US" baseline="0" dirty="0" smtClean="0"/>
                        <a:t> stakeholders and their roles</a:t>
                      </a:r>
                      <a:endParaRPr lang="en-US" dirty="0"/>
                    </a:p>
                  </a:txBody>
                  <a:tcPr/>
                </a:tc>
              </a:tr>
              <a:tr h="370840">
                <a:tc>
                  <a:txBody>
                    <a:bodyPr/>
                    <a:lstStyle/>
                    <a:p>
                      <a:pPr marL="0" indent="0">
                        <a:buFont typeface="+mj-lt"/>
                        <a:buNone/>
                      </a:pPr>
                      <a:r>
                        <a:rPr lang="en-US" dirty="0" smtClean="0"/>
                        <a:t>4</a:t>
                      </a:r>
                      <a:endParaRPr lang="en-US" dirty="0"/>
                    </a:p>
                  </a:txBody>
                  <a:tcPr/>
                </a:tc>
                <a:tc>
                  <a:txBody>
                    <a:bodyPr/>
                    <a:lstStyle/>
                    <a:p>
                      <a:r>
                        <a:rPr lang="en-US" dirty="0" smtClean="0"/>
                        <a:t>Stick to KCEP not KCEP CRAL</a:t>
                      </a:r>
                      <a:endParaRPr lang="en-US" dirty="0"/>
                    </a:p>
                  </a:txBody>
                  <a:tcPr/>
                </a:tc>
                <a:tc>
                  <a:txBody>
                    <a:bodyPr/>
                    <a:lstStyle/>
                    <a:p>
                      <a:r>
                        <a:rPr lang="en-US" dirty="0" smtClean="0"/>
                        <a:t>Captured in Chapter 1 </a:t>
                      </a:r>
                      <a:endParaRPr lang="en-US" dirty="0"/>
                    </a:p>
                  </a:txBody>
                  <a:tcPr/>
                </a:tc>
              </a:tr>
              <a:tr h="370840">
                <a:tc>
                  <a:txBody>
                    <a:bodyPr/>
                    <a:lstStyle/>
                    <a:p>
                      <a:pPr marL="0" indent="0">
                        <a:buFont typeface="+mj-lt"/>
                        <a:buNone/>
                      </a:pPr>
                      <a:r>
                        <a:rPr lang="en-US" dirty="0" smtClean="0"/>
                        <a:t>5</a:t>
                      </a:r>
                      <a:endParaRPr lang="en-US" dirty="0"/>
                    </a:p>
                  </a:txBody>
                  <a:tcPr/>
                </a:tc>
                <a:tc>
                  <a:txBody>
                    <a:bodyPr/>
                    <a:lstStyle/>
                    <a:p>
                      <a:r>
                        <a:rPr lang="en-US" dirty="0" smtClean="0"/>
                        <a:t>Remove</a:t>
                      </a:r>
                      <a:r>
                        <a:rPr lang="en-US" baseline="0" dirty="0" smtClean="0"/>
                        <a:t> Kenya Seed Company and indicate a general seed company</a:t>
                      </a:r>
                      <a:endParaRPr lang="en-US" dirty="0"/>
                    </a:p>
                  </a:txBody>
                  <a:tcPr/>
                </a:tc>
                <a:tc>
                  <a:txBody>
                    <a:bodyPr/>
                    <a:lstStyle/>
                    <a:p>
                      <a:r>
                        <a:rPr lang="en-US" dirty="0" err="1" smtClean="0"/>
                        <a:t>Pg</a:t>
                      </a:r>
                      <a:r>
                        <a:rPr lang="en-US" dirty="0" smtClean="0"/>
                        <a:t> 33 – Table 3.1</a:t>
                      </a:r>
                      <a:endParaRPr lang="en-US" dirty="0"/>
                    </a:p>
                  </a:txBody>
                  <a:tcPr/>
                </a:tc>
              </a:tr>
              <a:tr h="370840">
                <a:tc>
                  <a:txBody>
                    <a:bodyPr/>
                    <a:lstStyle/>
                    <a:p>
                      <a:pPr marL="0" indent="0">
                        <a:buFont typeface="+mj-lt"/>
                        <a:buNone/>
                      </a:pPr>
                      <a:r>
                        <a:rPr lang="en-US" dirty="0" smtClean="0"/>
                        <a:t>6</a:t>
                      </a:r>
                      <a:endParaRPr lang="en-US" dirty="0"/>
                    </a:p>
                  </a:txBody>
                  <a:tcPr/>
                </a:tc>
                <a:tc>
                  <a:txBody>
                    <a:bodyPr/>
                    <a:lstStyle/>
                    <a:p>
                      <a:r>
                        <a:rPr lang="en-US" dirty="0" smtClean="0"/>
                        <a:t>Give</a:t>
                      </a:r>
                      <a:r>
                        <a:rPr lang="en-US" baseline="0" dirty="0" smtClean="0"/>
                        <a:t> a clear idea on </a:t>
                      </a:r>
                      <a:r>
                        <a:rPr lang="en-US" dirty="0" smtClean="0"/>
                        <a:t>MIS </a:t>
                      </a:r>
                      <a:endParaRPr lang="en-US" dirty="0"/>
                    </a:p>
                  </a:txBody>
                  <a:tcPr/>
                </a:tc>
                <a:tc>
                  <a:txBody>
                    <a:bodyPr/>
                    <a:lstStyle/>
                    <a:p>
                      <a:r>
                        <a:rPr lang="en-US" dirty="0" smtClean="0"/>
                        <a:t>Chapter 2.2.4 of the i</a:t>
                      </a:r>
                      <a:r>
                        <a:rPr lang="en-US" i="1" dirty="0" smtClean="0"/>
                        <a:t>nception  report, </a:t>
                      </a:r>
                      <a:r>
                        <a:rPr lang="en-US" i="0" dirty="0" err="1" smtClean="0"/>
                        <a:t>pg</a:t>
                      </a:r>
                      <a:r>
                        <a:rPr lang="en-US" i="0" dirty="0" smtClean="0"/>
                        <a:t> 24to 31</a:t>
                      </a:r>
                      <a:endParaRPr lang="en-US" dirty="0"/>
                    </a:p>
                  </a:txBody>
                  <a:tcPr/>
                </a:tc>
              </a:tr>
              <a:tr h="370840">
                <a:tc>
                  <a:txBody>
                    <a:bodyPr/>
                    <a:lstStyle/>
                    <a:p>
                      <a:pPr marL="0" indent="0">
                        <a:buFont typeface="+mj-lt"/>
                        <a:buNone/>
                      </a:pPr>
                      <a:r>
                        <a:rPr lang="en-US" dirty="0" smtClean="0"/>
                        <a:t>7</a:t>
                      </a:r>
                      <a:endParaRPr lang="en-US" dirty="0"/>
                    </a:p>
                  </a:txBody>
                  <a:tcPr/>
                </a:tc>
                <a:tc>
                  <a:txBody>
                    <a:bodyPr/>
                    <a:lstStyle/>
                    <a:p>
                      <a:r>
                        <a:rPr lang="en-US" dirty="0" smtClean="0"/>
                        <a:t>Change Key</a:t>
                      </a:r>
                      <a:r>
                        <a:rPr lang="en-US" baseline="0" dirty="0" smtClean="0"/>
                        <a:t> implementers to key stakeholders on table 3.1 and indicate roles clearly</a:t>
                      </a:r>
                      <a:endParaRPr lang="en-US" dirty="0"/>
                    </a:p>
                  </a:txBody>
                  <a:tcPr/>
                </a:tc>
                <a:tc>
                  <a:txBody>
                    <a:bodyPr/>
                    <a:lstStyle/>
                    <a:p>
                      <a:r>
                        <a:rPr lang="en-US" dirty="0" err="1" smtClean="0"/>
                        <a:t>Pg</a:t>
                      </a:r>
                      <a:r>
                        <a:rPr lang="en-US" baseline="0" dirty="0" smtClean="0"/>
                        <a:t> 33, Table 3.1</a:t>
                      </a:r>
                      <a:endParaRPr lang="en-US" dirty="0"/>
                    </a:p>
                  </a:txBody>
                  <a:tcPr/>
                </a:tc>
              </a:tr>
              <a:tr h="370840">
                <a:tc>
                  <a:txBody>
                    <a:bodyPr/>
                    <a:lstStyle/>
                    <a:p>
                      <a:pPr marL="0" indent="0">
                        <a:buFont typeface="+mj-lt"/>
                        <a:buNone/>
                      </a:pPr>
                      <a:r>
                        <a:rPr lang="en-US" dirty="0" smtClean="0"/>
                        <a:t>8</a:t>
                      </a:r>
                      <a:endParaRPr lang="en-US" dirty="0"/>
                    </a:p>
                  </a:txBody>
                  <a:tcPr/>
                </a:tc>
                <a:tc>
                  <a:txBody>
                    <a:bodyPr/>
                    <a:lstStyle/>
                    <a:p>
                      <a:r>
                        <a:rPr lang="en-US" dirty="0" smtClean="0"/>
                        <a:t>CGA</a:t>
                      </a:r>
                      <a:r>
                        <a:rPr lang="en-US" baseline="0" dirty="0" smtClean="0"/>
                        <a:t> changed to county forums</a:t>
                      </a:r>
                      <a:endParaRPr lang="en-US" dirty="0"/>
                    </a:p>
                  </a:txBody>
                  <a:tcPr/>
                </a:tc>
                <a:tc>
                  <a:txBody>
                    <a:bodyPr/>
                    <a:lstStyle/>
                    <a:p>
                      <a:r>
                        <a:rPr lang="en-US" dirty="0" err="1" smtClean="0"/>
                        <a:t>Pg</a:t>
                      </a:r>
                      <a:r>
                        <a:rPr lang="en-US" dirty="0" smtClean="0"/>
                        <a:t> 33, Table 3.1</a:t>
                      </a:r>
                      <a:endParaRPr lang="en-US" dirty="0"/>
                    </a:p>
                  </a:txBody>
                  <a:tcPr/>
                </a:tc>
              </a:tr>
            </a:tbl>
          </a:graphicData>
        </a:graphic>
      </p:graphicFrame>
      <p:sp>
        <p:nvSpPr>
          <p:cNvPr id="3" name="Date Placeholder 2"/>
          <p:cNvSpPr>
            <a:spLocks noGrp="1"/>
          </p:cNvSpPr>
          <p:nvPr>
            <p:ph type="dt" sz="half" idx="10"/>
          </p:nvPr>
        </p:nvSpPr>
        <p:spPr/>
        <p:txBody>
          <a:bodyPr/>
          <a:lstStyle/>
          <a:p>
            <a:fld id="{950AD212-6B82-417C-8897-06066A5CA88B}" type="datetime1">
              <a:rPr lang="en-US" smtClean="0">
                <a:solidFill>
                  <a:prstClr val="black"/>
                </a:solidFill>
              </a:rPr>
              <a:pPr/>
              <a:t>4/4/2016</a:t>
            </a:fld>
            <a:endParaRPr lang="en-US">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Prepared by LOG Associates</a:t>
            </a:r>
            <a:endParaRPr lang="en-US">
              <a:solidFill>
                <a:prstClr val="black"/>
              </a:solidFill>
            </a:endParaRPr>
          </a:p>
        </p:txBody>
      </p:sp>
      <p:sp>
        <p:nvSpPr>
          <p:cNvPr id="5" name="Slide Number Placeholder 4"/>
          <p:cNvSpPr>
            <a:spLocks noGrp="1"/>
          </p:cNvSpPr>
          <p:nvPr>
            <p:ph type="sldNum" sz="quarter" idx="12"/>
          </p:nvPr>
        </p:nvSpPr>
        <p:spPr/>
        <p:txBody>
          <a:bodyPr/>
          <a:lstStyle/>
          <a:p>
            <a:fld id="{F3F5E903-C190-4876-B7A2-1BC45A485FCC}" type="slidenum">
              <a:rPr lang="en-US" smtClean="0">
                <a:solidFill>
                  <a:prstClr val="black"/>
                </a:solidFill>
              </a:rPr>
              <a:pPr/>
              <a:t>2</a:t>
            </a:fld>
            <a:endParaRPr lang="en-US">
              <a:solidFill>
                <a:prstClr val="black"/>
              </a:solidFill>
            </a:endParaRPr>
          </a:p>
        </p:txBody>
      </p:sp>
      <p:sp>
        <p:nvSpPr>
          <p:cNvPr id="7" name="Title 6"/>
          <p:cNvSpPr>
            <a:spLocks noGrp="1"/>
          </p:cNvSpPr>
          <p:nvPr>
            <p:ph type="title"/>
          </p:nvPr>
        </p:nvSpPr>
        <p:spPr>
          <a:xfrm>
            <a:off x="457200" y="274638"/>
            <a:ext cx="8229600" cy="639762"/>
          </a:xfrm>
        </p:spPr>
        <p:txBody>
          <a:bodyPr>
            <a:normAutofit fontScale="90000"/>
          </a:bodyPr>
          <a:lstStyle/>
          <a:p>
            <a:r>
              <a:rPr lang="en-US" dirty="0" smtClean="0"/>
              <a:t>Summary of Issues</a:t>
            </a:r>
            <a:endParaRPr lang="en-US" dirty="0"/>
          </a:p>
        </p:txBody>
      </p:sp>
    </p:spTree>
    <p:extLst>
      <p:ext uri="{BB962C8B-B14F-4D97-AF65-F5344CB8AC3E}">
        <p14:creationId xmlns:p14="http://schemas.microsoft.com/office/powerpoint/2010/main" val="2067830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4238877225"/>
              </p:ext>
            </p:extLst>
          </p:nvPr>
        </p:nvGraphicFramePr>
        <p:xfrm>
          <a:off x="228600" y="1066800"/>
          <a:ext cx="8610600" cy="4048760"/>
        </p:xfrm>
        <a:graphic>
          <a:graphicData uri="http://schemas.openxmlformats.org/drawingml/2006/table">
            <a:tbl>
              <a:tblPr firstRow="1" bandRow="1">
                <a:tableStyleId>{5C22544A-7EE6-4342-B048-85BDC9FD1C3A}</a:tableStyleId>
              </a:tblPr>
              <a:tblGrid>
                <a:gridCol w="685800"/>
                <a:gridCol w="3886200"/>
                <a:gridCol w="4038600"/>
              </a:tblGrid>
              <a:tr h="370840">
                <a:tc>
                  <a:txBody>
                    <a:bodyPr/>
                    <a:lstStyle/>
                    <a:p>
                      <a:r>
                        <a:rPr lang="en-US" dirty="0" smtClean="0"/>
                        <a:t>No.</a:t>
                      </a:r>
                      <a:endParaRPr lang="en-US" dirty="0"/>
                    </a:p>
                  </a:txBody>
                  <a:tcPr/>
                </a:tc>
                <a:tc>
                  <a:txBody>
                    <a:bodyPr/>
                    <a:lstStyle/>
                    <a:p>
                      <a:r>
                        <a:rPr lang="en-US" dirty="0" smtClean="0"/>
                        <a:t>Key Issue</a:t>
                      </a:r>
                      <a:endParaRPr lang="en-US" dirty="0"/>
                    </a:p>
                  </a:txBody>
                  <a:tcPr/>
                </a:tc>
                <a:tc>
                  <a:txBody>
                    <a:bodyPr/>
                    <a:lstStyle/>
                    <a:p>
                      <a:r>
                        <a:rPr lang="en-US" dirty="0" smtClean="0"/>
                        <a:t>Addressed</a:t>
                      </a:r>
                      <a:endParaRPr lang="en-US" dirty="0"/>
                    </a:p>
                  </a:txBody>
                  <a:tcPr/>
                </a:tc>
              </a:tr>
              <a:tr h="370840">
                <a:tc>
                  <a:txBody>
                    <a:bodyPr/>
                    <a:lstStyle/>
                    <a:p>
                      <a:r>
                        <a:rPr lang="en-US" dirty="0" smtClean="0"/>
                        <a:t>8</a:t>
                      </a:r>
                      <a:endParaRPr lang="en-US" dirty="0"/>
                    </a:p>
                  </a:txBody>
                  <a:tcPr/>
                </a:tc>
                <a:tc>
                  <a:txBody>
                    <a:bodyPr/>
                    <a:lstStyle/>
                    <a:p>
                      <a:r>
                        <a:rPr lang="en-US" dirty="0" smtClean="0"/>
                        <a:t>Training venue changed from </a:t>
                      </a:r>
                      <a:r>
                        <a:rPr lang="en-US" dirty="0" err="1" smtClean="0"/>
                        <a:t>Nakuru</a:t>
                      </a:r>
                      <a:r>
                        <a:rPr lang="en-US" dirty="0" smtClean="0"/>
                        <a:t> to </a:t>
                      </a:r>
                      <a:r>
                        <a:rPr lang="en-US" dirty="0" err="1" smtClean="0"/>
                        <a:t>Eldoret</a:t>
                      </a:r>
                      <a:endParaRPr lang="en-US" dirty="0"/>
                    </a:p>
                  </a:txBody>
                  <a:tcPr/>
                </a:tc>
                <a:tc>
                  <a:txBody>
                    <a:bodyPr/>
                    <a:lstStyle/>
                    <a:p>
                      <a:r>
                        <a:rPr lang="en-US" dirty="0" err="1" smtClean="0"/>
                        <a:t>Pg</a:t>
                      </a:r>
                      <a:r>
                        <a:rPr lang="en-US" baseline="0" dirty="0" smtClean="0"/>
                        <a:t> 36</a:t>
                      </a:r>
                      <a:endParaRPr lang="en-US" dirty="0"/>
                    </a:p>
                  </a:txBody>
                  <a:tcPr/>
                </a:tc>
              </a:tr>
              <a:tr h="370840">
                <a:tc>
                  <a:txBody>
                    <a:bodyPr/>
                    <a:lstStyle/>
                    <a:p>
                      <a:r>
                        <a:rPr lang="en-US" dirty="0" smtClean="0"/>
                        <a:t>9</a:t>
                      </a:r>
                      <a:endParaRPr lang="en-US" dirty="0"/>
                    </a:p>
                  </a:txBody>
                  <a:tcPr/>
                </a:tc>
                <a:tc>
                  <a:txBody>
                    <a:bodyPr/>
                    <a:lstStyle/>
                    <a:p>
                      <a:r>
                        <a:rPr lang="en-US" dirty="0" smtClean="0"/>
                        <a:t>Timelines- insert a row for deliverables</a:t>
                      </a:r>
                      <a:endParaRPr lang="en-US" dirty="0"/>
                    </a:p>
                  </a:txBody>
                  <a:tcPr/>
                </a:tc>
                <a:tc>
                  <a:txBody>
                    <a:bodyPr/>
                    <a:lstStyle/>
                    <a:p>
                      <a:r>
                        <a:rPr lang="en-US" dirty="0" err="1" smtClean="0"/>
                        <a:t>Pg</a:t>
                      </a:r>
                      <a:r>
                        <a:rPr lang="en-US" dirty="0" smtClean="0"/>
                        <a:t> 38 – Chapter 4</a:t>
                      </a:r>
                      <a:endParaRPr lang="en-US" dirty="0"/>
                    </a:p>
                  </a:txBody>
                  <a:tcPr/>
                </a:tc>
              </a:tr>
              <a:tr h="370840">
                <a:tc>
                  <a:txBody>
                    <a:bodyPr/>
                    <a:lstStyle/>
                    <a:p>
                      <a:r>
                        <a:rPr lang="en-US" dirty="0" smtClean="0"/>
                        <a:t>10</a:t>
                      </a:r>
                      <a:endParaRPr lang="en-US" dirty="0"/>
                    </a:p>
                  </a:txBody>
                  <a:tcPr/>
                </a:tc>
                <a:tc>
                  <a:txBody>
                    <a:bodyPr/>
                    <a:lstStyle/>
                    <a:p>
                      <a:r>
                        <a:rPr lang="en-US" dirty="0" smtClean="0"/>
                        <a:t>Clarify</a:t>
                      </a:r>
                      <a:r>
                        <a:rPr lang="en-US" baseline="0" dirty="0" smtClean="0"/>
                        <a:t> on the role stakeholders workshop (validation of indicators)</a:t>
                      </a:r>
                      <a:endParaRPr lang="en-US" dirty="0"/>
                    </a:p>
                  </a:txBody>
                  <a:tcPr/>
                </a:tc>
                <a:tc>
                  <a:txBody>
                    <a:bodyPr/>
                    <a:lstStyle/>
                    <a:p>
                      <a:r>
                        <a:rPr lang="en-US" dirty="0" smtClean="0"/>
                        <a:t>Corrected in </a:t>
                      </a:r>
                      <a:r>
                        <a:rPr lang="en-US" dirty="0" err="1" smtClean="0"/>
                        <a:t>pg</a:t>
                      </a:r>
                      <a:r>
                        <a:rPr lang="en-US" dirty="0" smtClean="0"/>
                        <a:t> 33</a:t>
                      </a:r>
                      <a:endParaRPr lang="en-US" dirty="0"/>
                    </a:p>
                  </a:txBody>
                  <a:tcPr/>
                </a:tc>
              </a:tr>
              <a:tr h="370840">
                <a:tc>
                  <a:txBody>
                    <a:bodyPr/>
                    <a:lstStyle/>
                    <a:p>
                      <a:r>
                        <a:rPr lang="en-US" dirty="0" smtClean="0"/>
                        <a:t>11</a:t>
                      </a:r>
                      <a:endParaRPr lang="en-US" dirty="0"/>
                    </a:p>
                  </a:txBody>
                  <a:tcPr/>
                </a:tc>
                <a:tc>
                  <a:txBody>
                    <a:bodyPr/>
                    <a:lstStyle/>
                    <a:p>
                      <a:r>
                        <a:rPr lang="en-US" dirty="0" smtClean="0"/>
                        <a:t>Review</a:t>
                      </a:r>
                      <a:r>
                        <a:rPr lang="en-US" baseline="0" dirty="0" smtClean="0"/>
                        <a:t> NIMES</a:t>
                      </a:r>
                      <a:endParaRPr lang="en-US" dirty="0"/>
                    </a:p>
                  </a:txBody>
                  <a:tcPr/>
                </a:tc>
                <a:tc>
                  <a:txBody>
                    <a:bodyPr/>
                    <a:lstStyle/>
                    <a:p>
                      <a:r>
                        <a:rPr lang="en-US" dirty="0" smtClean="0"/>
                        <a:t>Captured Sec 5.3,</a:t>
                      </a:r>
                      <a:r>
                        <a:rPr lang="en-US" baseline="0" dirty="0" smtClean="0"/>
                        <a:t> </a:t>
                      </a:r>
                      <a:r>
                        <a:rPr lang="en-US" baseline="0" dirty="0" err="1" smtClean="0"/>
                        <a:t>pg</a:t>
                      </a:r>
                      <a:r>
                        <a:rPr lang="en-US" baseline="0" dirty="0" smtClean="0"/>
                        <a:t> 56</a:t>
                      </a:r>
                      <a:endParaRPr lang="en-US" dirty="0"/>
                    </a:p>
                  </a:txBody>
                  <a:tcPr/>
                </a:tc>
              </a:tr>
              <a:tr h="370840">
                <a:tc>
                  <a:txBody>
                    <a:bodyPr/>
                    <a:lstStyle/>
                    <a:p>
                      <a:r>
                        <a:rPr lang="en-US" dirty="0" smtClean="0"/>
                        <a:t>12</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13</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14</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 name="Date Placeholder 2"/>
          <p:cNvSpPr>
            <a:spLocks noGrp="1"/>
          </p:cNvSpPr>
          <p:nvPr>
            <p:ph type="dt" sz="half" idx="10"/>
          </p:nvPr>
        </p:nvSpPr>
        <p:spPr/>
        <p:txBody>
          <a:bodyPr/>
          <a:lstStyle/>
          <a:p>
            <a:fld id="{950AD212-6B82-417C-8897-06066A5CA88B}" type="datetime1">
              <a:rPr lang="en-US" smtClean="0">
                <a:solidFill>
                  <a:prstClr val="black"/>
                </a:solidFill>
              </a:rPr>
              <a:pPr/>
              <a:t>4/4/2016</a:t>
            </a:fld>
            <a:endParaRPr lang="en-US">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Prepared by LOG Associates</a:t>
            </a:r>
            <a:endParaRPr lang="en-US">
              <a:solidFill>
                <a:prstClr val="black"/>
              </a:solidFill>
            </a:endParaRPr>
          </a:p>
        </p:txBody>
      </p:sp>
      <p:sp>
        <p:nvSpPr>
          <p:cNvPr id="5" name="Slide Number Placeholder 4"/>
          <p:cNvSpPr>
            <a:spLocks noGrp="1"/>
          </p:cNvSpPr>
          <p:nvPr>
            <p:ph type="sldNum" sz="quarter" idx="12"/>
          </p:nvPr>
        </p:nvSpPr>
        <p:spPr/>
        <p:txBody>
          <a:bodyPr/>
          <a:lstStyle/>
          <a:p>
            <a:fld id="{F3F5E903-C190-4876-B7A2-1BC45A485FCC}" type="slidenum">
              <a:rPr lang="en-US" smtClean="0">
                <a:solidFill>
                  <a:prstClr val="black"/>
                </a:solidFill>
              </a:rPr>
              <a:pPr/>
              <a:t>3</a:t>
            </a:fld>
            <a:endParaRPr lang="en-US">
              <a:solidFill>
                <a:prstClr val="black"/>
              </a:solidFill>
            </a:endParaRPr>
          </a:p>
        </p:txBody>
      </p:sp>
      <p:sp>
        <p:nvSpPr>
          <p:cNvPr id="7" name="Title 6"/>
          <p:cNvSpPr>
            <a:spLocks noGrp="1"/>
          </p:cNvSpPr>
          <p:nvPr>
            <p:ph type="title"/>
          </p:nvPr>
        </p:nvSpPr>
        <p:spPr>
          <a:xfrm>
            <a:off x="457200" y="274638"/>
            <a:ext cx="8229600" cy="639762"/>
          </a:xfrm>
        </p:spPr>
        <p:txBody>
          <a:bodyPr>
            <a:normAutofit fontScale="90000"/>
          </a:bodyPr>
          <a:lstStyle/>
          <a:p>
            <a:r>
              <a:rPr lang="en-US" dirty="0" smtClean="0"/>
              <a:t>Summary of Issues</a:t>
            </a:r>
            <a:endParaRPr lang="en-US" dirty="0"/>
          </a:p>
        </p:txBody>
      </p:sp>
    </p:spTree>
    <p:extLst>
      <p:ext uri="{BB962C8B-B14F-4D97-AF65-F5344CB8AC3E}">
        <p14:creationId xmlns:p14="http://schemas.microsoft.com/office/powerpoint/2010/main" val="4183140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pPr marL="0" indent="0">
              <a:buNone/>
            </a:pPr>
            <a:r>
              <a:rPr lang="en-GB" sz="2400" b="1" dirty="0" smtClean="0">
                <a:solidFill>
                  <a:schemeClr val="accent1"/>
                </a:solidFill>
                <a:latin typeface="Arial" pitchFamily="34" charset="0"/>
                <a:cs typeface="Arial" pitchFamily="34" charset="0"/>
              </a:rPr>
              <a:t>Computerised </a:t>
            </a:r>
            <a:r>
              <a:rPr lang="en-GB" sz="2400" b="1" dirty="0">
                <a:solidFill>
                  <a:schemeClr val="accent1"/>
                </a:solidFill>
                <a:latin typeface="Arial" pitchFamily="34" charset="0"/>
                <a:cs typeface="Arial" pitchFamily="34" charset="0"/>
              </a:rPr>
              <a:t>Management Information </a:t>
            </a:r>
            <a:r>
              <a:rPr lang="en-GB" sz="2400" b="1" dirty="0" smtClean="0">
                <a:solidFill>
                  <a:schemeClr val="accent1"/>
                </a:solidFill>
                <a:latin typeface="Arial" pitchFamily="34" charset="0"/>
                <a:cs typeface="Arial" pitchFamily="34" charset="0"/>
              </a:rPr>
              <a:t>System</a:t>
            </a:r>
            <a:endParaRPr lang="en-GB" sz="2400" b="1" dirty="0">
              <a:solidFill>
                <a:schemeClr val="accent1"/>
              </a:solidFill>
              <a:latin typeface="Arial" pitchFamily="34" charset="0"/>
              <a:cs typeface="Arial" pitchFamily="34" charset="0"/>
            </a:endParaRPr>
          </a:p>
          <a:p>
            <a:pPr marL="342900" indent="-342900" algn="just">
              <a:buFont typeface="Arial" pitchFamily="34" charset="0"/>
              <a:buChar char="•"/>
            </a:pPr>
            <a:r>
              <a:rPr lang="en-GB" sz="2000" dirty="0"/>
              <a:t>A </a:t>
            </a:r>
            <a:r>
              <a:rPr lang="en-GB" sz="2000" b="1" dirty="0"/>
              <a:t>management information system (MIS) </a:t>
            </a:r>
            <a:r>
              <a:rPr lang="en-GB" sz="2000" dirty="0"/>
              <a:t>is a set of systems and procedures that gather information from a range of sources, compile it and present it in a readable </a:t>
            </a:r>
            <a:r>
              <a:rPr lang="en-GB" sz="2000" dirty="0" smtClean="0"/>
              <a:t>format.</a:t>
            </a:r>
          </a:p>
          <a:p>
            <a:pPr marL="342900" indent="-342900" algn="just">
              <a:buFont typeface="Arial" pitchFamily="34" charset="0"/>
              <a:buChar char="•"/>
            </a:pPr>
            <a:endParaRPr lang="en-GB" sz="2000" dirty="0" smtClean="0"/>
          </a:p>
          <a:p>
            <a:pPr marL="342900" indent="-342900" algn="just">
              <a:buFont typeface="Arial" pitchFamily="34" charset="0"/>
              <a:buChar char="•"/>
            </a:pPr>
            <a:r>
              <a:rPr lang="en-GB" sz="2000" dirty="0"/>
              <a:t>In </a:t>
            </a:r>
            <a:r>
              <a:rPr lang="en-GB" sz="2000" dirty="0" smtClean="0"/>
              <a:t>an MIS computerized </a:t>
            </a:r>
            <a:r>
              <a:rPr lang="en-GB" sz="2000" dirty="0"/>
              <a:t>systems continuously gather </a:t>
            </a:r>
            <a:r>
              <a:rPr lang="en-GB" sz="2000" dirty="0" smtClean="0"/>
              <a:t>data which  </a:t>
            </a:r>
            <a:r>
              <a:rPr lang="en-GB" sz="2000" dirty="0"/>
              <a:t>is then processed, integrated, and stored in a centralized database </a:t>
            </a:r>
            <a:r>
              <a:rPr lang="en-GB" sz="2000" dirty="0" smtClean="0"/>
              <a:t>where </a:t>
            </a:r>
            <a:r>
              <a:rPr lang="en-GB" sz="2000" dirty="0"/>
              <a:t>it is constantly updated and made available to </a:t>
            </a:r>
            <a:r>
              <a:rPr lang="en-GB" sz="2000" dirty="0" smtClean="0"/>
              <a:t>users.</a:t>
            </a:r>
          </a:p>
          <a:p>
            <a:pPr marL="342900" indent="-342900" algn="just">
              <a:buFont typeface="Arial" pitchFamily="34" charset="0"/>
              <a:buChar char="•"/>
            </a:pPr>
            <a:endParaRPr lang="en-GB" sz="2000" dirty="0" smtClean="0"/>
          </a:p>
          <a:p>
            <a:pPr marL="342900" indent="-342900" algn="just">
              <a:buFont typeface="Arial" pitchFamily="34" charset="0"/>
              <a:buChar char="•"/>
            </a:pPr>
            <a:r>
              <a:rPr lang="en-GB" sz="2000" dirty="0" smtClean="0"/>
              <a:t>Key features of a MIS include:</a:t>
            </a:r>
          </a:p>
          <a:p>
            <a:pPr marL="342900" indent="-342900" algn="just"/>
            <a:endParaRPr lang="en-GB" sz="2200" dirty="0" smtClean="0"/>
          </a:p>
          <a:p>
            <a:pPr marL="342900" indent="-342900" algn="just"/>
            <a:endParaRPr lang="en-GB" sz="2200" dirty="0" smtClean="0"/>
          </a:p>
          <a:p>
            <a:pPr marL="342900" indent="-342900" algn="just"/>
            <a:endParaRPr lang="en-GB" sz="2200" dirty="0"/>
          </a:p>
          <a:p>
            <a:pPr marL="342900" indent="-342900" algn="just"/>
            <a:endParaRPr lang="en-GB" sz="2200" dirty="0" smtClean="0"/>
          </a:p>
          <a:p>
            <a:pPr marL="342900" indent="-342900" algn="just"/>
            <a:endParaRPr lang="en-GB" sz="2200" dirty="0"/>
          </a:p>
          <a:p>
            <a:pPr marL="342900" indent="-342900" algn="just"/>
            <a:endParaRPr lang="en-GB" sz="2000" dirty="0" smtClean="0"/>
          </a:p>
          <a:p>
            <a:pPr marL="342900" indent="-342900" algn="just"/>
            <a:endParaRPr lang="en-GB" sz="2000" dirty="0" smtClean="0"/>
          </a:p>
          <a:p>
            <a:pPr marL="342900" indent="-342900" algn="just"/>
            <a:endParaRPr lang="en-GB" sz="2000" dirty="0" smtClean="0"/>
          </a:p>
          <a:p>
            <a:pPr marL="342900" indent="-342900" algn="just"/>
            <a:endParaRPr lang="en-US" dirty="0" smtClean="0"/>
          </a:p>
          <a:p>
            <a:pPr lvl="0"/>
            <a:endParaRPr lang="en-US" dirty="0"/>
          </a:p>
          <a:p>
            <a:pPr marL="0" lvl="0" indent="0">
              <a:buNone/>
            </a:pPr>
            <a:endParaRPr lang="en-US" b="1" dirty="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4</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9" name="Diagram 8"/>
          <p:cNvGraphicFramePr/>
          <p:nvPr>
            <p:extLst>
              <p:ext uri="{D42A27DB-BD31-4B8C-83A1-F6EECF244321}">
                <p14:modId xmlns:p14="http://schemas.microsoft.com/office/powerpoint/2010/main" val="1940963339"/>
              </p:ext>
            </p:extLst>
          </p:nvPr>
        </p:nvGraphicFramePr>
        <p:xfrm>
          <a:off x="1905000" y="4019266"/>
          <a:ext cx="62484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031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514854"/>
          </a:xfrm>
        </p:spPr>
        <p:txBody>
          <a:bodyPr>
            <a:normAutofit/>
          </a:bodyPr>
          <a:lstStyle/>
          <a:p>
            <a:pPr marL="0" indent="0">
              <a:buNone/>
            </a:pPr>
            <a:r>
              <a:rPr lang="en-GB" sz="2400" b="1" dirty="0" smtClean="0">
                <a:solidFill>
                  <a:schemeClr val="accent1"/>
                </a:solidFill>
                <a:latin typeface="Arial" pitchFamily="34" charset="0"/>
                <a:cs typeface="Arial" pitchFamily="34" charset="0"/>
              </a:rPr>
              <a:t>System Options</a:t>
            </a:r>
            <a:endParaRPr lang="en-GB" sz="2400" b="1" dirty="0">
              <a:solidFill>
                <a:schemeClr val="accent1"/>
              </a:solidFill>
              <a:latin typeface="Arial" pitchFamily="34" charset="0"/>
              <a:cs typeface="Arial" pitchFamily="34" charset="0"/>
            </a:endParaRPr>
          </a:p>
          <a:p>
            <a:pPr marL="342900" indent="-342900" algn="just"/>
            <a:r>
              <a:rPr lang="en-US" dirty="0" smtClean="0"/>
              <a:t>Option 1</a:t>
            </a:r>
          </a:p>
          <a:p>
            <a:pPr lvl="0" algn="just">
              <a:buFont typeface="Arial" pitchFamily="34" charset="0"/>
              <a:buChar char="•"/>
            </a:pPr>
            <a:r>
              <a:rPr lang="en-GB" sz="1800" dirty="0" smtClean="0"/>
              <a:t>Will involve foregoing </a:t>
            </a:r>
            <a:r>
              <a:rPr lang="en-GB" sz="1800" dirty="0"/>
              <a:t>the data server development (including related hardware costs). </a:t>
            </a:r>
            <a:endParaRPr lang="en-GB" sz="1800" dirty="0" smtClean="0"/>
          </a:p>
          <a:p>
            <a:pPr lvl="0" algn="just">
              <a:buFont typeface="Arial" pitchFamily="34" charset="0"/>
              <a:buChar char="•"/>
            </a:pPr>
            <a:endParaRPr lang="en-GB" sz="1800" dirty="0" smtClean="0"/>
          </a:p>
          <a:p>
            <a:pPr lvl="0" algn="just">
              <a:buFont typeface="Arial" pitchFamily="34" charset="0"/>
              <a:buChar char="•"/>
            </a:pPr>
            <a:r>
              <a:rPr lang="en-GB" sz="1800" dirty="0"/>
              <a:t>Anyone with rights of access (username and password) can access the server remotely through the internet. </a:t>
            </a:r>
            <a:endParaRPr lang="en-GB" sz="1800" dirty="0" smtClean="0"/>
          </a:p>
          <a:p>
            <a:pPr lvl="0" algn="just">
              <a:buFont typeface="Arial" pitchFamily="34" charset="0"/>
              <a:buChar char="•"/>
            </a:pPr>
            <a:endParaRPr lang="en-GB" sz="1800" dirty="0" smtClean="0"/>
          </a:p>
          <a:p>
            <a:pPr lvl="0" algn="just">
              <a:buFont typeface="Arial" pitchFamily="34" charset="0"/>
              <a:buChar char="•"/>
            </a:pPr>
            <a:r>
              <a:rPr lang="en-GB" sz="1800" dirty="0" smtClean="0"/>
              <a:t>Will offer ability to </a:t>
            </a:r>
            <a:r>
              <a:rPr lang="en-GB" sz="1800" dirty="0"/>
              <a:t>edit, view or manipulate stored </a:t>
            </a:r>
            <a:r>
              <a:rPr lang="en-GB" sz="1800" dirty="0" smtClean="0"/>
              <a:t>data depending on the administrative right allocated to the user.</a:t>
            </a:r>
          </a:p>
          <a:p>
            <a:pPr lvl="0" algn="just">
              <a:buFont typeface="Arial" pitchFamily="34" charset="0"/>
              <a:buChar char="•"/>
            </a:pPr>
            <a:endParaRPr lang="en-GB" sz="1800" dirty="0" smtClean="0"/>
          </a:p>
          <a:p>
            <a:pPr lvl="0" algn="just">
              <a:buFont typeface="Arial" pitchFamily="34" charset="0"/>
              <a:buChar char="•"/>
            </a:pPr>
            <a:r>
              <a:rPr lang="en-GB" sz="1800" dirty="0" smtClean="0"/>
              <a:t>Is based on Google as such the following is required:</a:t>
            </a:r>
          </a:p>
          <a:p>
            <a:pPr lvl="1" algn="just">
              <a:buFont typeface="Arial" pitchFamily="34" charset="0"/>
              <a:buChar char="•"/>
            </a:pPr>
            <a:r>
              <a:rPr lang="en-GB" sz="1800" dirty="0" smtClean="0"/>
              <a:t>Google account</a:t>
            </a:r>
            <a:endParaRPr lang="en-GB" sz="1800" dirty="0"/>
          </a:p>
          <a:p>
            <a:pPr lvl="1" algn="just">
              <a:buFont typeface="Arial" pitchFamily="34" charset="0"/>
              <a:buChar char="•"/>
            </a:pPr>
            <a:r>
              <a:rPr lang="en-GB" sz="1800" dirty="0" smtClean="0"/>
              <a:t>App </a:t>
            </a:r>
            <a:r>
              <a:rPr lang="en-GB" sz="1800" dirty="0"/>
              <a:t>Engine </a:t>
            </a:r>
            <a:r>
              <a:rPr lang="en-GB" sz="1800" dirty="0" smtClean="0"/>
              <a:t>account</a:t>
            </a:r>
            <a:endParaRPr lang="en-GB" sz="1800" dirty="0"/>
          </a:p>
          <a:p>
            <a:pPr lvl="1" algn="just">
              <a:buFont typeface="Arial" pitchFamily="34" charset="0"/>
              <a:buChar char="•"/>
            </a:pPr>
            <a:r>
              <a:rPr lang="en-GB" sz="1800" dirty="0" smtClean="0"/>
              <a:t>Storage space (Default is 15GB but can be expanded by subscribing to a cloud storage plan)</a:t>
            </a:r>
          </a:p>
          <a:p>
            <a:pPr lvl="1" algn="just">
              <a:buFont typeface="Arial" pitchFamily="34" charset="0"/>
              <a:buChar char="•"/>
            </a:pPr>
            <a:endParaRPr lang="en-GB" sz="1800" dirty="0"/>
          </a:p>
          <a:p>
            <a:pPr algn="just">
              <a:buFont typeface="Arial" pitchFamily="34" charset="0"/>
              <a:buChar char="•"/>
            </a:pPr>
            <a:r>
              <a:rPr lang="en-GB" sz="1800" dirty="0"/>
              <a:t>This option may be the best for projects that are relatively short term and do not necessarily need massive data storage or </a:t>
            </a:r>
            <a:r>
              <a:rPr lang="en-GB" sz="1800" dirty="0" smtClean="0"/>
              <a:t>data archival. </a:t>
            </a:r>
            <a:endParaRPr lang="en-GB" sz="1800" dirty="0"/>
          </a:p>
          <a:p>
            <a:pPr lvl="1" algn="just">
              <a:buFont typeface="Arial" pitchFamily="34" charset="0"/>
              <a:buChar char="•"/>
            </a:pPr>
            <a:endParaRPr lang="en-GB" sz="1800" dirty="0" smtClean="0"/>
          </a:p>
          <a:p>
            <a:pPr lvl="1" algn="just">
              <a:buFont typeface="Arial" pitchFamily="34" charset="0"/>
              <a:buChar char="•"/>
            </a:pPr>
            <a:endParaRPr lang="en-GB" sz="1800" dirty="0" smtClean="0"/>
          </a:p>
          <a:p>
            <a:pPr marL="0" lvl="0" indent="0">
              <a:buNone/>
            </a:pPr>
            <a:endParaRPr lang="en-US" sz="2400" b="1" dirty="0" smtClean="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5</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Tree>
    <p:extLst>
      <p:ext uri="{BB962C8B-B14F-4D97-AF65-F5344CB8AC3E}">
        <p14:creationId xmlns:p14="http://schemas.microsoft.com/office/powerpoint/2010/main" val="1462876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839200" cy="5981454"/>
          </a:xfrm>
        </p:spPr>
        <p:txBody>
          <a:bodyPr>
            <a:normAutofit/>
          </a:bodyPr>
          <a:lstStyle/>
          <a:p>
            <a:pPr marL="342900" indent="-342900" algn="just"/>
            <a:r>
              <a:rPr lang="en-US" dirty="0" smtClean="0"/>
              <a:t>Option 1</a:t>
            </a:r>
          </a:p>
          <a:p>
            <a:pPr lvl="1" algn="just">
              <a:buFont typeface="Arial" pitchFamily="34" charset="0"/>
              <a:buChar char="•"/>
            </a:pPr>
            <a:r>
              <a:rPr lang="en-GB" sz="1800" dirty="0"/>
              <a:t>Reputable cloud service providers include: Options include</a:t>
            </a:r>
            <a:r>
              <a:rPr lang="en-GB" sz="1800" dirty="0" smtClean="0"/>
              <a:t>:</a:t>
            </a:r>
            <a:r>
              <a:rPr lang="en-GB" sz="1800" dirty="0"/>
              <a:t>	Safaricom Cloud </a:t>
            </a:r>
            <a:r>
              <a:rPr lang="en-GB" sz="1800" dirty="0" smtClean="0"/>
              <a:t>Services,  Amazon </a:t>
            </a:r>
            <a:r>
              <a:rPr lang="en-GB" sz="1800" dirty="0"/>
              <a:t>Web </a:t>
            </a:r>
            <a:r>
              <a:rPr lang="en-GB" sz="1800" dirty="0" smtClean="0"/>
              <a:t>Services, Google cloud, Windows </a:t>
            </a:r>
            <a:r>
              <a:rPr lang="en-GB" sz="1800" dirty="0"/>
              <a:t>Azure </a:t>
            </a:r>
            <a:r>
              <a:rPr lang="en-GB" sz="1800" dirty="0" smtClean="0"/>
              <a:t>Cloud and  Oracle Cloud among others.</a:t>
            </a:r>
          </a:p>
          <a:p>
            <a:pPr lvl="1" algn="just">
              <a:buFont typeface="Arial" pitchFamily="34" charset="0"/>
              <a:buChar char="•"/>
            </a:pPr>
            <a:endParaRPr lang="en-GB" sz="1800" dirty="0" smtClean="0"/>
          </a:p>
          <a:p>
            <a:pPr lvl="1" algn="just">
              <a:buFont typeface="Arial" pitchFamily="34" charset="0"/>
              <a:buChar char="•"/>
            </a:pPr>
            <a:r>
              <a:rPr lang="en-GB" sz="1800" dirty="0" smtClean="0"/>
              <a:t>Prevailing prices for the Google cloud:</a:t>
            </a:r>
          </a:p>
          <a:p>
            <a:pPr lvl="1" algn="just">
              <a:buFont typeface="Arial" pitchFamily="34" charset="0"/>
              <a:buChar char="•"/>
            </a:pPr>
            <a:endParaRPr lang="en-GB" sz="1800" dirty="0"/>
          </a:p>
          <a:p>
            <a:pPr lvl="1" algn="just">
              <a:buFont typeface="Arial" pitchFamily="34" charset="0"/>
              <a:buChar char="•"/>
            </a:pPr>
            <a:endParaRPr lang="en-GB" sz="1800" dirty="0" smtClean="0"/>
          </a:p>
          <a:p>
            <a:pPr marL="0" lvl="0" indent="0">
              <a:buNone/>
            </a:pPr>
            <a:endParaRPr lang="en-US" sz="2400" b="1" dirty="0" smtClean="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6</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260656884"/>
              </p:ext>
            </p:extLst>
          </p:nvPr>
        </p:nvGraphicFramePr>
        <p:xfrm>
          <a:off x="609600" y="2743199"/>
          <a:ext cx="7483316" cy="2743200"/>
        </p:xfrm>
        <a:graphic>
          <a:graphicData uri="http://schemas.openxmlformats.org/drawingml/2006/table">
            <a:tbl>
              <a:tblPr firstRow="1" firstCol="1" bandRow="1">
                <a:tableStyleId>{5C22544A-7EE6-4342-B048-85BDC9FD1C3A}</a:tableStyleId>
              </a:tblPr>
              <a:tblGrid>
                <a:gridCol w="3672920"/>
                <a:gridCol w="2163260"/>
                <a:gridCol w="1647136"/>
              </a:tblGrid>
              <a:tr h="1272483">
                <a:tc>
                  <a:txBody>
                    <a:bodyPr/>
                    <a:lstStyle/>
                    <a:p>
                      <a:r>
                        <a:rPr lang="en-GB" sz="1400" dirty="0">
                          <a:effectLst/>
                        </a:rPr>
                        <a:t>Product</a:t>
                      </a:r>
                      <a:endParaRPr lang="en-GB" sz="1600" dirty="0">
                        <a:effectLst/>
                        <a:latin typeface="Sylfaen"/>
                        <a:ea typeface="Calibri"/>
                      </a:endParaRPr>
                    </a:p>
                  </a:txBody>
                  <a:tcPr marL="68580" marR="68580" marT="0" marB="0"/>
                </a:tc>
                <a:tc>
                  <a:txBody>
                    <a:bodyPr/>
                    <a:lstStyle/>
                    <a:p>
                      <a:pPr algn="just">
                        <a:lnSpc>
                          <a:spcPct val="150000"/>
                        </a:lnSpc>
                        <a:spcAft>
                          <a:spcPts val="0"/>
                        </a:spcAft>
                      </a:pPr>
                      <a:r>
                        <a:rPr lang="en-GB" sz="1400">
                          <a:effectLst/>
                        </a:rPr>
                        <a:t>At Rest Pricing</a:t>
                      </a:r>
                      <a:endParaRPr lang="en-GB" sz="1600">
                        <a:effectLst/>
                        <a:latin typeface="Arial Narrow"/>
                        <a:ea typeface="Times New Roman"/>
                        <a:cs typeface="Times New Roman"/>
                      </a:endParaRPr>
                    </a:p>
                  </a:txBody>
                  <a:tcPr marL="68580" marR="68580" marT="0" marB="0"/>
                </a:tc>
                <a:tc>
                  <a:txBody>
                    <a:bodyPr/>
                    <a:lstStyle/>
                    <a:p>
                      <a:pPr algn="just">
                        <a:lnSpc>
                          <a:spcPct val="150000"/>
                        </a:lnSpc>
                        <a:spcAft>
                          <a:spcPts val="0"/>
                        </a:spcAft>
                      </a:pPr>
                      <a:r>
                        <a:rPr lang="en-GB" sz="1400">
                          <a:effectLst/>
                        </a:rPr>
                        <a:t>Retrieval Pricing</a:t>
                      </a:r>
                      <a:endParaRPr lang="en-GB" sz="1600">
                        <a:effectLst/>
                        <a:latin typeface="Arial Narrow"/>
                        <a:ea typeface="Times New Roman"/>
                        <a:cs typeface="Times New Roman"/>
                      </a:endParaRPr>
                    </a:p>
                  </a:txBody>
                  <a:tcPr marL="68580" marR="68580" marT="0" marB="0"/>
                </a:tc>
              </a:tr>
              <a:tr h="510144">
                <a:tc>
                  <a:txBody>
                    <a:bodyPr/>
                    <a:lstStyle/>
                    <a:p>
                      <a:r>
                        <a:rPr lang="en-GB" sz="1400">
                          <a:effectLst/>
                        </a:rPr>
                        <a:t>Standard</a:t>
                      </a:r>
                      <a:endParaRPr lang="en-GB" sz="1600">
                        <a:effectLst/>
                        <a:latin typeface="Sylfaen"/>
                        <a:ea typeface="Calibri"/>
                      </a:endParaRPr>
                    </a:p>
                  </a:txBody>
                  <a:tcPr marL="68580" marR="68580" marT="0" marB="0"/>
                </a:tc>
                <a:tc>
                  <a:txBody>
                    <a:bodyPr/>
                    <a:lstStyle/>
                    <a:p>
                      <a:r>
                        <a:rPr lang="en-GB" sz="1400">
                          <a:effectLst/>
                        </a:rPr>
                        <a:t>$0.026 (GB/Month)</a:t>
                      </a:r>
                      <a:endParaRPr lang="en-GB" sz="1600">
                        <a:effectLst/>
                        <a:latin typeface="Sylfaen"/>
                        <a:ea typeface="Calibri"/>
                      </a:endParaRPr>
                    </a:p>
                  </a:txBody>
                  <a:tcPr marL="68580" marR="68580" marT="0" marB="0"/>
                </a:tc>
                <a:tc>
                  <a:txBody>
                    <a:bodyPr/>
                    <a:lstStyle/>
                    <a:p>
                      <a:r>
                        <a:rPr lang="en-GB" sz="1400">
                          <a:effectLst/>
                        </a:rPr>
                        <a:t>FREE</a:t>
                      </a:r>
                      <a:endParaRPr lang="en-GB" sz="1600">
                        <a:effectLst/>
                        <a:latin typeface="Sylfaen"/>
                        <a:ea typeface="Calibri"/>
                      </a:endParaRPr>
                    </a:p>
                  </a:txBody>
                  <a:tcPr marL="68580" marR="68580" marT="0" marB="0"/>
                </a:tc>
              </a:tr>
              <a:tr h="510144">
                <a:tc>
                  <a:txBody>
                    <a:bodyPr/>
                    <a:lstStyle/>
                    <a:p>
                      <a:r>
                        <a:rPr lang="en-GB" sz="1400">
                          <a:effectLst/>
                        </a:rPr>
                        <a:t>Nearline</a:t>
                      </a:r>
                      <a:endParaRPr lang="en-GB" sz="1600">
                        <a:effectLst/>
                        <a:latin typeface="Sylfaen"/>
                        <a:ea typeface="Calibri"/>
                      </a:endParaRPr>
                    </a:p>
                  </a:txBody>
                  <a:tcPr marL="68580" marR="68580" marT="0" marB="0"/>
                </a:tc>
                <a:tc>
                  <a:txBody>
                    <a:bodyPr/>
                    <a:lstStyle/>
                    <a:p>
                      <a:r>
                        <a:rPr lang="en-GB" sz="1400">
                          <a:effectLst/>
                        </a:rPr>
                        <a:t>$0.01 (GB/Month)</a:t>
                      </a:r>
                      <a:endParaRPr lang="en-GB" sz="1600">
                        <a:effectLst/>
                        <a:latin typeface="Sylfaen"/>
                        <a:ea typeface="Calibri"/>
                      </a:endParaRPr>
                    </a:p>
                  </a:txBody>
                  <a:tcPr marL="68580" marR="68580" marT="0" marB="0"/>
                </a:tc>
                <a:tc>
                  <a:txBody>
                    <a:bodyPr/>
                    <a:lstStyle/>
                    <a:p>
                      <a:r>
                        <a:rPr lang="en-GB" sz="1400">
                          <a:effectLst/>
                        </a:rPr>
                        <a:t>$0.01 (per GB)</a:t>
                      </a:r>
                      <a:endParaRPr lang="en-GB" sz="1600">
                        <a:effectLst/>
                        <a:latin typeface="Sylfaen"/>
                        <a:ea typeface="Calibri"/>
                      </a:endParaRPr>
                    </a:p>
                  </a:txBody>
                  <a:tcPr marL="68580" marR="68580" marT="0" marB="0"/>
                </a:tc>
              </a:tr>
              <a:tr h="450429">
                <a:tc>
                  <a:txBody>
                    <a:bodyPr/>
                    <a:lstStyle/>
                    <a:p>
                      <a:r>
                        <a:rPr lang="en-GB" sz="1400">
                          <a:effectLst/>
                        </a:rPr>
                        <a:t>Durable Reduced Availability</a:t>
                      </a:r>
                      <a:endParaRPr lang="en-GB" sz="1600">
                        <a:effectLst/>
                        <a:latin typeface="Sylfaen"/>
                        <a:ea typeface="Calibri"/>
                      </a:endParaRPr>
                    </a:p>
                  </a:txBody>
                  <a:tcPr marL="68580" marR="68580" marT="0" marB="0"/>
                </a:tc>
                <a:tc>
                  <a:txBody>
                    <a:bodyPr/>
                    <a:lstStyle/>
                    <a:p>
                      <a:r>
                        <a:rPr lang="en-GB" sz="1400">
                          <a:effectLst/>
                        </a:rPr>
                        <a:t>$0.02 (GB/Month)</a:t>
                      </a:r>
                      <a:endParaRPr lang="en-GB" sz="1600">
                        <a:effectLst/>
                        <a:latin typeface="Sylfaen"/>
                        <a:ea typeface="Calibri"/>
                      </a:endParaRPr>
                    </a:p>
                  </a:txBody>
                  <a:tcPr marL="68580" marR="68580" marT="0" marB="0"/>
                </a:tc>
                <a:tc>
                  <a:txBody>
                    <a:bodyPr/>
                    <a:lstStyle/>
                    <a:p>
                      <a:r>
                        <a:rPr lang="en-GB" sz="1400" dirty="0">
                          <a:effectLst/>
                        </a:rPr>
                        <a:t>FREE</a:t>
                      </a:r>
                      <a:endParaRPr lang="en-GB" sz="1600" dirty="0">
                        <a:effectLst/>
                        <a:latin typeface="Sylfaen"/>
                        <a:ea typeface="Calibri"/>
                      </a:endParaRPr>
                    </a:p>
                  </a:txBody>
                  <a:tcPr marL="68580" marR="68580" marT="0" marB="0"/>
                </a:tc>
              </a:tr>
            </a:tbl>
          </a:graphicData>
        </a:graphic>
      </p:graphicFrame>
    </p:spTree>
    <p:extLst>
      <p:ext uri="{BB962C8B-B14F-4D97-AF65-F5344CB8AC3E}">
        <p14:creationId xmlns:p14="http://schemas.microsoft.com/office/powerpoint/2010/main" val="2936090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839200" cy="5981454"/>
          </a:xfrm>
        </p:spPr>
        <p:txBody>
          <a:bodyPr>
            <a:normAutofit/>
          </a:bodyPr>
          <a:lstStyle/>
          <a:p>
            <a:pPr marL="342900" indent="-342900" algn="just">
              <a:buFont typeface="Wingdings" pitchFamily="2" charset="2"/>
              <a:buChar char="q"/>
            </a:pPr>
            <a:r>
              <a:rPr lang="en-GB" sz="2400" b="1" dirty="0" smtClean="0">
                <a:solidFill>
                  <a:schemeClr val="accent1"/>
                </a:solidFill>
                <a:latin typeface="Arial" pitchFamily="34" charset="0"/>
                <a:cs typeface="Arial" pitchFamily="34" charset="0"/>
              </a:rPr>
              <a:t> </a:t>
            </a:r>
            <a:r>
              <a:rPr lang="en-GB" dirty="0" smtClean="0"/>
              <a:t>General </a:t>
            </a:r>
            <a:r>
              <a:rPr lang="en-GB" dirty="0"/>
              <a:t>layout of the Option 1 system</a:t>
            </a:r>
            <a:endParaRPr lang="en-US" dirty="0"/>
          </a:p>
          <a:p>
            <a:pPr lvl="0"/>
            <a:endParaRPr lang="en-US" dirty="0"/>
          </a:p>
          <a:p>
            <a:pPr marL="0" lvl="0" indent="0">
              <a:buNone/>
            </a:pPr>
            <a:endParaRPr lang="en-US" b="1" dirty="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7</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pic>
        <p:nvPicPr>
          <p:cNvPr id="9" name="Picture 8"/>
          <p:cNvPicPr/>
          <p:nvPr/>
        </p:nvPicPr>
        <p:blipFill rotWithShape="1">
          <a:blip r:embed="rId2"/>
          <a:srcRect l="7739" t="4901" r="3870" b="8517"/>
          <a:stretch/>
        </p:blipFill>
        <p:spPr bwMode="auto">
          <a:xfrm>
            <a:off x="1752600" y="1371600"/>
            <a:ext cx="6257925" cy="4220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677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286254"/>
          </a:xfrm>
        </p:spPr>
        <p:txBody>
          <a:bodyPr>
            <a:normAutofit/>
          </a:bodyPr>
          <a:lstStyle/>
          <a:p>
            <a:pPr marL="0" indent="0">
              <a:buNone/>
            </a:pPr>
            <a:r>
              <a:rPr lang="en-GB" sz="2400" b="1" dirty="0" smtClean="0">
                <a:solidFill>
                  <a:schemeClr val="accent1"/>
                </a:solidFill>
                <a:latin typeface="Arial" pitchFamily="34" charset="0"/>
                <a:cs typeface="Arial" pitchFamily="34" charset="0"/>
              </a:rPr>
              <a:t>System Options</a:t>
            </a:r>
            <a:endParaRPr lang="en-GB" sz="2400" b="1" dirty="0">
              <a:solidFill>
                <a:schemeClr val="accent1"/>
              </a:solidFill>
              <a:latin typeface="Arial" pitchFamily="34" charset="0"/>
              <a:cs typeface="Arial" pitchFamily="34" charset="0"/>
            </a:endParaRPr>
          </a:p>
          <a:p>
            <a:pPr marL="342900" indent="-342900" algn="just"/>
            <a:r>
              <a:rPr lang="en-US" sz="2400" dirty="0" smtClean="0"/>
              <a:t>Option 2</a:t>
            </a:r>
          </a:p>
          <a:p>
            <a:pPr lvl="0" algn="just">
              <a:buFont typeface="Arial" pitchFamily="34" charset="0"/>
              <a:buChar char="•"/>
            </a:pPr>
            <a:r>
              <a:rPr lang="en-GB" sz="1800" dirty="0" smtClean="0"/>
              <a:t>Has some similarity to </a:t>
            </a:r>
            <a:r>
              <a:rPr lang="en-GB" sz="1800" dirty="0"/>
              <a:t>option </a:t>
            </a:r>
            <a:r>
              <a:rPr lang="en-GB" sz="1800" dirty="0" smtClean="0"/>
              <a:t>1 but with additional enhancements. </a:t>
            </a:r>
          </a:p>
          <a:p>
            <a:pPr lvl="0" algn="just">
              <a:buFont typeface="Arial" pitchFamily="34" charset="0"/>
              <a:buChar char="•"/>
            </a:pPr>
            <a:r>
              <a:rPr lang="en-GB" sz="1800" dirty="0" smtClean="0"/>
              <a:t>Requires the </a:t>
            </a:r>
            <a:r>
              <a:rPr lang="en-GB" sz="1800" dirty="0"/>
              <a:t>development of a local server. As such, it comes with the additional costs of setting up and maintaining the server software and associated hardware and </a:t>
            </a:r>
            <a:r>
              <a:rPr lang="en-GB" sz="1800" dirty="0" smtClean="0"/>
              <a:t>accessories.</a:t>
            </a:r>
          </a:p>
          <a:p>
            <a:pPr lvl="0" algn="just">
              <a:buFont typeface="Arial" pitchFamily="34" charset="0"/>
              <a:buChar char="•"/>
            </a:pPr>
            <a:r>
              <a:rPr lang="en-GB" sz="1800" dirty="0" smtClean="0"/>
              <a:t> Components of the system</a:t>
            </a:r>
          </a:p>
          <a:p>
            <a:pPr lvl="1" algn="just">
              <a:buFont typeface="Arial" pitchFamily="34" charset="0"/>
              <a:buChar char="•"/>
            </a:pPr>
            <a:endParaRPr lang="en-GB" sz="1800" dirty="0" smtClean="0"/>
          </a:p>
          <a:p>
            <a:pPr marL="0" lvl="0" indent="0">
              <a:buNone/>
            </a:pPr>
            <a:endParaRPr lang="en-US" sz="2400" b="1" dirty="0" smtClean="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8</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563715173"/>
              </p:ext>
            </p:extLst>
          </p:nvPr>
        </p:nvGraphicFramePr>
        <p:xfrm>
          <a:off x="1447800" y="2743200"/>
          <a:ext cx="7010400" cy="3673929"/>
        </p:xfrm>
        <a:graphic>
          <a:graphicData uri="http://schemas.openxmlformats.org/drawingml/2006/table">
            <a:tbl>
              <a:tblPr firstRow="1" firstCol="1" bandRow="1">
                <a:tableStyleId>{ED083AE6-46FA-4A59-8FB0-9F97EB10719F}</a:tableStyleId>
              </a:tblPr>
              <a:tblGrid>
                <a:gridCol w="3610169"/>
                <a:gridCol w="3400231"/>
              </a:tblGrid>
              <a:tr h="275409">
                <a:tc>
                  <a:txBody>
                    <a:bodyPr/>
                    <a:lstStyle/>
                    <a:p>
                      <a:pPr marL="0" lvl="0" indent="0" algn="just">
                        <a:lnSpc>
                          <a:spcPct val="150000"/>
                        </a:lnSpc>
                        <a:spcAft>
                          <a:spcPts val="0"/>
                        </a:spcAft>
                        <a:buFont typeface="+mj-lt"/>
                        <a:buNone/>
                      </a:pPr>
                      <a:r>
                        <a:rPr lang="en-US" sz="1200" dirty="0">
                          <a:effectLst/>
                        </a:rPr>
                        <a:t>User Interface</a:t>
                      </a:r>
                      <a:endParaRPr lang="en-GB" sz="1400" dirty="0">
                        <a:effectLst/>
                        <a:latin typeface="Arial Narrow"/>
                        <a:ea typeface="Times New Roman"/>
                        <a:cs typeface="Times New Roman"/>
                      </a:endParaRPr>
                    </a:p>
                  </a:txBody>
                  <a:tcPr marL="68580" marR="68580" marT="0" marB="0"/>
                </a:tc>
                <a:tc>
                  <a:txBody>
                    <a:bodyPr/>
                    <a:lstStyle/>
                    <a:p>
                      <a:pPr marL="0" lvl="0" indent="0" algn="just">
                        <a:lnSpc>
                          <a:spcPct val="150000"/>
                        </a:lnSpc>
                        <a:spcAft>
                          <a:spcPts val="0"/>
                        </a:spcAft>
                        <a:buFont typeface="+mj-lt"/>
                        <a:buNone/>
                      </a:pPr>
                      <a:r>
                        <a:rPr lang="en-US" sz="1200" dirty="0">
                          <a:effectLst/>
                        </a:rPr>
                        <a:t>Connectivity</a:t>
                      </a:r>
                      <a:endParaRPr lang="en-GB" sz="1400" dirty="0">
                        <a:effectLst/>
                        <a:latin typeface="Arial Narrow"/>
                        <a:ea typeface="Times New Roman"/>
                        <a:cs typeface="Times New Roman"/>
                      </a:endParaRPr>
                    </a:p>
                  </a:txBody>
                  <a:tcPr marL="68580" marR="68580" marT="0" marB="0"/>
                </a:tc>
              </a:tr>
              <a:tr h="1477191">
                <a:tc>
                  <a:txBody>
                    <a:bodyPr/>
                    <a:lstStyle/>
                    <a:p>
                      <a:pPr marL="342900" lvl="0" indent="-342900" algn="just">
                        <a:lnSpc>
                          <a:spcPct val="150000"/>
                        </a:lnSpc>
                        <a:spcAft>
                          <a:spcPts val="0"/>
                        </a:spcAft>
                        <a:buFont typeface="Symbol"/>
                        <a:buChar char=""/>
                      </a:pPr>
                      <a:r>
                        <a:rPr lang="en-US" sz="1200" b="0" dirty="0">
                          <a:effectLst/>
                        </a:rPr>
                        <a:t>Smart Phone / Tablet </a:t>
                      </a:r>
                      <a:r>
                        <a:rPr lang="en-US" sz="1200" b="0" dirty="0" smtClean="0">
                          <a:effectLst/>
                        </a:rPr>
                        <a:t>interface(The </a:t>
                      </a:r>
                      <a:r>
                        <a:rPr lang="en-US" sz="1200" b="0" dirty="0">
                          <a:effectLst/>
                        </a:rPr>
                        <a:t>above should be android enabled- </a:t>
                      </a:r>
                      <a:r>
                        <a:rPr lang="en-US" sz="1200" b="0" dirty="0" err="1">
                          <a:effectLst/>
                        </a:rPr>
                        <a:t>KitKat</a:t>
                      </a:r>
                      <a:r>
                        <a:rPr lang="en-US" sz="1200" b="0" dirty="0">
                          <a:effectLst/>
                        </a:rPr>
                        <a:t> 4.4  and above</a:t>
                      </a:r>
                      <a:r>
                        <a:rPr lang="en-US" sz="1200" b="0" dirty="0" smtClean="0">
                          <a:effectLst/>
                        </a:rPr>
                        <a:t>) - Java and </a:t>
                      </a:r>
                      <a:r>
                        <a:rPr lang="en-US" sz="1200" b="0" dirty="0" err="1" smtClean="0">
                          <a:effectLst/>
                        </a:rPr>
                        <a:t>AppInventor</a:t>
                      </a:r>
                      <a:r>
                        <a:rPr lang="en-US" sz="1200" b="0" dirty="0" smtClean="0">
                          <a:effectLst/>
                        </a:rPr>
                        <a:t> for Android</a:t>
                      </a:r>
                      <a:endParaRPr lang="en-GB" sz="1400" b="0" dirty="0">
                        <a:effectLst/>
                      </a:endParaRPr>
                    </a:p>
                    <a:p>
                      <a:pPr marL="342900" lvl="0" indent="-342900" algn="just">
                        <a:lnSpc>
                          <a:spcPct val="150000"/>
                        </a:lnSpc>
                        <a:spcAft>
                          <a:spcPts val="0"/>
                        </a:spcAft>
                        <a:buFont typeface="Symbol"/>
                        <a:buChar char=""/>
                      </a:pPr>
                      <a:r>
                        <a:rPr lang="en-US" sz="1200" b="0" dirty="0">
                          <a:effectLst/>
                        </a:rPr>
                        <a:t>Mac/PC interface (Developed with Visual Studio</a:t>
                      </a:r>
                      <a:r>
                        <a:rPr lang="en-US" sz="1200" b="0" dirty="0" smtClean="0">
                          <a:effectLst/>
                        </a:rPr>
                        <a:t>)</a:t>
                      </a:r>
                      <a:endParaRPr lang="en-GB" sz="1400" b="0" dirty="0">
                        <a:effectLst/>
                        <a:latin typeface="Arial Narrow"/>
                        <a:ea typeface="Times New Roman"/>
                        <a:cs typeface="Times New Roman"/>
                      </a:endParaRPr>
                    </a:p>
                  </a:txBody>
                  <a:tcPr marL="68580" marR="68580" marT="0" marB="0"/>
                </a:tc>
                <a:tc>
                  <a:txBody>
                    <a:bodyPr/>
                    <a:lstStyle/>
                    <a:p>
                      <a:pPr marL="342900" lvl="0" indent="-342900" algn="just">
                        <a:lnSpc>
                          <a:spcPct val="150000"/>
                        </a:lnSpc>
                        <a:spcAft>
                          <a:spcPts val="0"/>
                        </a:spcAft>
                        <a:buFont typeface="Symbol"/>
                        <a:buChar char=""/>
                      </a:pPr>
                      <a:r>
                        <a:rPr lang="en-US" sz="1200">
                          <a:effectLst/>
                        </a:rPr>
                        <a:t>Mobile internet (Dial-up, broadband)</a:t>
                      </a:r>
                      <a:endParaRPr lang="en-GB" sz="1400">
                        <a:effectLst/>
                      </a:endParaRPr>
                    </a:p>
                    <a:p>
                      <a:pPr marL="342900" lvl="0" indent="-342900" algn="just">
                        <a:lnSpc>
                          <a:spcPct val="150000"/>
                        </a:lnSpc>
                        <a:spcAft>
                          <a:spcPts val="0"/>
                        </a:spcAft>
                        <a:buFont typeface="Symbol"/>
                        <a:buChar char=""/>
                      </a:pPr>
                      <a:r>
                        <a:rPr lang="en-US" sz="1200">
                          <a:effectLst/>
                        </a:rPr>
                        <a:t>WI-FI Module and, or Ethernet </a:t>
                      </a:r>
                      <a:endParaRPr lang="en-GB" sz="1400">
                        <a:effectLst/>
                      </a:endParaRPr>
                    </a:p>
                    <a:p>
                      <a:pPr marL="342900" lvl="0" indent="-342900" algn="just">
                        <a:lnSpc>
                          <a:spcPct val="150000"/>
                        </a:lnSpc>
                        <a:spcAft>
                          <a:spcPts val="0"/>
                        </a:spcAft>
                        <a:buFont typeface="Symbol"/>
                        <a:buChar char=""/>
                      </a:pPr>
                      <a:r>
                        <a:rPr lang="en-US" sz="1200">
                          <a:effectLst/>
                        </a:rPr>
                        <a:t>Application Server (Java, Windows, .NET, PHP)</a:t>
                      </a:r>
                      <a:endParaRPr lang="en-GB" sz="1400">
                        <a:effectLst/>
                        <a:latin typeface="Arial Narrow"/>
                        <a:ea typeface="Times New Roman"/>
                        <a:cs typeface="Times New Roman"/>
                      </a:endParaRPr>
                    </a:p>
                  </a:txBody>
                  <a:tcPr marL="68580" marR="68580" marT="0" marB="0"/>
                </a:tc>
              </a:tr>
              <a:tr h="275409">
                <a:tc>
                  <a:txBody>
                    <a:bodyPr/>
                    <a:lstStyle/>
                    <a:p>
                      <a:pPr marL="0" lvl="0" indent="0" algn="just">
                        <a:lnSpc>
                          <a:spcPct val="150000"/>
                        </a:lnSpc>
                        <a:spcAft>
                          <a:spcPts val="0"/>
                        </a:spcAft>
                        <a:buFont typeface="+mj-lt"/>
                        <a:buNone/>
                      </a:pPr>
                      <a:r>
                        <a:rPr lang="en-US" sz="1200" b="1" dirty="0">
                          <a:effectLst/>
                        </a:rPr>
                        <a:t>Data Capture</a:t>
                      </a:r>
                      <a:endParaRPr lang="en-GB" sz="1400" b="1" dirty="0">
                        <a:effectLst/>
                        <a:latin typeface="Arial Narrow"/>
                        <a:ea typeface="Times New Roman"/>
                        <a:cs typeface="Times New Roman"/>
                      </a:endParaRPr>
                    </a:p>
                  </a:txBody>
                  <a:tcPr marL="68580" marR="68580" marT="0" marB="0"/>
                </a:tc>
                <a:tc>
                  <a:txBody>
                    <a:bodyPr/>
                    <a:lstStyle/>
                    <a:p>
                      <a:pPr marL="0" lvl="0" indent="0" algn="just">
                        <a:lnSpc>
                          <a:spcPct val="150000"/>
                        </a:lnSpc>
                        <a:spcAft>
                          <a:spcPts val="0"/>
                        </a:spcAft>
                        <a:buFont typeface="+mj-lt"/>
                        <a:buNone/>
                      </a:pPr>
                      <a:r>
                        <a:rPr lang="en-US" sz="1200" b="1" dirty="0">
                          <a:effectLst/>
                        </a:rPr>
                        <a:t>Storage</a:t>
                      </a:r>
                      <a:endParaRPr lang="en-GB" sz="1400" b="1" dirty="0">
                        <a:effectLst/>
                        <a:latin typeface="Arial Narrow"/>
                        <a:ea typeface="Times New Roman"/>
                        <a:cs typeface="Times New Roman"/>
                      </a:endParaRPr>
                    </a:p>
                  </a:txBody>
                  <a:tcPr marL="68580" marR="68580" marT="0" marB="0"/>
                </a:tc>
              </a:tr>
              <a:tr h="1477191">
                <a:tc>
                  <a:txBody>
                    <a:bodyPr/>
                    <a:lstStyle/>
                    <a:p>
                      <a:pPr marL="342900" lvl="0" indent="-342900" algn="just">
                        <a:lnSpc>
                          <a:spcPct val="150000"/>
                        </a:lnSpc>
                        <a:spcAft>
                          <a:spcPts val="0"/>
                        </a:spcAft>
                        <a:buFont typeface="Symbol"/>
                        <a:buChar char=""/>
                      </a:pPr>
                      <a:r>
                        <a:rPr lang="en-US" sz="1200" b="0" dirty="0">
                          <a:effectLst/>
                        </a:rPr>
                        <a:t>Manually (Paper forms, hand notes)</a:t>
                      </a:r>
                      <a:endParaRPr lang="en-GB" sz="1400" b="0" dirty="0">
                        <a:effectLst/>
                      </a:endParaRPr>
                    </a:p>
                    <a:p>
                      <a:pPr marL="457200" algn="just">
                        <a:lnSpc>
                          <a:spcPct val="150000"/>
                        </a:lnSpc>
                        <a:spcAft>
                          <a:spcPts val="0"/>
                        </a:spcAft>
                      </a:pPr>
                      <a:r>
                        <a:rPr lang="en-US" sz="1200" b="0" dirty="0">
                          <a:effectLst/>
                        </a:rPr>
                        <a:t>Automatic/ Semi-automatic (GPS, digital camera, camcorder, text scanner, barcode scanner, digital voice recorder)</a:t>
                      </a:r>
                      <a:endParaRPr lang="en-GB" sz="1400" b="0" dirty="0">
                        <a:effectLst/>
                        <a:latin typeface="Arial Narrow"/>
                        <a:ea typeface="Times New Roman"/>
                        <a:cs typeface="Times New Roman"/>
                      </a:endParaRPr>
                    </a:p>
                  </a:txBody>
                  <a:tcPr marL="68580" marR="68580" marT="0" marB="0"/>
                </a:tc>
                <a:tc>
                  <a:txBody>
                    <a:bodyPr/>
                    <a:lstStyle/>
                    <a:p>
                      <a:pPr marL="342900" lvl="0" indent="-342900" algn="just">
                        <a:lnSpc>
                          <a:spcPct val="150000"/>
                        </a:lnSpc>
                        <a:spcAft>
                          <a:spcPts val="0"/>
                        </a:spcAft>
                        <a:buFont typeface="Symbol"/>
                        <a:buChar char=""/>
                      </a:pPr>
                      <a:r>
                        <a:rPr lang="en-US" sz="1200" dirty="0">
                          <a:effectLst/>
                        </a:rPr>
                        <a:t>Cloud Storage and backup</a:t>
                      </a:r>
                      <a:endParaRPr lang="en-GB" sz="1400" dirty="0">
                        <a:effectLst/>
                      </a:endParaRPr>
                    </a:p>
                    <a:p>
                      <a:pPr marL="342900" lvl="0" indent="-342900" algn="just">
                        <a:lnSpc>
                          <a:spcPct val="150000"/>
                        </a:lnSpc>
                        <a:spcAft>
                          <a:spcPts val="0"/>
                        </a:spcAft>
                        <a:buFont typeface="Symbol"/>
                        <a:buChar char=""/>
                      </a:pPr>
                      <a:r>
                        <a:rPr lang="en-US" sz="1200" dirty="0">
                          <a:effectLst/>
                        </a:rPr>
                        <a:t>Local Storage and backup in a local server connected database (Oracle or MS Access)</a:t>
                      </a:r>
                      <a:endParaRPr lang="en-GB" sz="1400" dirty="0">
                        <a:effectLst/>
                        <a:latin typeface="Arial Narrow"/>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004045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286254"/>
          </a:xfrm>
        </p:spPr>
        <p:txBody>
          <a:bodyPr>
            <a:normAutofit/>
          </a:bodyPr>
          <a:lstStyle/>
          <a:p>
            <a:pPr marL="0" indent="0">
              <a:buNone/>
            </a:pPr>
            <a:r>
              <a:rPr lang="en-GB" sz="2400" dirty="0" smtClean="0">
                <a:latin typeface="Arial" pitchFamily="34" charset="0"/>
                <a:cs typeface="Arial" pitchFamily="34" charset="0"/>
              </a:rPr>
              <a:t>Data capture module:</a:t>
            </a:r>
            <a:endParaRPr lang="en-GB" sz="2400" dirty="0">
              <a:latin typeface="Arial" pitchFamily="34" charset="0"/>
              <a:cs typeface="Arial" pitchFamily="34" charset="0"/>
            </a:endParaRPr>
          </a:p>
          <a:p>
            <a:pPr lvl="0" algn="just">
              <a:buFont typeface="Arial" pitchFamily="34" charset="0"/>
              <a:buChar char="•"/>
            </a:pPr>
            <a:r>
              <a:rPr lang="en-GB" sz="1800" dirty="0" smtClean="0"/>
              <a:t>The data capture module will feature sub-modules that will enable stakeholders to feed data into the system, i.e.:</a:t>
            </a:r>
          </a:p>
          <a:p>
            <a:pPr lvl="1" algn="just">
              <a:buFont typeface="Arial" pitchFamily="34" charset="0"/>
              <a:buChar char="•"/>
            </a:pPr>
            <a:r>
              <a:rPr lang="en-GB" sz="1800" dirty="0" smtClean="0"/>
              <a:t>Farmer Interface</a:t>
            </a:r>
          </a:p>
          <a:p>
            <a:pPr lvl="1" algn="just">
              <a:buFont typeface="Arial" pitchFamily="34" charset="0"/>
              <a:buChar char="•"/>
            </a:pPr>
            <a:r>
              <a:rPr lang="en-GB" sz="1800" dirty="0" smtClean="0"/>
              <a:t>Service provider interface (i.e. agro-dealers, e.t.c)</a:t>
            </a:r>
          </a:p>
          <a:p>
            <a:pPr lvl="1" algn="just">
              <a:buFont typeface="Arial" pitchFamily="34" charset="0"/>
              <a:buChar char="•"/>
            </a:pPr>
            <a:r>
              <a:rPr lang="en-GB" sz="1800" dirty="0" smtClean="0"/>
              <a:t>Programme staff interface</a:t>
            </a:r>
          </a:p>
          <a:p>
            <a:pPr lvl="1" algn="just">
              <a:buFont typeface="Arial" pitchFamily="34" charset="0"/>
              <a:buChar char="•"/>
            </a:pPr>
            <a:r>
              <a:rPr lang="en-GB" sz="1800" dirty="0" smtClean="0"/>
              <a:t>Equity Bank interface</a:t>
            </a:r>
          </a:p>
          <a:p>
            <a:pPr lvl="1" algn="just">
              <a:buFont typeface="Arial" pitchFamily="34" charset="0"/>
              <a:buChar char="•"/>
            </a:pPr>
            <a:r>
              <a:rPr lang="en-GB" sz="1800" dirty="0" smtClean="0"/>
              <a:t>Others</a:t>
            </a:r>
          </a:p>
          <a:p>
            <a:pPr lvl="0" algn="just">
              <a:buFont typeface="Arial" pitchFamily="34" charset="0"/>
              <a:buChar char="•"/>
            </a:pPr>
            <a:endParaRPr lang="en-GB" sz="1800" dirty="0"/>
          </a:p>
          <a:p>
            <a:pPr lvl="0" algn="just">
              <a:buFont typeface="Arial" pitchFamily="34" charset="0"/>
              <a:buChar char="•"/>
            </a:pPr>
            <a:endParaRPr lang="en-GB" sz="1800" dirty="0" smtClean="0"/>
          </a:p>
          <a:p>
            <a:pPr marL="0" lvl="0" indent="0">
              <a:buNone/>
            </a:pPr>
            <a:endParaRPr lang="en-US" sz="2400" b="1" dirty="0" smtClean="0"/>
          </a:p>
          <a:p>
            <a:pPr marL="0" indent="0">
              <a:buNone/>
            </a:pPr>
            <a:endParaRPr lang="en-US" b="1" dirty="0" smtClean="0">
              <a:solidFill>
                <a:srgbClr val="00B0F0"/>
              </a:solidFill>
            </a:endParaRPr>
          </a:p>
          <a:p>
            <a:pPr marL="0" indent="0">
              <a:buNone/>
            </a:pPr>
            <a:endParaRPr lang="en-US" dirty="0"/>
          </a:p>
        </p:txBody>
      </p:sp>
      <p:sp>
        <p:nvSpPr>
          <p:cNvPr id="4" name="Date Placeholder 3"/>
          <p:cNvSpPr>
            <a:spLocks noGrp="1"/>
          </p:cNvSpPr>
          <p:nvPr>
            <p:ph type="dt" sz="half" idx="10"/>
          </p:nvPr>
        </p:nvSpPr>
        <p:spPr/>
        <p:txBody>
          <a:bodyPr/>
          <a:lstStyle/>
          <a:p>
            <a:fld id="{3ABD7A10-7DFA-4145-8D51-C0AA906FC87D}" type="datetime1">
              <a:rPr lang="en-US" smtClean="0">
                <a:solidFill>
                  <a:prstClr val="black"/>
                </a:solidFill>
              </a:rPr>
              <a:pPr/>
              <a:t>4/4/2016</a:t>
            </a:fld>
            <a:endParaRPr lang="en-US" dirty="0">
              <a:solidFill>
                <a:prstClr val="black"/>
              </a:solidFill>
            </a:endParaRPr>
          </a:p>
        </p:txBody>
      </p:sp>
      <p:sp>
        <p:nvSpPr>
          <p:cNvPr id="5" name="Footer Placeholder 4"/>
          <p:cNvSpPr>
            <a:spLocks noGrp="1"/>
          </p:cNvSpPr>
          <p:nvPr>
            <p:ph type="ftr" sz="quarter" idx="11"/>
          </p:nvPr>
        </p:nvSpPr>
        <p:spPr/>
        <p:txBody>
          <a:bodyPr/>
          <a:lstStyle/>
          <a:p>
            <a:r>
              <a:rPr lang="en-US" dirty="0" smtClean="0">
                <a:solidFill>
                  <a:prstClr val="black"/>
                </a:solidFill>
              </a:rPr>
              <a:t>Prepared by LOG Associates</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8DBB4C2C-7261-44B1-AF34-885760AA9DFB}" type="slidenum">
              <a:rPr lang="en-US" smtClean="0">
                <a:solidFill>
                  <a:prstClr val="black"/>
                </a:solidFill>
              </a:rPr>
              <a:pPr/>
              <a:t>9</a:t>
            </a:fld>
            <a:endParaRPr lang="en-US">
              <a:solidFill>
                <a:prstClr val="black"/>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9" name="Diagram 8"/>
          <p:cNvGraphicFramePr/>
          <p:nvPr>
            <p:extLst>
              <p:ext uri="{D42A27DB-BD31-4B8C-83A1-F6EECF244321}">
                <p14:modId xmlns:p14="http://schemas.microsoft.com/office/powerpoint/2010/main" val="1289977821"/>
              </p:ext>
            </p:extLst>
          </p:nvPr>
        </p:nvGraphicFramePr>
        <p:xfrm>
          <a:off x="685800" y="3352800"/>
          <a:ext cx="77724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856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1184</Words>
  <Application>Microsoft Office PowerPoint</Application>
  <PresentationFormat>On-screen Show (4:3)</PresentationFormat>
  <Paragraphs>255</Paragraphs>
  <Slides>14</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18" baseType="lpstr">
      <vt:lpstr>Concourse</vt:lpstr>
      <vt:lpstr>1_Concourse</vt:lpstr>
      <vt:lpstr>2_Concourse</vt:lpstr>
      <vt:lpstr>Visio.Drawing.15</vt:lpstr>
      <vt:lpstr>   MINISTRY OF AGRICULTURE, LIVESTOCK AND FISHERIES Kenya Cereal Enhancement Programme</vt:lpstr>
      <vt:lpstr>Summary of Issues</vt:lpstr>
      <vt:lpstr>Summary of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MINISTRY OF AGRICULTURE, LIVESTOCK AND FISHERIES Kenya Cereal Enhancement Programme</dc:title>
  <dc:creator>user</dc:creator>
  <cp:lastModifiedBy>user</cp:lastModifiedBy>
  <cp:revision>4</cp:revision>
  <dcterms:created xsi:type="dcterms:W3CDTF">2016-04-04T09:50:02Z</dcterms:created>
  <dcterms:modified xsi:type="dcterms:W3CDTF">2016-04-04T09:58:36Z</dcterms:modified>
</cp:coreProperties>
</file>