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5" r:id="rId12"/>
    <p:sldId id="265" r:id="rId13"/>
    <p:sldId id="276" r:id="rId14"/>
    <p:sldId id="277" r:id="rId15"/>
    <p:sldId id="278" r:id="rId16"/>
    <p:sldId id="279" r:id="rId17"/>
    <p:sldId id="280" r:id="rId18"/>
    <p:sldId id="270" r:id="rId19"/>
    <p:sldId id="281" r:id="rId20"/>
    <p:sldId id="282" r:id="rId21"/>
    <p:sldId id="283" r:id="rId22"/>
    <p:sldId id="284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0704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edibarra.github.io/css-samp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edibarra.github.io/css-sample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8440" y="544910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By: Sied Jeremiah Ibarra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D0930-B2AE-44A3-B559-E3EE97B5874E}"/>
              </a:ext>
            </a:extLst>
          </p:cNvPr>
          <p:cNvSpPr txBox="1">
            <a:spLocks/>
          </p:cNvSpPr>
          <p:nvPr/>
        </p:nvSpPr>
        <p:spPr>
          <a:xfrm>
            <a:off x="6568440" y="4587240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9BA905-D9A0-446B-AD42-BD293081F33F}"/>
              </a:ext>
            </a:extLst>
          </p:cNvPr>
          <p:cNvSpPr txBox="1">
            <a:spLocks/>
          </p:cNvSpPr>
          <p:nvPr/>
        </p:nvSpPr>
        <p:spPr>
          <a:xfrm>
            <a:off x="6568440" y="419058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594B16C-C54F-4521-B961-7F9C53D6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07" y="3187151"/>
            <a:ext cx="2460283" cy="2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063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328906" cy="3284384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more responsible Motorist.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Improved Defensive Driving Skills and Attitude.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well-rounded motorist with Exemplary       		Situational Awareness in times of distress, 	accidents, and road rage.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motorist with good morals and set an example 	for road users.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194494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Target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751942" cy="2557874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Motorcycle Users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Private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Utility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Pedestrians (bicycles, e-scoot users,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sikads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Residents of the Republic of the Philippines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6695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6" y="3000753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Sitemap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17B45-723B-4BCD-8352-267145DE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15" y="534833"/>
            <a:ext cx="9641039" cy="62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6685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1" y="2449608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wireframe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E82DD9-06CB-4B0A-93D1-53975FD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01" y="219655"/>
            <a:ext cx="8133344" cy="66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7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Website Demo</a:t>
            </a:r>
          </a:p>
        </p:txBody>
      </p:sp>
    </p:spTree>
    <p:extLst>
      <p:ext uri="{BB962C8B-B14F-4D97-AF65-F5344CB8AC3E}">
        <p14:creationId xmlns:p14="http://schemas.microsoft.com/office/powerpoint/2010/main" val="248450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90867DC-2457-42AE-A127-D1CE4BCF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86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29019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7" y="1798320"/>
            <a:ext cx="3930642" cy="433943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Problems</a:t>
            </a:r>
          </a:p>
          <a:p>
            <a:r>
              <a:rPr lang="en-US" sz="1800" dirty="0"/>
              <a:t>Solution</a:t>
            </a:r>
          </a:p>
          <a:p>
            <a:r>
              <a:rPr lang="en-US" sz="1800" dirty="0"/>
              <a:t>Project Title</a:t>
            </a:r>
          </a:p>
          <a:p>
            <a:r>
              <a:rPr lang="en-US" sz="1800" dirty="0"/>
              <a:t>Project Objectives</a:t>
            </a:r>
          </a:p>
          <a:p>
            <a:r>
              <a:rPr lang="en-US" sz="1800" dirty="0"/>
              <a:t>Target Users</a:t>
            </a:r>
          </a:p>
          <a:p>
            <a:r>
              <a:rPr lang="en-US" sz="1800" dirty="0"/>
              <a:t>Sitemap</a:t>
            </a:r>
          </a:p>
          <a:p>
            <a:r>
              <a:rPr lang="en-US" sz="1800" dirty="0"/>
              <a:t>Wireframe</a:t>
            </a:r>
          </a:p>
          <a:p>
            <a:r>
              <a:rPr lang="en-US" sz="1800" dirty="0"/>
              <a:t>Website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E3038E-6FD5-4714-9C5B-818893BDEE47}"/>
              </a:ext>
            </a:extLst>
          </p:cNvPr>
          <p:cNvSpPr txBox="1">
            <a:spLocks/>
          </p:cNvSpPr>
          <p:nvPr/>
        </p:nvSpPr>
        <p:spPr>
          <a:xfrm>
            <a:off x="7545471" y="303234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Sied Jeremiah Ibarra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0C3527-12F2-4516-84C2-25867599BDB8}"/>
              </a:ext>
            </a:extLst>
          </p:cNvPr>
          <p:cNvSpPr txBox="1">
            <a:spLocks/>
          </p:cNvSpPr>
          <p:nvPr/>
        </p:nvSpPr>
        <p:spPr>
          <a:xfrm>
            <a:off x="7545471" y="2170476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91EC9B-C80D-42CE-84B9-3C8070F8BC3B}"/>
              </a:ext>
            </a:extLst>
          </p:cNvPr>
          <p:cNvSpPr txBox="1">
            <a:spLocks/>
          </p:cNvSpPr>
          <p:nvPr/>
        </p:nvSpPr>
        <p:spPr>
          <a:xfrm>
            <a:off x="7545471" y="177381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6F3DF28-6453-4669-812D-AC0F2EF2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38" y="770387"/>
            <a:ext cx="2460283" cy="246028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C1C6CBD-24D8-47B5-8B06-7DC15247EC46}"/>
              </a:ext>
            </a:extLst>
          </p:cNvPr>
          <p:cNvSpPr txBox="1">
            <a:spLocks/>
          </p:cNvSpPr>
          <p:nvPr/>
        </p:nvSpPr>
        <p:spPr>
          <a:xfrm>
            <a:off x="5519967" y="4111880"/>
            <a:ext cx="5996671" cy="149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Live link:</a:t>
            </a:r>
          </a:p>
          <a:p>
            <a:r>
              <a:rPr lang="en-US" sz="1600" dirty="0"/>
              <a:t> </a:t>
            </a:r>
            <a:r>
              <a:rPr lang="en-PH" sz="2000" b="1" i="0" u="none" strike="noStrike" dirty="0">
                <a:effectLst/>
                <a:latin typeface="-apple-system"/>
                <a:hlinkClick r:id="rId3"/>
              </a:rPr>
              <a:t>https://siedibarra.github.io/css-sample/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Sied Jeremiah Ibarra</a:t>
            </a:r>
          </a:p>
          <a:p>
            <a:r>
              <a:rPr lang="en-US" dirty="0"/>
              <a:t>Siedjeremiahibarra@gmail.com</a:t>
            </a:r>
          </a:p>
          <a:p>
            <a:r>
              <a:rPr lang="en-PH" sz="1400" b="1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https://siedibarra.github.io/css-sample/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96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294" y="2149127"/>
            <a:ext cx="6980259" cy="4164577"/>
          </a:xfrm>
        </p:spPr>
        <p:txBody>
          <a:bodyPr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 pandemic began, the increasing demand for means of private transportation has doubled. 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then, there is an observed increase in road fatalities and accidents, as well as the congestion of traffic along the highways and public roads.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website aims to provide free education in a simplified manner to address any ignorance of traffic rules, road safety, the use of public roads, and the privilege of a private motorized vehicle, and for the betterment of the community.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67" y="105657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66" y="2429354"/>
            <a:ext cx="8070023" cy="3771029"/>
          </a:xfrm>
        </p:spPr>
        <p:txBody>
          <a:bodyPr>
            <a:norm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Ignorance in the road rules and road usage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physical and situational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Security of pedestrians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Safety of other motorists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Drivers with anger management Issues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9172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056579"/>
            <a:ext cx="5111750" cy="120491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SOlutions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918" y="2640427"/>
            <a:ext cx="5214090" cy="2559745"/>
          </a:xfrm>
        </p:spPr>
        <p:txBody>
          <a:bodyPr>
            <a:normAutofit fontScale="92500" lnSpcReduction="10000"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proper driving refresher course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Demonstration and evaluation of related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exercises for self-development and action outcomes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the Social Media platforms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81792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3277" y="2091344"/>
            <a:ext cx="8367386" cy="2268112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“Road</a:t>
            </a:r>
            <a:r>
              <a:rPr lang="en-US" sz="11500" b="1" i="1" dirty="0">
                <a:solidFill>
                  <a:schemeClr val="tx1"/>
                </a:solidFill>
              </a:rPr>
              <a:t>/vise.”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AC0D56-9F72-4BAA-ADB6-BCFD41F9B2B0}"/>
              </a:ext>
            </a:extLst>
          </p:cNvPr>
          <p:cNvSpPr txBox="1">
            <a:spLocks/>
          </p:cNvSpPr>
          <p:nvPr/>
        </p:nvSpPr>
        <p:spPr>
          <a:xfrm>
            <a:off x="4676774" y="838450"/>
            <a:ext cx="6696074" cy="1785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Project </a:t>
            </a:r>
            <a:r>
              <a:rPr lang="en-US" sz="3200" b="1" dirty="0">
                <a:solidFill>
                  <a:schemeClr val="tx1"/>
                </a:solidFill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{FB96B21E-F121-4971-8634-5D80AE69125D}tf67328976_win32</Template>
  <TotalTime>47</TotalTime>
  <Words>382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Tenorite</vt:lpstr>
      <vt:lpstr>Office Theme</vt:lpstr>
      <vt:lpstr>PowerPoint Presentation</vt:lpstr>
      <vt:lpstr>AGENDA</vt:lpstr>
      <vt:lpstr>INTRODUCTION</vt:lpstr>
      <vt:lpstr>PRoblems</vt:lpstr>
      <vt:lpstr>Problems</vt:lpstr>
      <vt:lpstr>Solutions</vt:lpstr>
      <vt:lpstr>SOlutions</vt:lpstr>
      <vt:lpstr>Project Title</vt:lpstr>
      <vt:lpstr>PowerPoint Presentation</vt:lpstr>
      <vt:lpstr>Objectives</vt:lpstr>
      <vt:lpstr>Objectives</vt:lpstr>
      <vt:lpstr>Target Users</vt:lpstr>
      <vt:lpstr>Target Users</vt:lpstr>
      <vt:lpstr>Site map</vt:lpstr>
      <vt:lpstr>Sitemap</vt:lpstr>
      <vt:lpstr>Wireframe</vt:lpstr>
      <vt:lpstr>wireframe</vt:lpstr>
      <vt:lpstr>Website Demo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sied jeremiah ibarra</dc:creator>
  <cp:lastModifiedBy>sied jeremiah ibarra</cp:lastModifiedBy>
  <cp:revision>2</cp:revision>
  <dcterms:created xsi:type="dcterms:W3CDTF">2022-12-09T23:11:15Z</dcterms:created>
  <dcterms:modified xsi:type="dcterms:W3CDTF">2022-12-09T23:58:29Z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