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84" r:id="rId5"/>
    <p:sldId id="256" r:id="rId6"/>
    <p:sldId id="257" r:id="rId7"/>
    <p:sldId id="258" r:id="rId8"/>
    <p:sldId id="262" r:id="rId9"/>
    <p:sldId id="272" r:id="rId10"/>
    <p:sldId id="273" r:id="rId11"/>
    <p:sldId id="274" r:id="rId12"/>
    <p:sldId id="275" r:id="rId13"/>
    <p:sldId id="265" r:id="rId14"/>
    <p:sldId id="276" r:id="rId15"/>
    <p:sldId id="277" r:id="rId16"/>
    <p:sldId id="278" r:id="rId17"/>
    <p:sldId id="279" r:id="rId18"/>
    <p:sldId id="280" r:id="rId19"/>
    <p:sldId id="270" r:id="rId20"/>
    <p:sldId id="281" r:id="rId21"/>
    <p:sldId id="282" r:id="rId22"/>
    <p:sldId id="283" r:id="rId23"/>
    <p:sldId id="266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0704" autoAdjust="0"/>
  </p:normalViewPr>
  <p:slideViewPr>
    <p:cSldViewPr snapToGrid="0">
      <p:cViewPr varScale="1">
        <p:scale>
          <a:sx n="77" d="100"/>
          <a:sy n="77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iedibarra.github.io/css-sample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iedibarra.github.io/css-sample/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9EBF0-48BF-4300-A7BA-8C5F2B4D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91493-8E77-42F2-A9E7-4E232A7D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B9050-8EA1-4F45-9522-0CDE7747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53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3277" y="2091344"/>
            <a:ext cx="8367386" cy="2268112"/>
          </a:xfrm>
        </p:spPr>
        <p:txBody>
          <a:bodyPr>
            <a:normAutofit/>
          </a:bodyPr>
          <a:lstStyle/>
          <a:p>
            <a:r>
              <a:rPr lang="en-US" sz="11500" b="1" dirty="0">
                <a:solidFill>
                  <a:srgbClr val="0070C0"/>
                </a:solidFill>
              </a:rPr>
              <a:t>“Road</a:t>
            </a:r>
            <a:r>
              <a:rPr lang="en-US" sz="11500" b="1" i="1" dirty="0">
                <a:solidFill>
                  <a:schemeClr val="tx1"/>
                </a:solidFill>
              </a:rPr>
              <a:t>/vise.”</a:t>
            </a:r>
            <a:endParaRPr lang="en-US" sz="115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EAC0D56-9F72-4BAA-ADB6-BCFD41F9B2B0}"/>
              </a:ext>
            </a:extLst>
          </p:cNvPr>
          <p:cNvSpPr txBox="1">
            <a:spLocks/>
          </p:cNvSpPr>
          <p:nvPr/>
        </p:nvSpPr>
        <p:spPr>
          <a:xfrm>
            <a:off x="4676774" y="838450"/>
            <a:ext cx="6696074" cy="1785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070C0"/>
                </a:solidFill>
              </a:rPr>
              <a:t>Project </a:t>
            </a:r>
            <a:r>
              <a:rPr lang="en-US" sz="3200" b="1" dirty="0">
                <a:solidFill>
                  <a:schemeClr val="tx1"/>
                </a:solidFill>
              </a:rPr>
              <a:t>Title: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406375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030"/>
            <a:ext cx="5111750" cy="120491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247" y="2202016"/>
            <a:ext cx="6328906" cy="3284384"/>
          </a:xfrm>
        </p:spPr>
        <p:txBody>
          <a:bodyPr>
            <a:norm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more responsible Motorist.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Improved Defensive Driving Skills and Attitude.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well-rounded motorist with Exemplary       		Situational Awareness in times of distress, 	accidents, and road rage. 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motorist with good morals and set an example 	for road users. 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19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Target Users</a:t>
            </a:r>
          </a:p>
        </p:txBody>
      </p:sp>
    </p:spTree>
    <p:extLst>
      <p:ext uri="{BB962C8B-B14F-4D97-AF65-F5344CB8AC3E}">
        <p14:creationId xmlns:p14="http://schemas.microsoft.com/office/powerpoint/2010/main" val="194494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030"/>
            <a:ext cx="5111750" cy="120491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Target Users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247" y="2202016"/>
            <a:ext cx="6751942" cy="2557874"/>
          </a:xfrm>
        </p:spPr>
        <p:txBody>
          <a:bodyPr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Motorcycle Users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Private Vehicle Drivers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Public Utility Vehicle Drivers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Pedestrians (bicycles, e-scoot users,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sikads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Residents of the Republic of the Philippines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4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2669583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206" y="3000753"/>
            <a:ext cx="2834536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Sitemap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317B45-723B-4BCD-8352-267145DE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315" y="534833"/>
            <a:ext cx="9641039" cy="625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3668577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41" y="2449608"/>
            <a:ext cx="2834536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wireframe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EE82DD9-06CB-4B0A-93D1-53975FDC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901" y="219655"/>
            <a:ext cx="8133344" cy="663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076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Website Demo</a:t>
            </a:r>
          </a:p>
        </p:txBody>
      </p:sp>
    </p:spTree>
    <p:extLst>
      <p:ext uri="{BB962C8B-B14F-4D97-AF65-F5344CB8AC3E}">
        <p14:creationId xmlns:p14="http://schemas.microsoft.com/office/powerpoint/2010/main" val="2484502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8440" y="5449104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By: Sied Jeremiah Ibarra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7AD0930-B2AE-44A3-B559-E3EE97B5874E}"/>
              </a:ext>
            </a:extLst>
          </p:cNvPr>
          <p:cNvSpPr txBox="1">
            <a:spLocks/>
          </p:cNvSpPr>
          <p:nvPr/>
        </p:nvSpPr>
        <p:spPr>
          <a:xfrm>
            <a:off x="6568440" y="4587240"/>
            <a:ext cx="4941770" cy="758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0070C0"/>
                </a:solidFill>
              </a:rPr>
              <a:t>Road</a:t>
            </a:r>
            <a:r>
              <a:rPr lang="en-US" sz="5400" b="1" i="1" dirty="0"/>
              <a:t>/vise.</a:t>
            </a:r>
            <a:endParaRPr lang="en-US" sz="5400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89BA905-D9A0-446B-AD42-BD293081F33F}"/>
              </a:ext>
            </a:extLst>
          </p:cNvPr>
          <p:cNvSpPr txBox="1">
            <a:spLocks/>
          </p:cNvSpPr>
          <p:nvPr/>
        </p:nvSpPr>
        <p:spPr>
          <a:xfrm>
            <a:off x="6568440" y="4190580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WELCOME TO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594B16C-C54F-4521-B961-7F9C53D6A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107" y="3187151"/>
            <a:ext cx="2460283" cy="246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BE3038E-6FD5-4714-9C5B-818893BDEE47}"/>
              </a:ext>
            </a:extLst>
          </p:cNvPr>
          <p:cNvSpPr txBox="1">
            <a:spLocks/>
          </p:cNvSpPr>
          <p:nvPr/>
        </p:nvSpPr>
        <p:spPr>
          <a:xfrm>
            <a:off x="7545471" y="3032340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By: Sied Jeremiah Ibarra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D0C3527-12F2-4516-84C2-25867599BDB8}"/>
              </a:ext>
            </a:extLst>
          </p:cNvPr>
          <p:cNvSpPr txBox="1">
            <a:spLocks/>
          </p:cNvSpPr>
          <p:nvPr/>
        </p:nvSpPr>
        <p:spPr>
          <a:xfrm>
            <a:off x="7545471" y="2170476"/>
            <a:ext cx="4941770" cy="758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0070C0"/>
                </a:solidFill>
              </a:rPr>
              <a:t>Road</a:t>
            </a:r>
            <a:r>
              <a:rPr lang="en-US" sz="5400" b="1" i="1" dirty="0"/>
              <a:t>/vise.</a:t>
            </a:r>
            <a:endParaRPr lang="en-US" sz="5400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791EC9B-C80D-42CE-84B9-3C8070F8BC3B}"/>
              </a:ext>
            </a:extLst>
          </p:cNvPr>
          <p:cNvSpPr txBox="1">
            <a:spLocks/>
          </p:cNvSpPr>
          <p:nvPr/>
        </p:nvSpPr>
        <p:spPr>
          <a:xfrm>
            <a:off x="7545471" y="1773816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WELCOME TO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6F3DF28-6453-4669-812D-AC0F2EF2D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138" y="770387"/>
            <a:ext cx="2460283" cy="2460283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9C1C6CBD-24D8-47B5-8B06-7DC15247EC46}"/>
              </a:ext>
            </a:extLst>
          </p:cNvPr>
          <p:cNvSpPr txBox="1">
            <a:spLocks/>
          </p:cNvSpPr>
          <p:nvPr/>
        </p:nvSpPr>
        <p:spPr>
          <a:xfrm>
            <a:off x="5519967" y="4111880"/>
            <a:ext cx="5996671" cy="1499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Live link:</a:t>
            </a:r>
          </a:p>
          <a:p>
            <a:r>
              <a:rPr lang="en-US" sz="1600" dirty="0"/>
              <a:t> </a:t>
            </a:r>
            <a:r>
              <a:rPr lang="en-PH" sz="2000" b="1" i="0" u="none" strike="noStrike" dirty="0">
                <a:effectLst/>
                <a:latin typeface="-apple-system"/>
                <a:hlinkClick r:id="rId3"/>
              </a:rPr>
              <a:t>https://siedibarra.github.io/css-sample/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Sied Jeremiah Ibarra</a:t>
            </a:r>
          </a:p>
          <a:p>
            <a:r>
              <a:rPr lang="en-US" dirty="0"/>
              <a:t>Siedjeremiahibarra@gmail.com</a:t>
            </a:r>
          </a:p>
          <a:p>
            <a:r>
              <a:rPr lang="en-PH" sz="1400" b="1" i="0" u="none" strike="noStrike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https://siedibarra.github.io/css-sample/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57" y="290195"/>
            <a:ext cx="289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087" y="1798320"/>
            <a:ext cx="3930642" cy="4339434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Introduction</a:t>
            </a:r>
          </a:p>
          <a:p>
            <a:r>
              <a:rPr lang="en-US" sz="1800" dirty="0"/>
              <a:t>Problems</a:t>
            </a:r>
          </a:p>
          <a:p>
            <a:r>
              <a:rPr lang="en-US" sz="1800" dirty="0"/>
              <a:t>Solution</a:t>
            </a:r>
          </a:p>
          <a:p>
            <a:r>
              <a:rPr lang="en-US" sz="1800" dirty="0"/>
              <a:t>Project Title</a:t>
            </a:r>
          </a:p>
          <a:p>
            <a:r>
              <a:rPr lang="en-US" sz="1800" dirty="0"/>
              <a:t>Project Objectives</a:t>
            </a:r>
          </a:p>
          <a:p>
            <a:r>
              <a:rPr lang="en-US" sz="1800" dirty="0"/>
              <a:t>Target Users</a:t>
            </a:r>
          </a:p>
          <a:p>
            <a:r>
              <a:rPr lang="en-US" sz="1800" dirty="0"/>
              <a:t>Sitemap</a:t>
            </a:r>
          </a:p>
          <a:p>
            <a:r>
              <a:rPr lang="en-US" sz="1800" dirty="0"/>
              <a:t>Wireframe</a:t>
            </a:r>
          </a:p>
          <a:p>
            <a:r>
              <a:rPr lang="en-US" sz="1800" dirty="0"/>
              <a:t>Website Demo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296"/>
            <a:ext cx="5111750" cy="120491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6294" y="2149127"/>
            <a:ext cx="6980259" cy="4164577"/>
          </a:xfrm>
        </p:spPr>
        <p:txBody>
          <a:bodyPr>
            <a:normAutofit/>
          </a:bodyPr>
          <a:lstStyle/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Since the pandemic began, the increasing demand for means of private transportation has doubled. </a:t>
            </a: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Since then, there is an observed increase in road fatalities and accidents, as well as the congestion of traffic along the highways and public roads.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website aims to provide free education in a simplified manner to address any ignorance of traffic rules, road safety, the use of public roads, and the privilege of a private motorized vehicle, and for the betterment of the community.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 err="1"/>
              <a:t>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67" y="1056579"/>
            <a:ext cx="5111750" cy="120491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66" y="2429354"/>
            <a:ext cx="8070023" cy="3771029"/>
          </a:xfrm>
        </p:spPr>
        <p:txBody>
          <a:bodyPr>
            <a:norm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Ignorance in the road rules and road usage</a:t>
            </a: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Lack of physical and situational awareness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Security of pedestrians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Safety of other motorists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Lack of proper driving etiquette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Drivers with anger management Issues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908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1917269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1056579"/>
            <a:ext cx="5111750" cy="1204912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SOlutions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6918" y="2640427"/>
            <a:ext cx="5214090" cy="2559745"/>
          </a:xfrm>
        </p:spPr>
        <p:txBody>
          <a:bodyPr>
            <a:normAutofit fontScale="92500" lnSpcReduction="10000"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proper driving refresher course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Demonstration and evaluation of related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Lack of proper driving etiquette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Mental exercises for self-development and action outcomes evaluation.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 of the Social Media platforms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16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Project Title</a:t>
            </a:r>
          </a:p>
        </p:txBody>
      </p:sp>
    </p:spTree>
    <p:extLst>
      <p:ext uri="{BB962C8B-B14F-4D97-AF65-F5344CB8AC3E}">
        <p14:creationId xmlns:p14="http://schemas.microsoft.com/office/powerpoint/2010/main" val="817920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{FB96B21E-F121-4971-8634-5D80AE69125D}tf67328976_win32</Template>
  <TotalTime>63</TotalTime>
  <Words>382</Words>
  <Application>Microsoft Office PowerPoint</Application>
  <PresentationFormat>Widescreen</PresentationFormat>
  <Paragraphs>106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-apple-system</vt:lpstr>
      <vt:lpstr>Arial</vt:lpstr>
      <vt:lpstr>Calibri</vt:lpstr>
      <vt:lpstr>Tenorite</vt:lpstr>
      <vt:lpstr>Office Theme</vt:lpstr>
      <vt:lpstr>PowerPoint Presentation</vt:lpstr>
      <vt:lpstr>PowerPoint Presentation</vt:lpstr>
      <vt:lpstr>AGENDA</vt:lpstr>
      <vt:lpstr>INTRODUCTION</vt:lpstr>
      <vt:lpstr>PRoblems</vt:lpstr>
      <vt:lpstr>Problems</vt:lpstr>
      <vt:lpstr>Solutions</vt:lpstr>
      <vt:lpstr>SOlutions</vt:lpstr>
      <vt:lpstr>Project Title</vt:lpstr>
      <vt:lpstr>PowerPoint Presentation</vt:lpstr>
      <vt:lpstr>Objectives</vt:lpstr>
      <vt:lpstr>Objectives</vt:lpstr>
      <vt:lpstr>Target Users</vt:lpstr>
      <vt:lpstr>Target Users</vt:lpstr>
      <vt:lpstr>Site map</vt:lpstr>
      <vt:lpstr>Sitemap</vt:lpstr>
      <vt:lpstr>Wireframe</vt:lpstr>
      <vt:lpstr>wireframe</vt:lpstr>
      <vt:lpstr>Website Demo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sied jeremiah ibarra</dc:creator>
  <cp:lastModifiedBy>sied jeremiah ibarra</cp:lastModifiedBy>
  <cp:revision>4</cp:revision>
  <dcterms:created xsi:type="dcterms:W3CDTF">2022-12-09T23:11:15Z</dcterms:created>
  <dcterms:modified xsi:type="dcterms:W3CDTF">2022-12-10T02:36:22Z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