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678" r:id="rId3"/>
    <p:sldId id="707" r:id="rId4"/>
    <p:sldId id="708" r:id="rId5"/>
    <p:sldId id="710" r:id="rId6"/>
    <p:sldId id="711" r:id="rId7"/>
    <p:sldId id="712" r:id="rId8"/>
    <p:sldId id="713" r:id="rId9"/>
    <p:sldId id="714" r:id="rId10"/>
    <p:sldId id="715" r:id="rId11"/>
    <p:sldId id="677" r:id="rId1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32" autoAdjust="0"/>
    <p:restoredTop sz="87694" autoAdjust="0"/>
  </p:normalViewPr>
  <p:slideViewPr>
    <p:cSldViewPr>
      <p:cViewPr varScale="1">
        <p:scale>
          <a:sx n="86" d="100"/>
          <a:sy n="86" d="100"/>
        </p:scale>
        <p:origin x="1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B4837D-D532-4E1A-9DB1-D690BBB13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8AD72B5-785C-4317-A1E3-BA75C66912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DDD4F0-5B4F-4D4D-BC7E-CD3E659AF6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5807E7-433C-4817-9AF3-E179674E23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4AB5933C-FA31-4A6B-AC3D-5D5C5ED5C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BC6046-8AC8-4979-AFAC-25C05EDE8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ECB455-ABF9-45DB-9F3C-17B2397DC6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2D6C98-F198-433A-9D9A-775372CA6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00310BC-61B9-4B7B-AEA6-6ED9C72618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863A96D-71F8-480E-88D0-E18BAE550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0E31932-C66A-4176-980D-F3CA4C2EF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4E00595-87AB-4AF2-86D9-EF99B75BE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00595-87AB-4AF2-86D9-EF99B75BE97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0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C188EA6-AE68-4209-A78C-40510A168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96540E-5D8E-4F75-A910-56FE1EE0984D}" type="slidenum">
              <a:rPr lang="en-AU" altLang="en-US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AU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64BCE8-53BB-4523-B3BC-26FCB20BA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D71F984-FD1D-453B-8189-8B3F6949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197858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21691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7935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60121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86645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353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3909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06282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3121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19426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85756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626687-88B1-4FD2-B276-83A2C40F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914400" cy="914400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27" name="Picture 3" descr="Picture1">
            <a:extLst>
              <a:ext uri="{FF2B5EF4-FFF2-40B4-BE49-F238E27FC236}">
                <a16:creationId xmlns:a16="http://schemas.microsoft.com/office/drawing/2014/main" id="{47CAFBA6-0443-4280-AB66-87EB178A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9D0631FC-5979-49A4-A31E-8810256A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14400" cy="3276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0066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E6FEFDCB-6431-450C-97AA-909B808A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1066800"/>
            <a:ext cx="81915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0C33F15-44AC-41D7-BFB6-69F389371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1" name="AutoShape 9">
            <a:extLst>
              <a:ext uri="{FF2B5EF4-FFF2-40B4-BE49-F238E27FC236}">
                <a16:creationId xmlns:a16="http://schemas.microsoft.com/office/drawing/2014/main" id="{263EB19E-C670-45C4-8C64-604B464126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990600"/>
            <a:ext cx="822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>
            <a:extLst>
              <a:ext uri="{FF2B5EF4-FFF2-40B4-BE49-F238E27FC236}">
                <a16:creationId xmlns:a16="http://schemas.microsoft.com/office/drawing/2014/main" id="{5E62514E-3C2E-4729-8B42-6D5BEA06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640080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5EA2B5AF-7668-4F65-9C3C-46D24318F430}" type="slidenum">
              <a:rPr lang="en-US" altLang="en-US" sz="20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2BD78-687B-4CE9-B095-71DD222AE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35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ransition>
    <p:wipe/>
  </p:transition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5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5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C89285-0C26-410C-9AEF-B9F4264584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610600" cy="1905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Lab 8</a:t>
            </a:r>
            <a:endParaRPr lang="en-US" altLang="en-US" dirty="0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7724D25F-C4BE-4094-ABAF-1DE483B017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9700" y="4038600"/>
            <a:ext cx="6400800" cy="2133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FC6B59F8-68B6-4A11-AE46-D51750BF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304800"/>
            <a:ext cx="4368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D53-FF6D-41E2-A589-B7AF38F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 Teams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2A8-F56D-4848-86D3-919A3116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team_number</a:t>
            </a:r>
            <a:r>
              <a:rPr lang="en-US" dirty="0"/>
              <a:t> = 8</a:t>
            </a:r>
          </a:p>
          <a:p>
            <a:r>
              <a:rPr lang="en-US" dirty="0" err="1"/>
              <a:t>current_ordered_tree</a:t>
            </a:r>
            <a:r>
              <a:rPr lang="en-US" dirty="0"/>
              <a:t> = {</a:t>
            </a:r>
            <a:r>
              <a:rPr lang="en-US" dirty="0">
                <a:solidFill>
                  <a:schemeClr val="tx1"/>
                </a:solidFill>
              </a:rPr>
              <a:t>7, 5, </a:t>
            </a:r>
            <a:r>
              <a:rPr lang="en-US" dirty="0">
                <a:solidFill>
                  <a:srgbClr val="00B050"/>
                </a:solidFill>
              </a:rPr>
              <a:t>4, 2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0, 3, 1, 6</a:t>
            </a:r>
            <a:r>
              <a:rPr lang="en-US" dirty="0"/>
              <a:t>}</a:t>
            </a:r>
          </a:p>
          <a:p>
            <a:r>
              <a:rPr lang="en-US" dirty="0" err="1"/>
              <a:t>win_loses</a:t>
            </a:r>
            <a:r>
              <a:rPr lang="en-US" dirty="0"/>
              <a:t> = {</a:t>
            </a:r>
            <a:r>
              <a:rPr lang="pl-PL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W 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W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US" dirty="0"/>
              <a:t>}</a:t>
            </a:r>
          </a:p>
          <a:p>
            <a:r>
              <a:rPr lang="en-US" dirty="0" err="1"/>
              <a:t>low_rank</a:t>
            </a:r>
            <a:r>
              <a:rPr lang="en-US" dirty="0"/>
              <a:t> = 2</a:t>
            </a:r>
          </a:p>
          <a:p>
            <a:r>
              <a:rPr lang="en-US" dirty="0" err="1"/>
              <a:t>high_rank</a:t>
            </a:r>
            <a:r>
              <a:rPr lang="en-US" dirty="0"/>
              <a:t> = 3</a:t>
            </a:r>
          </a:p>
          <a:p>
            <a:r>
              <a:rPr lang="en-US" dirty="0"/>
              <a:t>We are now left with two values where </a:t>
            </a:r>
            <a:r>
              <a:rPr lang="en-US" dirty="0" err="1"/>
              <a:t>low_rank</a:t>
            </a:r>
            <a:r>
              <a:rPr lang="en-US" dirty="0"/>
              <a:t> beat 8 and </a:t>
            </a:r>
            <a:r>
              <a:rPr lang="en-US" dirty="0" err="1"/>
              <a:t>high_rank</a:t>
            </a:r>
            <a:r>
              <a:rPr lang="en-US"/>
              <a:t> lost to 8 </a:t>
            </a:r>
            <a:r>
              <a:rPr lang="en-US" dirty="0"/>
              <a:t>so now we insert 8 into the tree right before the high rank and get a tree new tree whose order value looks like</a:t>
            </a:r>
          </a:p>
          <a:p>
            <a:pPr lvl="1"/>
            <a:r>
              <a:rPr lang="en-US" dirty="0"/>
              <a:t>{7, 5, 4, 8, 2, 0, 3, 1, 6}</a:t>
            </a:r>
          </a:p>
        </p:txBody>
      </p:sp>
    </p:spTree>
    <p:extLst>
      <p:ext uri="{BB962C8B-B14F-4D97-AF65-F5344CB8AC3E}">
        <p14:creationId xmlns:p14="http://schemas.microsoft.com/office/powerpoint/2010/main" val="38091335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BF2295D-6BF7-48BD-8FEF-295E75459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Notes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5BAF788-3180-463C-B014-EA81C76A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990600"/>
            <a:ext cx="8067675" cy="5638800"/>
          </a:xfrm>
        </p:spPr>
        <p:txBody>
          <a:bodyPr/>
          <a:lstStyle/>
          <a:p>
            <a:r>
              <a:rPr lang="en-US" dirty="0"/>
              <a:t>There is a small difference when splitting the tree from between lab 7 and lab 8</a:t>
            </a:r>
          </a:p>
          <a:p>
            <a:pPr lvl="2"/>
            <a:r>
              <a:rPr lang="en-US" dirty="0"/>
              <a:t>Lab 7: L &lt;= k &lt; R </a:t>
            </a:r>
          </a:p>
          <a:p>
            <a:pPr lvl="2"/>
            <a:r>
              <a:rPr lang="en-US" dirty="0"/>
              <a:t>Lab 8: L &lt; r &lt;= R</a:t>
            </a:r>
          </a:p>
          <a:p>
            <a:r>
              <a:rPr lang="en-US" dirty="0"/>
              <a:t>When inserting into a tree if the rank of a node is equal to r then insert the node into the left side of the tree</a:t>
            </a:r>
          </a:p>
          <a:p>
            <a:r>
              <a:rPr lang="en-US" dirty="0"/>
              <a:t>When using traversing down the right side of the tree make sure you properly adjust the value of r so that you can get the proper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22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Goal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2E8924E9-6939-4488-8BE3-E63C03BF9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7810500" cy="5638800"/>
          </a:xfrm>
        </p:spPr>
        <p:txBody>
          <a:bodyPr/>
          <a:lstStyle/>
          <a:p>
            <a:r>
              <a:rPr lang="en-US" dirty="0"/>
              <a:t>Continue study of binary search tree</a:t>
            </a:r>
          </a:p>
          <a:p>
            <a:r>
              <a:rPr lang="en-US" dirty="0"/>
              <a:t>The functions that you will be implementing are very similar to the functions from lab 7 except the insertions and splitting are now based on rank instead of value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81371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To Write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void split(Node *T, int r, Node **L, Node **R)</a:t>
            </a:r>
            <a:endParaRPr lang="en-US" dirty="0"/>
          </a:p>
          <a:p>
            <a:r>
              <a:rPr lang="en-US" b="0" dirty="0"/>
              <a:t>Node *insert(Node *T, int v, int r)</a:t>
            </a:r>
          </a:p>
          <a:p>
            <a:r>
              <a:rPr lang="en-US" b="0" dirty="0"/>
              <a:t>Node *</a:t>
            </a:r>
            <a:r>
              <a:rPr lang="en-US" b="0" dirty="0" err="1"/>
              <a:t>insert_random</a:t>
            </a:r>
            <a:r>
              <a:rPr lang="en-US" b="0" dirty="0"/>
              <a:t>(Node *T, int v, int r)</a:t>
            </a:r>
          </a:p>
          <a:p>
            <a:pPr lvl="1"/>
            <a:r>
              <a:rPr lang="en-US" b="0" dirty="0"/>
              <a:t>All these functions are th</a:t>
            </a:r>
            <a:r>
              <a:rPr lang="en-US" dirty="0"/>
              <a:t>e same as lab 7 except splitting/insertion is now based on the given rank instead of the key</a:t>
            </a:r>
          </a:p>
        </p:txBody>
      </p:sp>
    </p:spTree>
    <p:extLst>
      <p:ext uri="{BB962C8B-B14F-4D97-AF65-F5344CB8AC3E}">
        <p14:creationId xmlns:p14="http://schemas.microsoft.com/office/powerpoint/2010/main" val="12340128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To Write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b="0" dirty="0"/>
              <a:t>Node *</a:t>
            </a:r>
            <a:r>
              <a:rPr lang="en-US" b="0" dirty="0" err="1"/>
              <a:t>order_n_teams</a:t>
            </a:r>
            <a:r>
              <a:rPr lang="en-US" b="0" dirty="0"/>
              <a:t>(int n)</a:t>
            </a:r>
          </a:p>
          <a:p>
            <a:pPr lvl="1"/>
            <a:r>
              <a:rPr lang="en-US" dirty="0"/>
              <a:t>This is responsible for returning a tree of teams numbered 0 through n-1.</a:t>
            </a:r>
          </a:p>
          <a:p>
            <a:pPr lvl="1"/>
            <a:r>
              <a:rPr lang="en-US" b="0" dirty="0"/>
              <a:t>The tree is order</a:t>
            </a:r>
            <a:r>
              <a:rPr lang="en-US" dirty="0"/>
              <a:t>ed so that a team of rank r lost to the team at rank r-1 and won against the team at rank r+1</a:t>
            </a:r>
          </a:p>
          <a:p>
            <a:pPr lvl="1"/>
            <a:r>
              <a:rPr lang="en-US" b="0" dirty="0"/>
              <a:t>The first two conditions are already implemented in this function (beat the team at rank 0 and lost to team at rank T-&gt;size - 1). </a:t>
            </a:r>
            <a:r>
              <a:rPr lang="en-US" dirty="0"/>
              <a:t>Y</a:t>
            </a:r>
            <a:r>
              <a:rPr lang="en-US" b="0" dirty="0"/>
              <a:t>ou are responsible for implementing the third condition where you will need to insert the new team somewhere between a team you lost against and a team you beat using binary search.</a:t>
            </a:r>
          </a:p>
          <a:p>
            <a:pPr lvl="1"/>
            <a:r>
              <a:rPr lang="en-US" dirty="0"/>
              <a:t>You will use the function </a:t>
            </a:r>
            <a:r>
              <a:rPr lang="en-US" dirty="0" err="1"/>
              <a:t>did_x_beat_y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to know if team x beat team y</a:t>
            </a:r>
          </a:p>
        </p:txBody>
      </p:sp>
    </p:spTree>
    <p:extLst>
      <p:ext uri="{BB962C8B-B14F-4D97-AF65-F5344CB8AC3E}">
        <p14:creationId xmlns:p14="http://schemas.microsoft.com/office/powerpoint/2010/main" val="28322464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D53-FF6D-41E2-A589-B7AF38F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 Teams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2A8-F56D-4848-86D3-919A3116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inserting another team into our tree where</a:t>
            </a:r>
          </a:p>
          <a:p>
            <a:pPr lvl="1"/>
            <a:r>
              <a:rPr lang="en-US" dirty="0" err="1"/>
              <a:t>team_number</a:t>
            </a:r>
            <a:r>
              <a:rPr lang="en-US" dirty="0"/>
              <a:t> = 8</a:t>
            </a:r>
          </a:p>
          <a:p>
            <a:pPr lvl="1"/>
            <a:r>
              <a:rPr lang="en-US" dirty="0" err="1"/>
              <a:t>current_ordered_tree</a:t>
            </a:r>
            <a:r>
              <a:rPr lang="en-US" dirty="0"/>
              <a:t> = {7, 5, 4, 2, 0, 3, 1, 6}</a:t>
            </a:r>
          </a:p>
          <a:p>
            <a:pPr lvl="2"/>
            <a:r>
              <a:rPr lang="en-US" dirty="0"/>
              <a:t>Where 7 beat 5, 5 beat 4, 4 beat 2, etc.</a:t>
            </a:r>
          </a:p>
          <a:p>
            <a:pPr lvl="1"/>
            <a:r>
              <a:rPr lang="en-US" dirty="0" err="1"/>
              <a:t>win_loses</a:t>
            </a:r>
            <a:r>
              <a:rPr lang="en-US" dirty="0"/>
              <a:t> = {</a:t>
            </a:r>
            <a:r>
              <a:rPr lang="pl-PL" dirty="0"/>
              <a:t>W</a:t>
            </a:r>
            <a:r>
              <a:rPr lang="en-US" dirty="0"/>
              <a:t>,</a:t>
            </a:r>
            <a:r>
              <a:rPr lang="pl-PL" dirty="0"/>
              <a:t> W </a:t>
            </a:r>
            <a:r>
              <a:rPr lang="en-US" dirty="0"/>
              <a:t>,</a:t>
            </a:r>
            <a:r>
              <a:rPr lang="pl-PL" dirty="0"/>
              <a:t>W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,</a:t>
            </a:r>
            <a:r>
              <a:rPr lang="pl-PL" dirty="0"/>
              <a:t> W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Where 7 beat 8, 5 beat 8, 4 beat 8, 2 lost to 8, 0 lost to 8, 3 lost to 8, 1 beat 8, and 6 lost to 8</a:t>
            </a:r>
          </a:p>
          <a:p>
            <a:r>
              <a:rPr lang="en-US" dirty="0"/>
              <a:t>We need to insert 8 into the tree so that it is in-between a W and L. </a:t>
            </a:r>
          </a:p>
        </p:txBody>
      </p:sp>
    </p:spTree>
    <p:extLst>
      <p:ext uri="{BB962C8B-B14F-4D97-AF65-F5344CB8AC3E}">
        <p14:creationId xmlns:p14="http://schemas.microsoft.com/office/powerpoint/2010/main" val="280412062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D53-FF6D-41E2-A589-B7AF38F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 Teams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2A8-F56D-4848-86D3-919A3116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team_number</a:t>
            </a:r>
            <a:r>
              <a:rPr lang="en-US" dirty="0"/>
              <a:t> = 8</a:t>
            </a:r>
          </a:p>
          <a:p>
            <a:r>
              <a:rPr lang="en-US" dirty="0" err="1"/>
              <a:t>current_ordered_tree</a:t>
            </a:r>
            <a:r>
              <a:rPr lang="en-US" dirty="0"/>
              <a:t> = {7, 5, 4, 2, 0, 3, 1, 6}</a:t>
            </a:r>
          </a:p>
          <a:p>
            <a:r>
              <a:rPr lang="en-US" dirty="0" err="1"/>
              <a:t>win_loses</a:t>
            </a:r>
            <a:r>
              <a:rPr lang="en-US" dirty="0"/>
              <a:t> = {</a:t>
            </a:r>
            <a:r>
              <a:rPr lang="pl-PL" dirty="0"/>
              <a:t>W</a:t>
            </a:r>
            <a:r>
              <a:rPr lang="en-US" dirty="0"/>
              <a:t>,</a:t>
            </a:r>
            <a:r>
              <a:rPr lang="pl-PL" dirty="0"/>
              <a:t> W </a:t>
            </a:r>
            <a:r>
              <a:rPr lang="en-US" dirty="0"/>
              <a:t>,</a:t>
            </a:r>
            <a:r>
              <a:rPr lang="pl-PL" dirty="0"/>
              <a:t>W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,</a:t>
            </a:r>
            <a:r>
              <a:rPr lang="pl-PL" dirty="0"/>
              <a:t> W</a:t>
            </a:r>
            <a:r>
              <a:rPr lang="en-US" dirty="0"/>
              <a:t>,</a:t>
            </a:r>
            <a:r>
              <a:rPr lang="pl-PL" dirty="0"/>
              <a:t> L</a:t>
            </a:r>
            <a:r>
              <a:rPr lang="en-US" dirty="0"/>
              <a:t>}</a:t>
            </a:r>
          </a:p>
          <a:p>
            <a:r>
              <a:rPr lang="en-US" dirty="0"/>
              <a:t>8 lost to 7 so it can’t go in the front</a:t>
            </a:r>
          </a:p>
          <a:p>
            <a:r>
              <a:rPr lang="en-US" dirty="0"/>
              <a:t>8 beat 6 so it can’t go in the back</a:t>
            </a:r>
          </a:p>
          <a:p>
            <a:r>
              <a:rPr lang="en-US" dirty="0"/>
              <a:t>We will need to binary search the tree to get the proper location of the insertion</a:t>
            </a:r>
          </a:p>
        </p:txBody>
      </p:sp>
    </p:spTree>
    <p:extLst>
      <p:ext uri="{BB962C8B-B14F-4D97-AF65-F5344CB8AC3E}">
        <p14:creationId xmlns:p14="http://schemas.microsoft.com/office/powerpoint/2010/main" val="399247055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D53-FF6D-41E2-A589-B7AF38F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 Teams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2A8-F56D-4848-86D3-919A3116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team_number</a:t>
            </a:r>
            <a:r>
              <a:rPr lang="en-US" dirty="0"/>
              <a:t> = 8</a:t>
            </a:r>
          </a:p>
          <a:p>
            <a:r>
              <a:rPr lang="en-US" dirty="0" err="1"/>
              <a:t>current_ordered_tree</a:t>
            </a:r>
            <a:r>
              <a:rPr lang="en-US" dirty="0"/>
              <a:t> = {</a:t>
            </a:r>
            <a:r>
              <a:rPr lang="en-US" dirty="0">
                <a:solidFill>
                  <a:srgbClr val="00B050"/>
                </a:solidFill>
              </a:rPr>
              <a:t>7, 5, 4,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 0, 3, 1, 6</a:t>
            </a:r>
            <a:r>
              <a:rPr lang="en-US" dirty="0"/>
              <a:t>}</a:t>
            </a:r>
          </a:p>
          <a:p>
            <a:r>
              <a:rPr lang="en-US" dirty="0" err="1"/>
              <a:t>win_loses</a:t>
            </a:r>
            <a:r>
              <a:rPr lang="en-US" dirty="0"/>
              <a:t> = {</a:t>
            </a:r>
            <a:r>
              <a:rPr lang="pl-PL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W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>
                <a:solidFill>
                  <a:srgbClr val="00B0F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L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L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L</a:t>
            </a:r>
            <a:r>
              <a:rPr lang="en-US" dirty="0"/>
              <a:t>}</a:t>
            </a:r>
          </a:p>
          <a:p>
            <a:r>
              <a:rPr lang="en-US" dirty="0" err="1"/>
              <a:t>low_rank</a:t>
            </a:r>
            <a:r>
              <a:rPr lang="en-US" dirty="0"/>
              <a:t> = 0</a:t>
            </a:r>
          </a:p>
          <a:p>
            <a:r>
              <a:rPr lang="en-US" dirty="0" err="1"/>
              <a:t>high_rank</a:t>
            </a:r>
            <a:r>
              <a:rPr lang="en-US" dirty="0"/>
              <a:t> = </a:t>
            </a:r>
            <a:r>
              <a:rPr lang="en-US" dirty="0" err="1"/>
              <a:t>size_of_tree</a:t>
            </a:r>
            <a:r>
              <a:rPr lang="en-US" dirty="0"/>
              <a:t> – 1 = 7</a:t>
            </a:r>
          </a:p>
          <a:p>
            <a:r>
              <a:rPr lang="en-US" dirty="0" err="1"/>
              <a:t>mid_rank</a:t>
            </a:r>
            <a:r>
              <a:rPr lang="en-US" dirty="0"/>
              <a:t> = (7 + 0) / 2 = 3</a:t>
            </a:r>
          </a:p>
          <a:p>
            <a:pPr lvl="1"/>
            <a:r>
              <a:rPr lang="en-US" dirty="0"/>
              <a:t>The number at </a:t>
            </a:r>
            <a:r>
              <a:rPr lang="en-US" dirty="0" err="1"/>
              <a:t>mid_rank</a:t>
            </a:r>
            <a:r>
              <a:rPr lang="en-US" dirty="0"/>
              <a:t> is 2 and 8 beat it so we adjust the value of </a:t>
            </a:r>
            <a:r>
              <a:rPr lang="en-US" dirty="0" err="1"/>
              <a:t>high_rank</a:t>
            </a:r>
            <a:endParaRPr lang="en-US" dirty="0"/>
          </a:p>
          <a:p>
            <a:pPr lvl="2"/>
            <a:r>
              <a:rPr lang="en-US" dirty="0" err="1"/>
              <a:t>high_rank</a:t>
            </a:r>
            <a:r>
              <a:rPr lang="en-US" dirty="0"/>
              <a:t> = </a:t>
            </a:r>
            <a:r>
              <a:rPr lang="en-US" dirty="0" err="1"/>
              <a:t>mid_rank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31314805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D53-FF6D-41E2-A589-B7AF38F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 Teams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2A8-F56D-4848-86D3-919A3116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team_number</a:t>
            </a:r>
            <a:r>
              <a:rPr lang="en-US" dirty="0"/>
              <a:t> = 8</a:t>
            </a:r>
          </a:p>
          <a:p>
            <a:r>
              <a:rPr lang="en-US" dirty="0" err="1"/>
              <a:t>current_ordered_tree</a:t>
            </a:r>
            <a:r>
              <a:rPr lang="en-US" dirty="0"/>
              <a:t> = {</a:t>
            </a:r>
            <a:r>
              <a:rPr lang="en-US" dirty="0">
                <a:solidFill>
                  <a:srgbClr val="00B050"/>
                </a:solidFill>
              </a:rPr>
              <a:t>7, 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>
                <a:solidFill>
                  <a:srgbClr val="00B050"/>
                </a:solidFill>
              </a:rPr>
              <a:t>, 4, 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0, 3, 1, 6</a:t>
            </a:r>
            <a:r>
              <a:rPr lang="en-US" dirty="0"/>
              <a:t>}</a:t>
            </a:r>
          </a:p>
          <a:p>
            <a:r>
              <a:rPr lang="en-US" dirty="0" err="1"/>
              <a:t>win_loses</a:t>
            </a:r>
            <a:r>
              <a:rPr lang="en-US" dirty="0"/>
              <a:t> = {</a:t>
            </a:r>
            <a:r>
              <a:rPr lang="pl-PL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>
                <a:solidFill>
                  <a:srgbClr val="00B0F0"/>
                </a:solidFill>
              </a:rPr>
              <a:t>W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W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US" dirty="0"/>
              <a:t>}</a:t>
            </a:r>
          </a:p>
          <a:p>
            <a:r>
              <a:rPr lang="en-US" dirty="0" err="1"/>
              <a:t>low_rank</a:t>
            </a:r>
            <a:r>
              <a:rPr lang="en-US" dirty="0"/>
              <a:t> = 0</a:t>
            </a:r>
          </a:p>
          <a:p>
            <a:r>
              <a:rPr lang="en-US" dirty="0" err="1"/>
              <a:t>high_rank</a:t>
            </a:r>
            <a:r>
              <a:rPr lang="en-US" dirty="0"/>
              <a:t> = 3</a:t>
            </a:r>
          </a:p>
          <a:p>
            <a:r>
              <a:rPr lang="en-US" dirty="0" err="1"/>
              <a:t>mid_rank</a:t>
            </a:r>
            <a:r>
              <a:rPr lang="en-US" dirty="0"/>
              <a:t> = (3 + 0) / 2 = 1</a:t>
            </a:r>
          </a:p>
          <a:p>
            <a:pPr lvl="1"/>
            <a:r>
              <a:rPr lang="en-US" dirty="0"/>
              <a:t>The number at </a:t>
            </a:r>
            <a:r>
              <a:rPr lang="en-US" dirty="0" err="1"/>
              <a:t>mid_rank</a:t>
            </a:r>
            <a:r>
              <a:rPr lang="en-US" dirty="0"/>
              <a:t> is 5 and 8 lost to it so we adjust the value of </a:t>
            </a:r>
            <a:r>
              <a:rPr lang="en-US" dirty="0" err="1"/>
              <a:t>low_rank</a:t>
            </a:r>
            <a:endParaRPr lang="en-US" dirty="0"/>
          </a:p>
          <a:p>
            <a:pPr lvl="2"/>
            <a:r>
              <a:rPr lang="en-US" dirty="0" err="1"/>
              <a:t>low_rank</a:t>
            </a:r>
            <a:r>
              <a:rPr lang="en-US" dirty="0"/>
              <a:t> = </a:t>
            </a:r>
            <a:r>
              <a:rPr lang="en-US" dirty="0" err="1"/>
              <a:t>mid_rank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87126361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D53-FF6D-41E2-A589-B7AF38FA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 Teams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2A8-F56D-4848-86D3-919A3116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team_number</a:t>
            </a:r>
            <a:r>
              <a:rPr lang="en-US" dirty="0"/>
              <a:t> = 8</a:t>
            </a:r>
          </a:p>
          <a:p>
            <a:r>
              <a:rPr lang="en-US" dirty="0" err="1"/>
              <a:t>current_ordered_tree</a:t>
            </a:r>
            <a:r>
              <a:rPr lang="en-US" dirty="0"/>
              <a:t> = {</a:t>
            </a:r>
            <a:r>
              <a:rPr lang="en-US" dirty="0">
                <a:solidFill>
                  <a:schemeClr val="tx1"/>
                </a:solidFill>
              </a:rPr>
              <a:t>7, </a:t>
            </a:r>
            <a:r>
              <a:rPr lang="en-US" dirty="0">
                <a:solidFill>
                  <a:srgbClr val="00B050"/>
                </a:solidFill>
              </a:rPr>
              <a:t>5,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>
                <a:solidFill>
                  <a:srgbClr val="00B050"/>
                </a:solidFill>
              </a:rPr>
              <a:t>, 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0, 3, 1, 6</a:t>
            </a:r>
            <a:r>
              <a:rPr lang="en-US" dirty="0"/>
              <a:t>}</a:t>
            </a:r>
          </a:p>
          <a:p>
            <a:r>
              <a:rPr lang="en-US" dirty="0" err="1"/>
              <a:t>win_loses</a:t>
            </a:r>
            <a:r>
              <a:rPr lang="en-US" dirty="0"/>
              <a:t> = {</a:t>
            </a:r>
            <a:r>
              <a:rPr lang="pl-PL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rgbClr val="00B050"/>
                </a:solidFill>
              </a:rPr>
              <a:t>W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F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W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chemeClr val="tx1"/>
                </a:solidFill>
              </a:rPr>
              <a:t> L</a:t>
            </a:r>
            <a:r>
              <a:rPr lang="en-US" dirty="0"/>
              <a:t>}</a:t>
            </a:r>
          </a:p>
          <a:p>
            <a:r>
              <a:rPr lang="en-US" dirty="0" err="1"/>
              <a:t>low_rank</a:t>
            </a:r>
            <a:r>
              <a:rPr lang="en-US" dirty="0"/>
              <a:t> = 1</a:t>
            </a:r>
          </a:p>
          <a:p>
            <a:r>
              <a:rPr lang="en-US" dirty="0" err="1"/>
              <a:t>high_rank</a:t>
            </a:r>
            <a:r>
              <a:rPr lang="en-US" dirty="0"/>
              <a:t> = 3</a:t>
            </a:r>
          </a:p>
          <a:p>
            <a:r>
              <a:rPr lang="en-US" dirty="0" err="1"/>
              <a:t>mid_rank</a:t>
            </a:r>
            <a:r>
              <a:rPr lang="en-US" dirty="0"/>
              <a:t> = (3 + 1) / 2 = 2</a:t>
            </a:r>
          </a:p>
          <a:p>
            <a:pPr lvl="1"/>
            <a:r>
              <a:rPr lang="en-US" dirty="0"/>
              <a:t>The number at </a:t>
            </a:r>
            <a:r>
              <a:rPr lang="en-US" dirty="0" err="1"/>
              <a:t>mid_rank</a:t>
            </a:r>
            <a:r>
              <a:rPr lang="en-US" dirty="0"/>
              <a:t> is 4 and 8 lost to it so we adjust the value of </a:t>
            </a:r>
            <a:r>
              <a:rPr lang="en-US" dirty="0" err="1"/>
              <a:t>low_rank</a:t>
            </a:r>
            <a:endParaRPr lang="en-US" dirty="0"/>
          </a:p>
          <a:p>
            <a:pPr lvl="2"/>
            <a:r>
              <a:rPr lang="en-US" dirty="0" err="1"/>
              <a:t>low_rank</a:t>
            </a:r>
            <a:r>
              <a:rPr lang="en-US" dirty="0"/>
              <a:t> = </a:t>
            </a:r>
            <a:r>
              <a:rPr lang="en-US" dirty="0" err="1"/>
              <a:t>mid_rank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90821400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38194</TotalTime>
  <Words>1048</Words>
  <Application>Microsoft Macintosh PowerPoint</Application>
  <PresentationFormat>On-screen Show (4:3)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PGothic</vt:lpstr>
      <vt:lpstr>Arial</vt:lpstr>
      <vt:lpstr>Monotype Sorts</vt:lpstr>
      <vt:lpstr>Times New Roman</vt:lpstr>
      <vt:lpstr>presentation</vt:lpstr>
      <vt:lpstr>Lab 8</vt:lpstr>
      <vt:lpstr>Lab Goal</vt:lpstr>
      <vt:lpstr>Code To Write</vt:lpstr>
      <vt:lpstr>Code To Write (cont.)</vt:lpstr>
      <vt:lpstr>Order N Teams Example</vt:lpstr>
      <vt:lpstr>Order N Teams Example</vt:lpstr>
      <vt:lpstr>Order N Teams Example</vt:lpstr>
      <vt:lpstr>Order N Teams Example</vt:lpstr>
      <vt:lpstr>Order N Teams Example</vt:lpstr>
      <vt:lpstr>Order N Teams Example</vt:lpstr>
      <vt:lpstr>Some Notes</vt:lpstr>
    </vt:vector>
  </TitlesOfParts>
  <Company>Clemson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Distributed and Network Programming</dc:subject>
  <dc:creator>William Garnes</dc:creator>
  <cp:lastModifiedBy>Microsoft Office User</cp:lastModifiedBy>
  <cp:revision>527</cp:revision>
  <cp:lastPrinted>2019-01-09T20:11:28Z</cp:lastPrinted>
  <dcterms:created xsi:type="dcterms:W3CDTF">2002-09-11T15:09:58Z</dcterms:created>
  <dcterms:modified xsi:type="dcterms:W3CDTF">2022-06-10T20:40:31Z</dcterms:modified>
</cp:coreProperties>
</file>