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1"/>
  </p:notesMasterIdLst>
  <p:handoutMasterIdLst>
    <p:handoutMasterId r:id="rId12"/>
  </p:handoutMasterIdLst>
  <p:sldIdLst>
    <p:sldId id="256" r:id="rId2"/>
    <p:sldId id="678" r:id="rId3"/>
    <p:sldId id="707" r:id="rId4"/>
    <p:sldId id="708" r:id="rId5"/>
    <p:sldId id="709" r:id="rId6"/>
    <p:sldId id="710" r:id="rId7"/>
    <p:sldId id="711" r:id="rId8"/>
    <p:sldId id="712" r:id="rId9"/>
    <p:sldId id="677" r:id="rId10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032" autoAdjust="0"/>
    <p:restoredTop sz="87694" autoAdjust="0"/>
  </p:normalViewPr>
  <p:slideViewPr>
    <p:cSldViewPr>
      <p:cViewPr varScale="1">
        <p:scale>
          <a:sx n="86" d="100"/>
          <a:sy n="86" d="100"/>
        </p:scale>
        <p:origin x="127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FBB4837D-D532-4E1A-9DB1-D690BBB1381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4" tIns="46512" rIns="93024" bIns="46512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D8AD72B5-785C-4317-A1E3-BA75C66912E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4" tIns="46512" rIns="93024" bIns="46512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7EDDD4F0-5B4F-4D4D-BC7E-CD3E659AF61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4" tIns="46512" rIns="93024" bIns="46512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CF5807E7-433C-4817-9AF3-E179674E23C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4" tIns="46512" rIns="93024" bIns="46512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pPr>
              <a:defRPr/>
            </a:pPr>
            <a:fld id="{4AB5933C-FA31-4A6B-AC3D-5D5C5ED5C2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C6BC6046-8AC8-4979-AFAC-25C05EDE89D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4" tIns="46512" rIns="93024" bIns="46512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FECB455-ABF9-45DB-9F3C-17B2397DC6B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4" tIns="46512" rIns="93024" bIns="46512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D2D6C98-F198-433A-9D9A-775372CA64C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C00310BC-61B9-4B7B-AEA6-6ED9C726185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4" tIns="46512" rIns="93024" bIns="465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3863A96D-71F8-480E-88D0-E18BAE55009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4" tIns="46512" rIns="93024" bIns="46512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C0E31932-C66A-4176-980D-F3CA4C2EF7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4" tIns="46512" rIns="93024" bIns="46512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pPr>
              <a:defRPr/>
            </a:pPr>
            <a:fld id="{04E00595-87AB-4AF2-86D9-EF99B75BE9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E00595-87AB-4AF2-86D9-EF99B75BE979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8105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5C188EA6-AE68-4209-A78C-40510A1686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F96540E-5D8E-4F75-A910-56FE1EE0984D}" type="slidenum">
              <a:rPr lang="en-AU" altLang="en-US" sz="1300" smtClean="0">
                <a:latin typeface="Times New Roman" panose="02020603050405020304" pitchFamily="18" charset="0"/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9</a:t>
            </a:fld>
            <a:endParaRPr lang="en-AU" altLang="en-US" sz="13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4B64BCE8-53BB-4523-B3BC-26FCB20BAD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ED71F984-FD1D-453B-8189-8B3F694987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626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0"/>
              <a:buNone/>
              <a:defRPr/>
            </a:lvl1pPr>
          </a:lstStyle>
          <a:p>
            <a:r>
              <a:rPr lang="en-US"/>
              <a:t>Click here to add subtitle</a:t>
            </a: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62000" y="16764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here to add title</a:t>
            </a:r>
          </a:p>
        </p:txBody>
      </p:sp>
    </p:spTree>
    <p:extLst>
      <p:ext uri="{BB962C8B-B14F-4D97-AF65-F5344CB8AC3E}">
        <p14:creationId xmlns:p14="http://schemas.microsoft.com/office/powerpoint/2010/main" val="921978588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6216919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58050" y="101600"/>
            <a:ext cx="1885950" cy="675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0200" y="101600"/>
            <a:ext cx="5505450" cy="675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6793559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6601218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2866455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0" y="1219200"/>
            <a:ext cx="36957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219200"/>
            <a:ext cx="36957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9483535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0339099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062828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0931213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5194269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857568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D626687-88B1-4FD2-B276-83A2C40FF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029200"/>
            <a:ext cx="914400" cy="914400"/>
          </a:xfrm>
          <a:prstGeom prst="rect">
            <a:avLst/>
          </a:prstGeom>
          <a:solidFill>
            <a:srgbClr val="330066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pic>
        <p:nvPicPr>
          <p:cNvPr id="1027" name="Picture 3" descr="Picture1">
            <a:extLst>
              <a:ext uri="{FF2B5EF4-FFF2-40B4-BE49-F238E27FC236}">
                <a16:creationId xmlns:a16="http://schemas.microsoft.com/office/drawing/2014/main" id="{47CAFBA6-0443-4280-AB66-87EB178AB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">
            <a:extLst>
              <a:ext uri="{FF2B5EF4-FFF2-40B4-BE49-F238E27FC236}">
                <a16:creationId xmlns:a16="http://schemas.microsoft.com/office/drawing/2014/main" id="{9D0631FC-5979-49A4-A31E-8810256AE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05000"/>
            <a:ext cx="914400" cy="32766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330066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29" name="Rectangle 6">
            <a:extLst>
              <a:ext uri="{FF2B5EF4-FFF2-40B4-BE49-F238E27FC236}">
                <a16:creationId xmlns:a16="http://schemas.microsoft.com/office/drawing/2014/main" id="{E6FEFDCB-6431-450C-97AA-909B808A85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52500" y="1066800"/>
            <a:ext cx="81915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7">
            <a:extLst>
              <a:ext uri="{FF2B5EF4-FFF2-40B4-BE49-F238E27FC236}">
                <a16:creationId xmlns:a16="http://schemas.microsoft.com/office/drawing/2014/main" id="{00C33F15-44AC-41D7-BFB6-69F3893714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52500" y="31750"/>
            <a:ext cx="8191500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cxnSp>
        <p:nvCxnSpPr>
          <p:cNvPr id="1031" name="AutoShape 9">
            <a:extLst>
              <a:ext uri="{FF2B5EF4-FFF2-40B4-BE49-F238E27FC236}">
                <a16:creationId xmlns:a16="http://schemas.microsoft.com/office/drawing/2014/main" id="{263EB19E-C670-45C4-8C64-604B4641266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14400" y="990600"/>
            <a:ext cx="822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3" name="Text Box 10">
            <a:extLst>
              <a:ext uri="{FF2B5EF4-FFF2-40B4-BE49-F238E27FC236}">
                <a16:creationId xmlns:a16="http://schemas.microsoft.com/office/drawing/2014/main" id="{5E62514E-3C2E-4729-8B42-6D5BEA06E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9050" y="6400800"/>
            <a:ext cx="685800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5EA2B5AF-7668-4F65-9C3C-46D24318F430}" type="slidenum">
              <a:rPr lang="en-US" altLang="en-US" sz="2000" b="1" smtClean="0"/>
              <a:pPr algn="ctr" eaLnBrk="1" hangingPunct="1">
                <a:defRPr/>
              </a:pPr>
              <a:t>‹#›</a:t>
            </a:fld>
            <a:endParaRPr lang="en-US" altLang="en-US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72BD78-687B-4CE9-B095-71DD222AEA8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63500"/>
            <a:ext cx="863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74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</p:sldLayoutIdLst>
  <p:transition>
    <p:wipe/>
  </p:transition>
  <p:hf sldNum="0" hdr="0" ftr="0" dt="0"/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330066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330066"/>
          </a:solidFill>
          <a:latin typeface="Arial" charset="0"/>
        </a:defRPr>
      </a:lvl2pPr>
      <a:lvl3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330066"/>
          </a:solidFill>
          <a:latin typeface="Arial" charset="0"/>
        </a:defRPr>
      </a:lvl3pPr>
      <a:lvl4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330066"/>
          </a:solidFill>
          <a:latin typeface="Arial" charset="0"/>
        </a:defRPr>
      </a:lvl4pPr>
      <a:lvl5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330066"/>
          </a:solidFill>
          <a:latin typeface="Arial" charset="0"/>
        </a:defRPr>
      </a:lvl5pPr>
      <a:lvl6pPr marL="4572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330066"/>
          </a:solidFill>
          <a:latin typeface="Arial" charset="0"/>
        </a:defRPr>
      </a:lvl6pPr>
      <a:lvl7pPr marL="9144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330066"/>
          </a:solidFill>
          <a:latin typeface="Arial" charset="0"/>
        </a:defRPr>
      </a:lvl7pPr>
      <a:lvl8pPr marL="13716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330066"/>
          </a:solidFill>
          <a:latin typeface="Arial" charset="0"/>
        </a:defRPr>
      </a:lvl8pPr>
      <a:lvl9pPr marL="18288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33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5000"/>
        </a:spcBef>
        <a:spcAft>
          <a:spcPct val="25000"/>
        </a:spcAft>
        <a:buClr>
          <a:srgbClr val="FF9900"/>
        </a:buClr>
        <a:buFont typeface="Monotype Sorts" pitchFamily="2" charset="2"/>
        <a:buBlip>
          <a:blip r:embed="rId15"/>
        </a:buBlip>
        <a:defRPr sz="26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0000"/>
        </a:lnSpc>
        <a:spcBef>
          <a:spcPct val="0"/>
        </a:spcBef>
        <a:spcAft>
          <a:spcPct val="25000"/>
        </a:spcAft>
        <a:buClr>
          <a:srgbClr val="0070C8"/>
        </a:buClr>
        <a:buBlip>
          <a:blip r:embed="rId15"/>
        </a:buBlip>
        <a:defRPr sz="24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lnSpc>
          <a:spcPct val="90000"/>
        </a:lnSpc>
        <a:spcBef>
          <a:spcPct val="15000"/>
        </a:spcBef>
        <a:spcAft>
          <a:spcPct val="25000"/>
        </a:spcAft>
        <a:buClr>
          <a:schemeClr val="accent2"/>
        </a:buClr>
        <a:buBlip>
          <a:blip r:embed="rId15"/>
        </a:buBlip>
        <a:defRPr sz="20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lnSpc>
          <a:spcPct val="90000"/>
        </a:lnSpc>
        <a:spcBef>
          <a:spcPct val="15000"/>
        </a:spcBef>
        <a:spcAft>
          <a:spcPct val="25000"/>
        </a:spcAft>
        <a:buClr>
          <a:schemeClr val="accent2"/>
        </a:buClr>
        <a:buBlip>
          <a:blip r:embed="rId15"/>
        </a:buBlip>
        <a:defRPr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lnSpc>
          <a:spcPct val="90000"/>
        </a:lnSpc>
        <a:spcBef>
          <a:spcPct val="15000"/>
        </a:spcBef>
        <a:spcAft>
          <a:spcPct val="25000"/>
        </a:spcAft>
        <a:buClr>
          <a:schemeClr val="accent2"/>
        </a:buClr>
        <a:buBlip>
          <a:blip r:embed="rId15"/>
        </a:buBlip>
        <a:defRPr sz="1600">
          <a:solidFill>
            <a:schemeClr val="tx1"/>
          </a:solidFill>
          <a:latin typeface="+mn-lt"/>
        </a:defRPr>
      </a:lvl5pPr>
      <a:lvl6pPr marL="2228850" indent="-228600" algn="l" rtl="0" fontAlgn="base">
        <a:lnSpc>
          <a:spcPct val="90000"/>
        </a:lnSpc>
        <a:spcBef>
          <a:spcPct val="15000"/>
        </a:spcBef>
        <a:spcAft>
          <a:spcPct val="25000"/>
        </a:spcAft>
        <a:buClr>
          <a:schemeClr val="accent2"/>
        </a:buClr>
        <a:buBlip>
          <a:blip r:embed="rId15"/>
        </a:buBlip>
        <a:defRPr sz="1600">
          <a:solidFill>
            <a:schemeClr val="tx1"/>
          </a:solidFill>
          <a:latin typeface="+mn-lt"/>
        </a:defRPr>
      </a:lvl6pPr>
      <a:lvl7pPr marL="2686050" indent="-228600" algn="l" rtl="0" fontAlgn="base">
        <a:lnSpc>
          <a:spcPct val="90000"/>
        </a:lnSpc>
        <a:spcBef>
          <a:spcPct val="15000"/>
        </a:spcBef>
        <a:spcAft>
          <a:spcPct val="25000"/>
        </a:spcAft>
        <a:buClr>
          <a:schemeClr val="accent2"/>
        </a:buClr>
        <a:buBlip>
          <a:blip r:embed="rId15"/>
        </a:buBlip>
        <a:defRPr sz="1600">
          <a:solidFill>
            <a:schemeClr val="tx1"/>
          </a:solidFill>
          <a:latin typeface="+mn-lt"/>
        </a:defRPr>
      </a:lvl7pPr>
      <a:lvl8pPr marL="3143250" indent="-228600" algn="l" rtl="0" fontAlgn="base">
        <a:lnSpc>
          <a:spcPct val="90000"/>
        </a:lnSpc>
        <a:spcBef>
          <a:spcPct val="15000"/>
        </a:spcBef>
        <a:spcAft>
          <a:spcPct val="25000"/>
        </a:spcAft>
        <a:buClr>
          <a:schemeClr val="accent2"/>
        </a:buClr>
        <a:buBlip>
          <a:blip r:embed="rId15"/>
        </a:buBlip>
        <a:defRPr sz="1600">
          <a:solidFill>
            <a:schemeClr val="tx1"/>
          </a:solidFill>
          <a:latin typeface="+mn-lt"/>
        </a:defRPr>
      </a:lvl8pPr>
      <a:lvl9pPr marL="3600450" indent="-228600" algn="l" rtl="0" fontAlgn="base">
        <a:lnSpc>
          <a:spcPct val="90000"/>
        </a:lnSpc>
        <a:spcBef>
          <a:spcPct val="15000"/>
        </a:spcBef>
        <a:spcAft>
          <a:spcPct val="25000"/>
        </a:spcAft>
        <a:buClr>
          <a:schemeClr val="accent2"/>
        </a:buClr>
        <a:buBlip>
          <a:blip r:embed="rId15"/>
        </a:buBlip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EC89285-0C26-410C-9AEF-B9F42645841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4800" y="1905000"/>
            <a:ext cx="8610600" cy="1905000"/>
          </a:xfrm>
        </p:spPr>
        <p:txBody>
          <a:bodyPr/>
          <a:lstStyle/>
          <a:p>
            <a:pPr eaLnBrk="1" hangingPunct="1"/>
            <a:r>
              <a:rPr lang="en-US" altLang="en-US" b="0" dirty="0"/>
              <a:t>Lab 9</a:t>
            </a:r>
            <a:endParaRPr lang="en-US" altLang="en-US" dirty="0"/>
          </a:p>
        </p:txBody>
      </p:sp>
      <p:sp>
        <p:nvSpPr>
          <p:cNvPr id="4098" name="Rectangle 3">
            <a:extLst>
              <a:ext uri="{FF2B5EF4-FFF2-40B4-BE49-F238E27FC236}">
                <a16:creationId xmlns:a16="http://schemas.microsoft.com/office/drawing/2014/main" id="{7724D25F-C4BE-4094-ABAF-1DE483B0177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09700" y="4038600"/>
            <a:ext cx="6400800" cy="2133600"/>
          </a:xfrm>
        </p:spPr>
        <p:txBody>
          <a:bodyPr/>
          <a:lstStyle/>
          <a:p>
            <a:pPr eaLnBrk="1" hangingPunct="1">
              <a:defRPr/>
            </a:pPr>
            <a:endParaRPr lang="en-US" altLang="en-US" sz="4000" dirty="0"/>
          </a:p>
        </p:txBody>
      </p:sp>
      <p:pic>
        <p:nvPicPr>
          <p:cNvPr id="5124" name="Picture 1">
            <a:extLst>
              <a:ext uri="{FF2B5EF4-FFF2-40B4-BE49-F238E27FC236}">
                <a16:creationId xmlns:a16="http://schemas.microsoft.com/office/drawing/2014/main" id="{FC6B59F8-68B6-4A11-AE46-D51750BF3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700" y="304800"/>
            <a:ext cx="43688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B9561BCF-7AA7-4965-B277-6723D30ED0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Lab Goal</a:t>
            </a:r>
          </a:p>
        </p:txBody>
      </p:sp>
      <p:sp>
        <p:nvSpPr>
          <p:cNvPr id="6148" name="Content Placeholder 2">
            <a:extLst>
              <a:ext uri="{FF2B5EF4-FFF2-40B4-BE49-F238E27FC236}">
                <a16:creationId xmlns:a16="http://schemas.microsoft.com/office/drawing/2014/main" id="{2E8924E9-6939-4488-8BE3-E63C03BF9A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2500" y="1066800"/>
            <a:ext cx="7810500" cy="5638800"/>
          </a:xfrm>
        </p:spPr>
        <p:txBody>
          <a:bodyPr/>
          <a:lstStyle/>
          <a:p>
            <a:r>
              <a:rPr lang="en-US" dirty="0"/>
              <a:t>Hone our recursion skills by solving the n-queens problems</a:t>
            </a:r>
          </a:p>
          <a:p>
            <a:r>
              <a:rPr lang="en-US" dirty="0"/>
              <a:t>The way the problem works is you have to place n queens on a n x n chess board so that no queen can attack another queen in one move</a:t>
            </a:r>
          </a:p>
          <a:p>
            <a:r>
              <a:rPr lang="en-US" dirty="0"/>
              <a:t>A queen can move an arbitrary number of spaces in one direction (up, down, left, right, or any diagonal combination)</a:t>
            </a:r>
          </a:p>
          <a:p>
            <a:r>
              <a:rPr lang="en-US" dirty="0"/>
              <a:t>For this lab you need to give the amount of possible permutations that exist for a board of size n x n where no queen can attack another queen</a:t>
            </a:r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69813719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1">
            <a:extLst>
              <a:ext uri="{FF2B5EF4-FFF2-40B4-BE49-F238E27FC236}">
                <a16:creationId xmlns:a16="http://schemas.microsoft.com/office/drawing/2014/main" id="{AA0A5593-5A89-4A95-84E3-BC39A2BE4E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Code To Write</a:t>
            </a:r>
          </a:p>
        </p:txBody>
      </p:sp>
      <p:sp>
        <p:nvSpPr>
          <p:cNvPr id="7172" name="Content Placeholder 2">
            <a:extLst>
              <a:ext uri="{FF2B5EF4-FFF2-40B4-BE49-F238E27FC236}">
                <a16:creationId xmlns:a16="http://schemas.microsoft.com/office/drawing/2014/main" id="{BC607A93-8ECE-48B8-ACED-7733047DEE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2500" y="1066800"/>
            <a:ext cx="8115300" cy="5759450"/>
          </a:xfrm>
        </p:spPr>
        <p:txBody>
          <a:bodyPr/>
          <a:lstStyle/>
          <a:p>
            <a:r>
              <a:rPr lang="en-US" b="0" dirty="0"/>
              <a:t>int </a:t>
            </a:r>
            <a:r>
              <a:rPr lang="en-US" b="0" dirty="0" err="1"/>
              <a:t>nQueens</a:t>
            </a:r>
            <a:r>
              <a:rPr lang="en-US" b="0" dirty="0"/>
              <a:t>(int n)</a:t>
            </a:r>
          </a:p>
          <a:p>
            <a:pPr lvl="1"/>
            <a:r>
              <a:rPr lang="en-US" dirty="0"/>
              <a:t>Must return the amount of possible permutations of the board can be made given n queens</a:t>
            </a:r>
          </a:p>
          <a:p>
            <a:pPr lvl="1"/>
            <a:r>
              <a:rPr lang="en-US" dirty="0"/>
              <a:t>It is expected that you use some kind of recursion for this assignment, but you are free to have this function call a helper function that uses recursion if you find that this helps with implementing</a:t>
            </a:r>
          </a:p>
          <a:p>
            <a:pPr marL="457200" lvl="1" indent="0">
              <a:buNone/>
            </a:pPr>
            <a:r>
              <a:rPr lang="en-US" sz="2000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nQueens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n)</a:t>
            </a:r>
          </a:p>
        </p:txBody>
      </p:sp>
    </p:spTree>
    <p:extLst>
      <p:ext uri="{BB962C8B-B14F-4D97-AF65-F5344CB8AC3E}">
        <p14:creationId xmlns:p14="http://schemas.microsoft.com/office/powerpoint/2010/main" val="1234012848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51095-42C5-4B71-9896-C54DEA148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D24E2F-08E7-4095-AF53-58572BF6DC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9798722"/>
              </p:ext>
            </p:extLst>
          </p:nvPr>
        </p:nvGraphicFramePr>
        <p:xfrm>
          <a:off x="4191000" y="1143000"/>
          <a:ext cx="990600" cy="990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47650">
                  <a:extLst>
                    <a:ext uri="{9D8B030D-6E8A-4147-A177-3AD203B41FA5}">
                      <a16:colId xmlns:a16="http://schemas.microsoft.com/office/drawing/2014/main" val="17607402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415871766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97795769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1741448450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423897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45769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66412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025533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D389740C-4B87-42C3-BBF8-CB8CD56BC8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5275230"/>
              </p:ext>
            </p:extLst>
          </p:nvPr>
        </p:nvGraphicFramePr>
        <p:xfrm>
          <a:off x="1066800" y="2419350"/>
          <a:ext cx="990600" cy="990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47650">
                  <a:extLst>
                    <a:ext uri="{9D8B030D-6E8A-4147-A177-3AD203B41FA5}">
                      <a16:colId xmlns:a16="http://schemas.microsoft.com/office/drawing/2014/main" val="17607402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415871766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97795769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1741448450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423897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45769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66412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025533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C5EC33D-80AC-43C3-9EDF-9100E82F8F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8661508"/>
              </p:ext>
            </p:extLst>
          </p:nvPr>
        </p:nvGraphicFramePr>
        <p:xfrm>
          <a:off x="3095626" y="2419350"/>
          <a:ext cx="990600" cy="990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47650">
                  <a:extLst>
                    <a:ext uri="{9D8B030D-6E8A-4147-A177-3AD203B41FA5}">
                      <a16:colId xmlns:a16="http://schemas.microsoft.com/office/drawing/2014/main" val="17607402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415871766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97795769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1741448450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423897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45769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66412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025533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CCB10845-175D-46E4-AE78-B0000A9AD8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4070460"/>
              </p:ext>
            </p:extLst>
          </p:nvPr>
        </p:nvGraphicFramePr>
        <p:xfrm>
          <a:off x="5410200" y="2419350"/>
          <a:ext cx="990600" cy="990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47650">
                  <a:extLst>
                    <a:ext uri="{9D8B030D-6E8A-4147-A177-3AD203B41FA5}">
                      <a16:colId xmlns:a16="http://schemas.microsoft.com/office/drawing/2014/main" val="17607402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415871766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97795769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1741448450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23897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45769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66412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025533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4851510-0DA0-40AF-B08B-93C4F5716A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3645376"/>
              </p:ext>
            </p:extLst>
          </p:nvPr>
        </p:nvGraphicFramePr>
        <p:xfrm>
          <a:off x="7505700" y="2419350"/>
          <a:ext cx="990600" cy="990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47650">
                  <a:extLst>
                    <a:ext uri="{9D8B030D-6E8A-4147-A177-3AD203B41FA5}">
                      <a16:colId xmlns:a16="http://schemas.microsoft.com/office/drawing/2014/main" val="17607402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415871766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97795769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1741448450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23897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45769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66412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025533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D904DBF4-5982-4E19-8F95-022305CEF3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0500524"/>
              </p:ext>
            </p:extLst>
          </p:nvPr>
        </p:nvGraphicFramePr>
        <p:xfrm>
          <a:off x="76200" y="3890964"/>
          <a:ext cx="990600" cy="990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47650">
                  <a:extLst>
                    <a:ext uri="{9D8B030D-6E8A-4147-A177-3AD203B41FA5}">
                      <a16:colId xmlns:a16="http://schemas.microsoft.com/office/drawing/2014/main" val="17607402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415871766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97795769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1741448450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423897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0000">
                            <a:shade val="30000"/>
                            <a:satMod val="115000"/>
                          </a:srgbClr>
                        </a:gs>
                        <a:gs pos="50000">
                          <a:srgbClr val="FF0000">
                            <a:shade val="67500"/>
                            <a:satMod val="115000"/>
                          </a:srgbClr>
                        </a:gs>
                        <a:gs pos="100000">
                          <a:srgbClr val="FF0000">
                            <a:shade val="100000"/>
                            <a:satMod val="115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0000">
                            <a:shade val="30000"/>
                            <a:satMod val="115000"/>
                          </a:srgbClr>
                        </a:gs>
                        <a:gs pos="50000">
                          <a:srgbClr val="FF0000">
                            <a:shade val="67500"/>
                            <a:satMod val="115000"/>
                          </a:srgbClr>
                        </a:gs>
                        <a:gs pos="100000">
                          <a:srgbClr val="FF0000">
                            <a:shade val="100000"/>
                            <a:satMod val="115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45769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66412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025533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B708AB61-E9AE-4FFD-8C46-EC922AE56C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2828117"/>
              </p:ext>
            </p:extLst>
          </p:nvPr>
        </p:nvGraphicFramePr>
        <p:xfrm>
          <a:off x="1143000" y="3889377"/>
          <a:ext cx="990600" cy="990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47650">
                  <a:extLst>
                    <a:ext uri="{9D8B030D-6E8A-4147-A177-3AD203B41FA5}">
                      <a16:colId xmlns:a16="http://schemas.microsoft.com/office/drawing/2014/main" val="17607402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415871766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97795769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1741448450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23897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45769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66412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025533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03275EB9-FA3A-4A29-99AD-3F3617C3A2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5697061"/>
              </p:ext>
            </p:extLst>
          </p:nvPr>
        </p:nvGraphicFramePr>
        <p:xfrm>
          <a:off x="2247900" y="3889377"/>
          <a:ext cx="990600" cy="990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47650">
                  <a:extLst>
                    <a:ext uri="{9D8B030D-6E8A-4147-A177-3AD203B41FA5}">
                      <a16:colId xmlns:a16="http://schemas.microsoft.com/office/drawing/2014/main" val="17607402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415871766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97795769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1741448450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423897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45769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66412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025533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DD7821AF-F40B-4DD9-8611-FB89F167C9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535529"/>
              </p:ext>
            </p:extLst>
          </p:nvPr>
        </p:nvGraphicFramePr>
        <p:xfrm>
          <a:off x="3352800" y="3889377"/>
          <a:ext cx="990600" cy="990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47650">
                  <a:extLst>
                    <a:ext uri="{9D8B030D-6E8A-4147-A177-3AD203B41FA5}">
                      <a16:colId xmlns:a16="http://schemas.microsoft.com/office/drawing/2014/main" val="17607402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415871766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97795769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1741448450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23897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45769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66412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025533"/>
                  </a:ext>
                </a:extLst>
              </a:tr>
            </a:tbl>
          </a:graphicData>
        </a:graphic>
      </p:graphicFrame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2DF00D13-3519-489F-A9DF-FAF1382999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131409"/>
              </p:ext>
            </p:extLst>
          </p:nvPr>
        </p:nvGraphicFramePr>
        <p:xfrm>
          <a:off x="4648200" y="3889377"/>
          <a:ext cx="990600" cy="990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47650">
                  <a:extLst>
                    <a:ext uri="{9D8B030D-6E8A-4147-A177-3AD203B41FA5}">
                      <a16:colId xmlns:a16="http://schemas.microsoft.com/office/drawing/2014/main" val="17607402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415871766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97795769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1741448450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423897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45769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66412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025533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0C87B327-7F94-4B9A-B9E4-C53B45123A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3669622"/>
              </p:ext>
            </p:extLst>
          </p:nvPr>
        </p:nvGraphicFramePr>
        <p:xfrm>
          <a:off x="5753100" y="3902079"/>
          <a:ext cx="990600" cy="990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47650">
                  <a:extLst>
                    <a:ext uri="{9D8B030D-6E8A-4147-A177-3AD203B41FA5}">
                      <a16:colId xmlns:a16="http://schemas.microsoft.com/office/drawing/2014/main" val="17607402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415871766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97795769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1741448450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23897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45769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66412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025533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4688EA01-07D4-48D7-8030-74C6498BC2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2495334"/>
              </p:ext>
            </p:extLst>
          </p:nvPr>
        </p:nvGraphicFramePr>
        <p:xfrm>
          <a:off x="6896100" y="3898902"/>
          <a:ext cx="990600" cy="990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47650">
                  <a:extLst>
                    <a:ext uri="{9D8B030D-6E8A-4147-A177-3AD203B41FA5}">
                      <a16:colId xmlns:a16="http://schemas.microsoft.com/office/drawing/2014/main" val="17607402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415871766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97795769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1741448450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423897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45769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66412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025533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F02DE5C1-CC57-4EF6-967A-ED45FBE683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7648075"/>
              </p:ext>
            </p:extLst>
          </p:nvPr>
        </p:nvGraphicFramePr>
        <p:xfrm>
          <a:off x="8020050" y="3898902"/>
          <a:ext cx="990600" cy="990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47650">
                  <a:extLst>
                    <a:ext uri="{9D8B030D-6E8A-4147-A177-3AD203B41FA5}">
                      <a16:colId xmlns:a16="http://schemas.microsoft.com/office/drawing/2014/main" val="17607402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415871766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97795769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1741448450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23897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45769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66412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025533"/>
                  </a:ext>
                </a:extLst>
              </a:tr>
            </a:tbl>
          </a:graphicData>
        </a:graphic>
      </p:graphicFrame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2484A43-89C6-4D92-90C4-D797A112B140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rot="5400000" flipH="1" flipV="1">
            <a:off x="2997993" y="983457"/>
            <a:ext cx="481014" cy="5334000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2FDF689-AB72-42BF-A60D-207A47B4DDBA}"/>
              </a:ext>
            </a:extLst>
          </p:cNvPr>
          <p:cNvCxnSpPr>
            <a:endCxn id="11" idx="0"/>
          </p:cNvCxnSpPr>
          <p:nvPr/>
        </p:nvCxnSpPr>
        <p:spPr>
          <a:xfrm>
            <a:off x="1638300" y="3650457"/>
            <a:ext cx="0" cy="2389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D0562A7-7A8F-475F-ABD8-2B8E7AB1D66C}"/>
              </a:ext>
            </a:extLst>
          </p:cNvPr>
          <p:cNvCxnSpPr/>
          <p:nvPr/>
        </p:nvCxnSpPr>
        <p:spPr>
          <a:xfrm>
            <a:off x="2743200" y="3659982"/>
            <a:ext cx="0" cy="2389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34705C0-9248-47AF-9DA2-EA6D29C7ECBA}"/>
              </a:ext>
            </a:extLst>
          </p:cNvPr>
          <p:cNvCxnSpPr/>
          <p:nvPr/>
        </p:nvCxnSpPr>
        <p:spPr>
          <a:xfrm>
            <a:off x="3848100" y="3650457"/>
            <a:ext cx="0" cy="2389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3CF0BA4E-64CB-4763-A87E-1CF98EFAF318}"/>
              </a:ext>
            </a:extLst>
          </p:cNvPr>
          <p:cNvCxnSpPr>
            <a:cxnSpLocks/>
            <a:stCxn id="14" idx="0"/>
            <a:endCxn id="9" idx="2"/>
          </p:cNvCxnSpPr>
          <p:nvPr/>
        </p:nvCxnSpPr>
        <p:spPr>
          <a:xfrm rot="5400000" flipH="1" flipV="1">
            <a:off x="6332537" y="2220914"/>
            <a:ext cx="479427" cy="2857500"/>
          </a:xfrm>
          <a:prstGeom prst="bentConnector3">
            <a:avLst>
              <a:gd name="adj1" fmla="val 2814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C6CE93C-2ED4-4048-A0BB-6F82D43D73E0}"/>
              </a:ext>
            </a:extLst>
          </p:cNvPr>
          <p:cNvCxnSpPr>
            <a:cxnSpLocks/>
          </p:cNvCxnSpPr>
          <p:nvPr/>
        </p:nvCxnSpPr>
        <p:spPr>
          <a:xfrm>
            <a:off x="6248400" y="3769917"/>
            <a:ext cx="0" cy="1289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7BAD51E-36F8-4BCB-BB87-65FBDDE9401F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7391400" y="3769917"/>
            <a:ext cx="0" cy="1289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42F53F2C-E513-40D3-B13A-979994B2DFDF}"/>
              </a:ext>
            </a:extLst>
          </p:cNvPr>
          <p:cNvCxnSpPr>
            <a:cxnSpLocks/>
          </p:cNvCxnSpPr>
          <p:nvPr/>
        </p:nvCxnSpPr>
        <p:spPr>
          <a:xfrm>
            <a:off x="8001000" y="3760392"/>
            <a:ext cx="514350" cy="128985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8AF7BB9C-9FA9-4EEF-B7FA-25DF2AC5F9AC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rot="5400000" flipH="1" flipV="1">
            <a:off x="2981325" y="714375"/>
            <a:ext cx="285750" cy="3124200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5823F321-27F7-4B41-90FB-F6FFC89215EF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rot="16200000" flipV="1">
            <a:off x="6200775" y="619125"/>
            <a:ext cx="285750" cy="3314700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BCB71B7-E44D-4F8F-B6B8-F79C63F9F4C5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3590926" y="2276474"/>
            <a:ext cx="4762" cy="1428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4C06C35-6513-474F-89A0-C4EBA2A73CD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905500" y="2276474"/>
            <a:ext cx="0" cy="1428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8" name="Table 4">
            <a:extLst>
              <a:ext uri="{FF2B5EF4-FFF2-40B4-BE49-F238E27FC236}">
                <a16:creationId xmlns:a16="http://schemas.microsoft.com/office/drawing/2014/main" id="{1BD7FCF2-60FC-47E3-88F2-A2D3AC4934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3217359"/>
              </p:ext>
            </p:extLst>
          </p:nvPr>
        </p:nvGraphicFramePr>
        <p:xfrm>
          <a:off x="4648200" y="5486400"/>
          <a:ext cx="990600" cy="990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47650">
                  <a:extLst>
                    <a:ext uri="{9D8B030D-6E8A-4147-A177-3AD203B41FA5}">
                      <a16:colId xmlns:a16="http://schemas.microsoft.com/office/drawing/2014/main" val="17607402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415871766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97795769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1741448450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23897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45769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66412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025533"/>
                  </a:ext>
                </a:extLst>
              </a:tr>
            </a:tbl>
          </a:graphicData>
        </a:graphic>
      </p:graphicFrame>
      <p:graphicFrame>
        <p:nvGraphicFramePr>
          <p:cNvPr id="79" name="Table 4">
            <a:extLst>
              <a:ext uri="{FF2B5EF4-FFF2-40B4-BE49-F238E27FC236}">
                <a16:creationId xmlns:a16="http://schemas.microsoft.com/office/drawing/2014/main" id="{56C0E0D8-7B7E-4609-AE54-5296858C4F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8121963"/>
              </p:ext>
            </p:extLst>
          </p:nvPr>
        </p:nvGraphicFramePr>
        <p:xfrm>
          <a:off x="5753100" y="5486400"/>
          <a:ext cx="990600" cy="990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47650">
                  <a:extLst>
                    <a:ext uri="{9D8B030D-6E8A-4147-A177-3AD203B41FA5}">
                      <a16:colId xmlns:a16="http://schemas.microsoft.com/office/drawing/2014/main" val="17607402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415871766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97795769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1741448450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423897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45769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66412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025533"/>
                  </a:ext>
                </a:extLst>
              </a:tr>
            </a:tbl>
          </a:graphicData>
        </a:graphic>
      </p:graphicFrame>
      <p:graphicFrame>
        <p:nvGraphicFramePr>
          <p:cNvPr id="80" name="Table 4">
            <a:extLst>
              <a:ext uri="{FF2B5EF4-FFF2-40B4-BE49-F238E27FC236}">
                <a16:creationId xmlns:a16="http://schemas.microsoft.com/office/drawing/2014/main" id="{342A39A0-D376-4F14-B5CB-A2D2AA8BEE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8502747"/>
              </p:ext>
            </p:extLst>
          </p:nvPr>
        </p:nvGraphicFramePr>
        <p:xfrm>
          <a:off x="6896100" y="5486400"/>
          <a:ext cx="990600" cy="990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47650">
                  <a:extLst>
                    <a:ext uri="{9D8B030D-6E8A-4147-A177-3AD203B41FA5}">
                      <a16:colId xmlns:a16="http://schemas.microsoft.com/office/drawing/2014/main" val="17607402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415871766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97795769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1741448450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423897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45769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66412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025533"/>
                  </a:ext>
                </a:extLst>
              </a:tr>
            </a:tbl>
          </a:graphicData>
        </a:graphic>
      </p:graphicFrame>
      <p:graphicFrame>
        <p:nvGraphicFramePr>
          <p:cNvPr id="81" name="Table 4">
            <a:extLst>
              <a:ext uri="{FF2B5EF4-FFF2-40B4-BE49-F238E27FC236}">
                <a16:creationId xmlns:a16="http://schemas.microsoft.com/office/drawing/2014/main" id="{D3936DCA-DF4F-4138-92E4-8E2053534A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8296291"/>
              </p:ext>
            </p:extLst>
          </p:nvPr>
        </p:nvGraphicFramePr>
        <p:xfrm>
          <a:off x="8067675" y="5486400"/>
          <a:ext cx="990600" cy="990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47650">
                  <a:extLst>
                    <a:ext uri="{9D8B030D-6E8A-4147-A177-3AD203B41FA5}">
                      <a16:colId xmlns:a16="http://schemas.microsoft.com/office/drawing/2014/main" val="17607402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415871766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97795769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1741448450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23897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45769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66412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025533"/>
                  </a:ext>
                </a:extLst>
              </a:tr>
            </a:tbl>
          </a:graphicData>
        </a:graphic>
      </p:graphicFrame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6582F283-25D9-4B94-95DF-1A0E4DCDD8CB}"/>
              </a:ext>
            </a:extLst>
          </p:cNvPr>
          <p:cNvCxnSpPr>
            <a:cxnSpLocks/>
            <a:stCxn id="15" idx="2"/>
            <a:endCxn id="78" idx="0"/>
          </p:cNvCxnSpPr>
          <p:nvPr/>
        </p:nvCxnSpPr>
        <p:spPr>
          <a:xfrm rot="5400000">
            <a:off x="5399090" y="4637089"/>
            <a:ext cx="593721" cy="1104900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8D5A8FC9-211A-4632-9BEC-9366C634ADF1}"/>
              </a:ext>
            </a:extLst>
          </p:cNvPr>
          <p:cNvCxnSpPr>
            <a:cxnSpLocks/>
            <a:stCxn id="15" idx="2"/>
            <a:endCxn id="81" idx="0"/>
          </p:cNvCxnSpPr>
          <p:nvPr/>
        </p:nvCxnSpPr>
        <p:spPr>
          <a:xfrm rot="16200000" flipH="1">
            <a:off x="7108827" y="4032251"/>
            <a:ext cx="593721" cy="2314575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01C0B2F-EFCA-4E68-B3BF-E5CFDDF88475}"/>
              </a:ext>
            </a:extLst>
          </p:cNvPr>
          <p:cNvCxnSpPr>
            <a:cxnSpLocks/>
          </p:cNvCxnSpPr>
          <p:nvPr/>
        </p:nvCxnSpPr>
        <p:spPr>
          <a:xfrm>
            <a:off x="6248400" y="5189538"/>
            <a:ext cx="0" cy="2968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164DDA9-9201-407B-B2CB-3EEB4D778F48}"/>
              </a:ext>
            </a:extLst>
          </p:cNvPr>
          <p:cNvCxnSpPr>
            <a:cxnSpLocks/>
          </p:cNvCxnSpPr>
          <p:nvPr/>
        </p:nvCxnSpPr>
        <p:spPr>
          <a:xfrm>
            <a:off x="7381875" y="5203031"/>
            <a:ext cx="0" cy="2968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06192BC-2341-408B-BD71-5288E060BC39}"/>
              </a:ext>
            </a:extLst>
          </p:cNvPr>
          <p:cNvSpPr txBox="1"/>
          <p:nvPr/>
        </p:nvSpPr>
        <p:spPr>
          <a:xfrm>
            <a:off x="6248400" y="1078201"/>
            <a:ext cx="2781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 Solutions For This Recursive Call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C731ADE-1728-4F54-B40A-33B788518D6A}"/>
              </a:ext>
            </a:extLst>
          </p:cNvPr>
          <p:cNvSpPr txBox="1"/>
          <p:nvPr/>
        </p:nvSpPr>
        <p:spPr>
          <a:xfrm>
            <a:off x="1143000" y="5969002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Red cell = can be attacked</a:t>
            </a:r>
          </a:p>
        </p:txBody>
      </p:sp>
    </p:spTree>
    <p:extLst>
      <p:ext uri="{BB962C8B-B14F-4D97-AF65-F5344CB8AC3E}">
        <p14:creationId xmlns:p14="http://schemas.microsoft.com/office/powerpoint/2010/main" val="1743296167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51095-42C5-4B71-9896-C54DEA148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Cont.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D24E2F-08E7-4095-AF53-58572BF6DC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429906"/>
              </p:ext>
            </p:extLst>
          </p:nvPr>
        </p:nvGraphicFramePr>
        <p:xfrm>
          <a:off x="4191000" y="1143000"/>
          <a:ext cx="990600" cy="990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47650">
                  <a:extLst>
                    <a:ext uri="{9D8B030D-6E8A-4147-A177-3AD203B41FA5}">
                      <a16:colId xmlns:a16="http://schemas.microsoft.com/office/drawing/2014/main" val="17607402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415871766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97795769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1741448450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423897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45769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66412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025533"/>
                  </a:ext>
                </a:extLst>
              </a:tr>
            </a:tbl>
          </a:graphicData>
        </a:graphic>
      </p:graphicFrame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3CF0BA4E-64CB-4763-A87E-1CF98EFAF31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332537" y="2220914"/>
            <a:ext cx="479427" cy="2857500"/>
          </a:xfrm>
          <a:prstGeom prst="bentConnector3">
            <a:avLst>
              <a:gd name="adj1" fmla="val 2814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C6CE93C-2ED4-4048-A0BB-6F82D43D73E0}"/>
              </a:ext>
            </a:extLst>
          </p:cNvPr>
          <p:cNvCxnSpPr>
            <a:cxnSpLocks/>
          </p:cNvCxnSpPr>
          <p:nvPr/>
        </p:nvCxnSpPr>
        <p:spPr>
          <a:xfrm>
            <a:off x="6248400" y="3769917"/>
            <a:ext cx="0" cy="1289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7BAD51E-36F8-4BCB-BB87-65FBDDE9401F}"/>
              </a:ext>
            </a:extLst>
          </p:cNvPr>
          <p:cNvCxnSpPr>
            <a:cxnSpLocks/>
          </p:cNvCxnSpPr>
          <p:nvPr/>
        </p:nvCxnSpPr>
        <p:spPr>
          <a:xfrm>
            <a:off x="7391400" y="3769917"/>
            <a:ext cx="0" cy="1289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42F53F2C-E513-40D3-B13A-979994B2DFDF}"/>
              </a:ext>
            </a:extLst>
          </p:cNvPr>
          <p:cNvCxnSpPr>
            <a:cxnSpLocks/>
          </p:cNvCxnSpPr>
          <p:nvPr/>
        </p:nvCxnSpPr>
        <p:spPr>
          <a:xfrm>
            <a:off x="8001000" y="3760392"/>
            <a:ext cx="514350" cy="128985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8AF7BB9C-9FA9-4EEF-B7FA-25DF2AC5F9AC}"/>
              </a:ext>
            </a:extLst>
          </p:cNvPr>
          <p:cNvCxnSpPr>
            <a:cxnSpLocks/>
            <a:endCxn id="4" idx="2"/>
          </p:cNvCxnSpPr>
          <p:nvPr/>
        </p:nvCxnSpPr>
        <p:spPr>
          <a:xfrm rot="5400000" flipH="1" flipV="1">
            <a:off x="2981325" y="714375"/>
            <a:ext cx="285750" cy="3124200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5823F321-27F7-4B41-90FB-F6FFC89215EF}"/>
              </a:ext>
            </a:extLst>
          </p:cNvPr>
          <p:cNvCxnSpPr>
            <a:cxnSpLocks/>
            <a:endCxn id="4" idx="2"/>
          </p:cNvCxnSpPr>
          <p:nvPr/>
        </p:nvCxnSpPr>
        <p:spPr>
          <a:xfrm rot="16200000" flipV="1">
            <a:off x="6200775" y="619125"/>
            <a:ext cx="285750" cy="3314700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BCB71B7-E44D-4F8F-B6B8-F79C63F9F4C5}"/>
              </a:ext>
            </a:extLst>
          </p:cNvPr>
          <p:cNvCxnSpPr>
            <a:cxnSpLocks/>
          </p:cNvCxnSpPr>
          <p:nvPr/>
        </p:nvCxnSpPr>
        <p:spPr>
          <a:xfrm flipH="1">
            <a:off x="3590926" y="2276474"/>
            <a:ext cx="4762" cy="1428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4C06C35-6513-474F-89A0-C4EBA2A73CD2}"/>
              </a:ext>
            </a:extLst>
          </p:cNvPr>
          <p:cNvCxnSpPr>
            <a:cxnSpLocks/>
          </p:cNvCxnSpPr>
          <p:nvPr/>
        </p:nvCxnSpPr>
        <p:spPr>
          <a:xfrm>
            <a:off x="5905500" y="2276474"/>
            <a:ext cx="0" cy="1428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6582F283-25D9-4B94-95DF-1A0E4DCDD8CB}"/>
              </a:ext>
            </a:extLst>
          </p:cNvPr>
          <p:cNvCxnSpPr>
            <a:cxnSpLocks/>
            <a:endCxn id="46" idx="0"/>
          </p:cNvCxnSpPr>
          <p:nvPr/>
        </p:nvCxnSpPr>
        <p:spPr>
          <a:xfrm rot="5400000">
            <a:off x="4973639" y="5062539"/>
            <a:ext cx="606422" cy="266700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8D5A8FC9-211A-4632-9BEC-9366C634ADF1}"/>
              </a:ext>
            </a:extLst>
          </p:cNvPr>
          <p:cNvCxnSpPr>
            <a:cxnSpLocks/>
          </p:cNvCxnSpPr>
          <p:nvPr/>
        </p:nvCxnSpPr>
        <p:spPr>
          <a:xfrm>
            <a:off x="5410200" y="5181600"/>
            <a:ext cx="3162300" cy="336546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01C0B2F-EFCA-4E68-B3BF-E5CFDDF88475}"/>
              </a:ext>
            </a:extLst>
          </p:cNvPr>
          <p:cNvCxnSpPr>
            <a:cxnSpLocks/>
          </p:cNvCxnSpPr>
          <p:nvPr/>
        </p:nvCxnSpPr>
        <p:spPr>
          <a:xfrm>
            <a:off x="6248400" y="5189538"/>
            <a:ext cx="0" cy="2968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164DDA9-9201-407B-B2CB-3EEB4D778F48}"/>
              </a:ext>
            </a:extLst>
          </p:cNvPr>
          <p:cNvCxnSpPr>
            <a:cxnSpLocks/>
          </p:cNvCxnSpPr>
          <p:nvPr/>
        </p:nvCxnSpPr>
        <p:spPr>
          <a:xfrm>
            <a:off x="7381875" y="5203031"/>
            <a:ext cx="0" cy="2968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7" name="Table 4">
            <a:extLst>
              <a:ext uri="{FF2B5EF4-FFF2-40B4-BE49-F238E27FC236}">
                <a16:creationId xmlns:a16="http://schemas.microsoft.com/office/drawing/2014/main" id="{D3F26226-3044-4659-A3D5-F2E89C4D45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0788237"/>
              </p:ext>
            </p:extLst>
          </p:nvPr>
        </p:nvGraphicFramePr>
        <p:xfrm>
          <a:off x="1066800" y="2438400"/>
          <a:ext cx="990600" cy="990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47650">
                  <a:extLst>
                    <a:ext uri="{9D8B030D-6E8A-4147-A177-3AD203B41FA5}">
                      <a16:colId xmlns:a16="http://schemas.microsoft.com/office/drawing/2014/main" val="17607402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415871766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97795769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1741448450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423897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45769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66412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025533"/>
                  </a:ext>
                </a:extLst>
              </a:tr>
            </a:tbl>
          </a:graphicData>
        </a:graphic>
      </p:graphicFrame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A72DF4D8-140A-4DEE-9972-8BDD58DADA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9754374"/>
              </p:ext>
            </p:extLst>
          </p:nvPr>
        </p:nvGraphicFramePr>
        <p:xfrm>
          <a:off x="3105150" y="2418557"/>
          <a:ext cx="990600" cy="990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47650">
                  <a:extLst>
                    <a:ext uri="{9D8B030D-6E8A-4147-A177-3AD203B41FA5}">
                      <a16:colId xmlns:a16="http://schemas.microsoft.com/office/drawing/2014/main" val="17607402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415871766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97795769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1741448450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423897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45769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66412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025533"/>
                  </a:ext>
                </a:extLst>
              </a:tr>
            </a:tbl>
          </a:graphicData>
        </a:graphic>
      </p:graphicFrame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A0063D7B-FD2B-4827-8CE7-623FA588E3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6132986"/>
              </p:ext>
            </p:extLst>
          </p:nvPr>
        </p:nvGraphicFramePr>
        <p:xfrm>
          <a:off x="5410200" y="2430463"/>
          <a:ext cx="990600" cy="990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47650">
                  <a:extLst>
                    <a:ext uri="{9D8B030D-6E8A-4147-A177-3AD203B41FA5}">
                      <a16:colId xmlns:a16="http://schemas.microsoft.com/office/drawing/2014/main" val="17607402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415871766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97795769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1741448450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23897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45769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66412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025533"/>
                  </a:ext>
                </a:extLst>
              </a:tr>
            </a:tbl>
          </a:graphicData>
        </a:graphic>
      </p:graphicFrame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3965585C-DF34-4296-8125-7C83C99257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7970658"/>
              </p:ext>
            </p:extLst>
          </p:nvPr>
        </p:nvGraphicFramePr>
        <p:xfrm>
          <a:off x="7543800" y="2438400"/>
          <a:ext cx="990600" cy="990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47650">
                  <a:extLst>
                    <a:ext uri="{9D8B030D-6E8A-4147-A177-3AD203B41FA5}">
                      <a16:colId xmlns:a16="http://schemas.microsoft.com/office/drawing/2014/main" val="17607402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415871766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97795769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1741448450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23897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45769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66412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025533"/>
                  </a:ext>
                </a:extLst>
              </a:tr>
            </a:tbl>
          </a:graphicData>
        </a:graphic>
      </p:graphicFrame>
      <p:graphicFrame>
        <p:nvGraphicFramePr>
          <p:cNvPr id="42" name="Table 4">
            <a:extLst>
              <a:ext uri="{FF2B5EF4-FFF2-40B4-BE49-F238E27FC236}">
                <a16:creationId xmlns:a16="http://schemas.microsoft.com/office/drawing/2014/main" id="{A5D34EB3-8273-4769-B9A6-8E4BE063E9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2281562"/>
              </p:ext>
            </p:extLst>
          </p:nvPr>
        </p:nvGraphicFramePr>
        <p:xfrm>
          <a:off x="4676775" y="3878265"/>
          <a:ext cx="990600" cy="990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47650">
                  <a:extLst>
                    <a:ext uri="{9D8B030D-6E8A-4147-A177-3AD203B41FA5}">
                      <a16:colId xmlns:a16="http://schemas.microsoft.com/office/drawing/2014/main" val="17607402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415871766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97795769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1741448450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423897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45769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66412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025533"/>
                  </a:ext>
                </a:extLst>
              </a:tr>
            </a:tbl>
          </a:graphicData>
        </a:graphic>
      </p:graphicFrame>
      <p:graphicFrame>
        <p:nvGraphicFramePr>
          <p:cNvPr id="43" name="Table 4">
            <a:extLst>
              <a:ext uri="{FF2B5EF4-FFF2-40B4-BE49-F238E27FC236}">
                <a16:creationId xmlns:a16="http://schemas.microsoft.com/office/drawing/2014/main" id="{0080BE56-708E-46BC-97B7-2C0310EAC5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5338196"/>
              </p:ext>
            </p:extLst>
          </p:nvPr>
        </p:nvGraphicFramePr>
        <p:xfrm>
          <a:off x="5767387" y="3905250"/>
          <a:ext cx="990600" cy="990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47650">
                  <a:extLst>
                    <a:ext uri="{9D8B030D-6E8A-4147-A177-3AD203B41FA5}">
                      <a16:colId xmlns:a16="http://schemas.microsoft.com/office/drawing/2014/main" val="17607402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415871766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97795769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1741448450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23897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45769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66412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025533"/>
                  </a:ext>
                </a:extLst>
              </a:tr>
            </a:tbl>
          </a:graphicData>
        </a:graphic>
      </p:graphicFrame>
      <p:graphicFrame>
        <p:nvGraphicFramePr>
          <p:cNvPr id="44" name="Table 4">
            <a:extLst>
              <a:ext uri="{FF2B5EF4-FFF2-40B4-BE49-F238E27FC236}">
                <a16:creationId xmlns:a16="http://schemas.microsoft.com/office/drawing/2014/main" id="{81A751FB-F847-4234-9862-897F38F8F8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2786564"/>
              </p:ext>
            </p:extLst>
          </p:nvPr>
        </p:nvGraphicFramePr>
        <p:xfrm>
          <a:off x="6886574" y="3905250"/>
          <a:ext cx="990600" cy="990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47650">
                  <a:extLst>
                    <a:ext uri="{9D8B030D-6E8A-4147-A177-3AD203B41FA5}">
                      <a16:colId xmlns:a16="http://schemas.microsoft.com/office/drawing/2014/main" val="17607402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415871766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97795769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1741448450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423897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45769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66412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025533"/>
                  </a:ext>
                </a:extLst>
              </a:tr>
            </a:tbl>
          </a:graphicData>
        </a:graphic>
      </p:graphicFrame>
      <p:graphicFrame>
        <p:nvGraphicFramePr>
          <p:cNvPr id="45" name="Table 4">
            <a:extLst>
              <a:ext uri="{FF2B5EF4-FFF2-40B4-BE49-F238E27FC236}">
                <a16:creationId xmlns:a16="http://schemas.microsoft.com/office/drawing/2014/main" id="{635C2828-FE19-443F-8963-03896721E8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1403709"/>
              </p:ext>
            </p:extLst>
          </p:nvPr>
        </p:nvGraphicFramePr>
        <p:xfrm>
          <a:off x="8029574" y="3903664"/>
          <a:ext cx="990600" cy="990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47650">
                  <a:extLst>
                    <a:ext uri="{9D8B030D-6E8A-4147-A177-3AD203B41FA5}">
                      <a16:colId xmlns:a16="http://schemas.microsoft.com/office/drawing/2014/main" val="17607402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415871766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97795769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1741448450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23897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45769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66412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025533"/>
                  </a:ext>
                </a:extLst>
              </a:tr>
            </a:tbl>
          </a:graphicData>
        </a:graphic>
      </p:graphicFrame>
      <p:graphicFrame>
        <p:nvGraphicFramePr>
          <p:cNvPr id="46" name="Table 4">
            <a:extLst>
              <a:ext uri="{FF2B5EF4-FFF2-40B4-BE49-F238E27FC236}">
                <a16:creationId xmlns:a16="http://schemas.microsoft.com/office/drawing/2014/main" id="{B702A48C-0FBB-4825-A2F1-1184C25674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2096735"/>
              </p:ext>
            </p:extLst>
          </p:nvPr>
        </p:nvGraphicFramePr>
        <p:xfrm>
          <a:off x="4648200" y="5499100"/>
          <a:ext cx="990600" cy="990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47650">
                  <a:extLst>
                    <a:ext uri="{9D8B030D-6E8A-4147-A177-3AD203B41FA5}">
                      <a16:colId xmlns:a16="http://schemas.microsoft.com/office/drawing/2014/main" val="17607402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415871766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97795769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1741448450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23897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45769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66412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025533"/>
                  </a:ext>
                </a:extLst>
              </a:tr>
            </a:tbl>
          </a:graphicData>
        </a:graphic>
      </p:graphicFrame>
      <p:graphicFrame>
        <p:nvGraphicFramePr>
          <p:cNvPr id="47" name="Table 4">
            <a:extLst>
              <a:ext uri="{FF2B5EF4-FFF2-40B4-BE49-F238E27FC236}">
                <a16:creationId xmlns:a16="http://schemas.microsoft.com/office/drawing/2014/main" id="{0E391241-1C4D-4476-A5FE-AB33AB0628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276748"/>
              </p:ext>
            </p:extLst>
          </p:nvPr>
        </p:nvGraphicFramePr>
        <p:xfrm>
          <a:off x="5767387" y="5510212"/>
          <a:ext cx="990600" cy="990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47650">
                  <a:extLst>
                    <a:ext uri="{9D8B030D-6E8A-4147-A177-3AD203B41FA5}">
                      <a16:colId xmlns:a16="http://schemas.microsoft.com/office/drawing/2014/main" val="17607402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415871766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97795769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1741448450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423897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45769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66412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025533"/>
                  </a:ext>
                </a:extLst>
              </a:tr>
            </a:tbl>
          </a:graphicData>
        </a:graphic>
      </p:graphicFrame>
      <p:graphicFrame>
        <p:nvGraphicFramePr>
          <p:cNvPr id="48" name="Table 4">
            <a:extLst>
              <a:ext uri="{FF2B5EF4-FFF2-40B4-BE49-F238E27FC236}">
                <a16:creationId xmlns:a16="http://schemas.microsoft.com/office/drawing/2014/main" id="{4D1EE3C4-1A99-494B-834C-700C3136BF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3323908"/>
              </p:ext>
            </p:extLst>
          </p:nvPr>
        </p:nvGraphicFramePr>
        <p:xfrm>
          <a:off x="6896100" y="5513385"/>
          <a:ext cx="990600" cy="990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47650">
                  <a:extLst>
                    <a:ext uri="{9D8B030D-6E8A-4147-A177-3AD203B41FA5}">
                      <a16:colId xmlns:a16="http://schemas.microsoft.com/office/drawing/2014/main" val="17607402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415871766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97795769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1741448450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423897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45769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66412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025533"/>
                  </a:ext>
                </a:extLst>
              </a:tr>
            </a:tbl>
          </a:graphicData>
        </a:graphic>
      </p:graphicFrame>
      <p:graphicFrame>
        <p:nvGraphicFramePr>
          <p:cNvPr id="49" name="Table 4">
            <a:extLst>
              <a:ext uri="{FF2B5EF4-FFF2-40B4-BE49-F238E27FC236}">
                <a16:creationId xmlns:a16="http://schemas.microsoft.com/office/drawing/2014/main" id="{7A4B538E-5393-49FF-A2D5-09975B3093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4132965"/>
              </p:ext>
            </p:extLst>
          </p:nvPr>
        </p:nvGraphicFramePr>
        <p:xfrm>
          <a:off x="8077200" y="5510212"/>
          <a:ext cx="990600" cy="990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47650">
                  <a:extLst>
                    <a:ext uri="{9D8B030D-6E8A-4147-A177-3AD203B41FA5}">
                      <a16:colId xmlns:a16="http://schemas.microsoft.com/office/drawing/2014/main" val="17607402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415871766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97795769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1741448450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23897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45769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66412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025533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4AB85B45-FA6E-4C08-9CB2-E0129A166E5C}"/>
              </a:ext>
            </a:extLst>
          </p:cNvPr>
          <p:cNvSpPr/>
          <p:nvPr/>
        </p:nvSpPr>
        <p:spPr>
          <a:xfrm>
            <a:off x="6681793" y="5334790"/>
            <a:ext cx="1395399" cy="1370809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56B8712-19C8-4856-BD9C-920C6F17E751}"/>
              </a:ext>
            </a:extLst>
          </p:cNvPr>
          <p:cNvSpPr txBox="1"/>
          <p:nvPr/>
        </p:nvSpPr>
        <p:spPr>
          <a:xfrm>
            <a:off x="6391275" y="1079391"/>
            <a:ext cx="2781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 Solutions For This Recursive Call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790EE4F-0CF0-4817-857A-4F3241342158}"/>
              </a:ext>
            </a:extLst>
          </p:cNvPr>
          <p:cNvSpPr txBox="1"/>
          <p:nvPr/>
        </p:nvSpPr>
        <p:spPr>
          <a:xfrm>
            <a:off x="1081083" y="59436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Red cell = can be attacked</a:t>
            </a:r>
          </a:p>
        </p:txBody>
      </p:sp>
    </p:spTree>
    <p:extLst>
      <p:ext uri="{BB962C8B-B14F-4D97-AF65-F5344CB8AC3E}">
        <p14:creationId xmlns:p14="http://schemas.microsoft.com/office/powerpoint/2010/main" val="2771613728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51095-42C5-4B71-9896-C54DEA148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Cont.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D24E2F-08E7-4095-AF53-58572BF6DC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6240668"/>
              </p:ext>
            </p:extLst>
          </p:nvPr>
        </p:nvGraphicFramePr>
        <p:xfrm>
          <a:off x="4191000" y="1143000"/>
          <a:ext cx="990600" cy="990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47650">
                  <a:extLst>
                    <a:ext uri="{9D8B030D-6E8A-4147-A177-3AD203B41FA5}">
                      <a16:colId xmlns:a16="http://schemas.microsoft.com/office/drawing/2014/main" val="17607402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415871766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97795769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1741448450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423897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45769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66412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025533"/>
                  </a:ext>
                </a:extLst>
              </a:tr>
            </a:tbl>
          </a:graphicData>
        </a:graphic>
      </p:graphicFrame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3CF0BA4E-64CB-4763-A87E-1CF98EFAF318}"/>
              </a:ext>
            </a:extLst>
          </p:cNvPr>
          <p:cNvCxnSpPr>
            <a:cxnSpLocks/>
            <a:stCxn id="53" idx="0"/>
            <a:endCxn id="31" idx="2"/>
          </p:cNvCxnSpPr>
          <p:nvPr/>
        </p:nvCxnSpPr>
        <p:spPr>
          <a:xfrm rot="16200000" flipV="1">
            <a:off x="2976333" y="1990951"/>
            <a:ext cx="268289" cy="3106288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C6CE93C-2ED4-4048-A0BB-6F82D43D73E0}"/>
              </a:ext>
            </a:extLst>
          </p:cNvPr>
          <p:cNvCxnSpPr>
            <a:cxnSpLocks/>
          </p:cNvCxnSpPr>
          <p:nvPr/>
        </p:nvCxnSpPr>
        <p:spPr>
          <a:xfrm>
            <a:off x="2288335" y="3549254"/>
            <a:ext cx="0" cy="1289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7BAD51E-36F8-4BCB-BB87-65FBDDE9401F}"/>
              </a:ext>
            </a:extLst>
          </p:cNvPr>
          <p:cNvCxnSpPr>
            <a:cxnSpLocks/>
          </p:cNvCxnSpPr>
          <p:nvPr/>
        </p:nvCxnSpPr>
        <p:spPr>
          <a:xfrm>
            <a:off x="3488417" y="3530204"/>
            <a:ext cx="0" cy="1289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42F53F2C-E513-40D3-B13A-979994B2DFDF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 rot="5400000">
            <a:off x="1210058" y="3302389"/>
            <a:ext cx="239714" cy="454836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8AF7BB9C-9FA9-4EEF-B7FA-25DF2AC5F9AC}"/>
              </a:ext>
            </a:extLst>
          </p:cNvPr>
          <p:cNvCxnSpPr>
            <a:cxnSpLocks/>
            <a:endCxn id="4" idx="2"/>
          </p:cNvCxnSpPr>
          <p:nvPr/>
        </p:nvCxnSpPr>
        <p:spPr>
          <a:xfrm rot="5400000" flipH="1" flipV="1">
            <a:off x="2981325" y="714375"/>
            <a:ext cx="285750" cy="3124200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5823F321-27F7-4B41-90FB-F6FFC89215EF}"/>
              </a:ext>
            </a:extLst>
          </p:cNvPr>
          <p:cNvCxnSpPr>
            <a:cxnSpLocks/>
            <a:endCxn id="4" idx="2"/>
          </p:cNvCxnSpPr>
          <p:nvPr/>
        </p:nvCxnSpPr>
        <p:spPr>
          <a:xfrm rot="16200000" flipV="1">
            <a:off x="6200775" y="619125"/>
            <a:ext cx="285750" cy="3314700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BCB71B7-E44D-4F8F-B6B8-F79C63F9F4C5}"/>
              </a:ext>
            </a:extLst>
          </p:cNvPr>
          <p:cNvCxnSpPr>
            <a:cxnSpLocks/>
          </p:cNvCxnSpPr>
          <p:nvPr/>
        </p:nvCxnSpPr>
        <p:spPr>
          <a:xfrm flipH="1">
            <a:off x="3590926" y="2276474"/>
            <a:ext cx="4762" cy="1428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4C06C35-6513-474F-89A0-C4EBA2A73CD2}"/>
              </a:ext>
            </a:extLst>
          </p:cNvPr>
          <p:cNvCxnSpPr>
            <a:cxnSpLocks/>
          </p:cNvCxnSpPr>
          <p:nvPr/>
        </p:nvCxnSpPr>
        <p:spPr>
          <a:xfrm>
            <a:off x="5905500" y="2276474"/>
            <a:ext cx="0" cy="1428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6582F283-25D9-4B94-95DF-1A0E4DCDD8CB}"/>
              </a:ext>
            </a:extLst>
          </p:cNvPr>
          <p:cNvCxnSpPr>
            <a:cxnSpLocks/>
            <a:stCxn id="53" idx="2"/>
            <a:endCxn id="59" idx="0"/>
          </p:cNvCxnSpPr>
          <p:nvPr/>
        </p:nvCxnSpPr>
        <p:spPr>
          <a:xfrm rot="16200000" flipH="1">
            <a:off x="4672198" y="4660262"/>
            <a:ext cx="303212" cy="320366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8D5A8FC9-211A-4632-9BEC-9366C634ADF1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 rot="5400000">
            <a:off x="2725505" y="3033935"/>
            <a:ext cx="303212" cy="3573021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01C0B2F-EFCA-4E68-B3BF-E5CFDDF88475}"/>
              </a:ext>
            </a:extLst>
          </p:cNvPr>
          <p:cNvCxnSpPr>
            <a:cxnSpLocks/>
          </p:cNvCxnSpPr>
          <p:nvPr/>
        </p:nvCxnSpPr>
        <p:spPr>
          <a:xfrm>
            <a:off x="3516992" y="4814890"/>
            <a:ext cx="0" cy="2968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164DDA9-9201-407B-B2CB-3EEB4D778F48}"/>
              </a:ext>
            </a:extLst>
          </p:cNvPr>
          <p:cNvCxnSpPr>
            <a:cxnSpLocks/>
          </p:cNvCxnSpPr>
          <p:nvPr/>
        </p:nvCxnSpPr>
        <p:spPr>
          <a:xfrm>
            <a:off x="2288335" y="4820445"/>
            <a:ext cx="0" cy="2968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4AB85B45-FA6E-4C08-9CB2-E0129A166E5C}"/>
              </a:ext>
            </a:extLst>
          </p:cNvPr>
          <p:cNvSpPr/>
          <p:nvPr/>
        </p:nvSpPr>
        <p:spPr>
          <a:xfrm>
            <a:off x="1590635" y="4813808"/>
            <a:ext cx="1395399" cy="1370809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56B8712-19C8-4856-BD9C-920C6F17E751}"/>
              </a:ext>
            </a:extLst>
          </p:cNvPr>
          <p:cNvSpPr txBox="1"/>
          <p:nvPr/>
        </p:nvSpPr>
        <p:spPr>
          <a:xfrm>
            <a:off x="6391275" y="1079391"/>
            <a:ext cx="2781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 Solutions For This Recursive Call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790EE4F-0CF0-4817-857A-4F3241342158}"/>
              </a:ext>
            </a:extLst>
          </p:cNvPr>
          <p:cNvSpPr txBox="1"/>
          <p:nvPr/>
        </p:nvSpPr>
        <p:spPr>
          <a:xfrm>
            <a:off x="5876925" y="5999951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Red cell = can be attacked</a:t>
            </a:r>
          </a:p>
        </p:txBody>
      </p:sp>
      <p:graphicFrame>
        <p:nvGraphicFramePr>
          <p:cNvPr id="31" name="Table 4">
            <a:extLst>
              <a:ext uri="{FF2B5EF4-FFF2-40B4-BE49-F238E27FC236}">
                <a16:creationId xmlns:a16="http://schemas.microsoft.com/office/drawing/2014/main" id="{F0F16712-9AF1-416E-92BD-9BD8B99403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8974561"/>
              </p:ext>
            </p:extLst>
          </p:nvPr>
        </p:nvGraphicFramePr>
        <p:xfrm>
          <a:off x="1062033" y="2419350"/>
          <a:ext cx="990600" cy="990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47650">
                  <a:extLst>
                    <a:ext uri="{9D8B030D-6E8A-4147-A177-3AD203B41FA5}">
                      <a16:colId xmlns:a16="http://schemas.microsoft.com/office/drawing/2014/main" val="17607402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415871766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97795769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1741448450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423897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45769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66412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025533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C84E40CF-391C-482F-9C77-38C424FBA8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8843105"/>
              </p:ext>
            </p:extLst>
          </p:nvPr>
        </p:nvGraphicFramePr>
        <p:xfrm>
          <a:off x="3102766" y="2419350"/>
          <a:ext cx="990600" cy="990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47650">
                  <a:extLst>
                    <a:ext uri="{9D8B030D-6E8A-4147-A177-3AD203B41FA5}">
                      <a16:colId xmlns:a16="http://schemas.microsoft.com/office/drawing/2014/main" val="17607402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415871766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97795769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1741448450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423897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45769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66412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025533"/>
                  </a:ext>
                </a:extLst>
              </a:tr>
            </a:tbl>
          </a:graphicData>
        </a:graphic>
      </p:graphicFrame>
      <p:graphicFrame>
        <p:nvGraphicFramePr>
          <p:cNvPr id="33" name="Table 4">
            <a:extLst>
              <a:ext uri="{FF2B5EF4-FFF2-40B4-BE49-F238E27FC236}">
                <a16:creationId xmlns:a16="http://schemas.microsoft.com/office/drawing/2014/main" id="{2E154BA8-A76F-4313-B6DF-E338D15D7A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3793676"/>
              </p:ext>
            </p:extLst>
          </p:nvPr>
        </p:nvGraphicFramePr>
        <p:xfrm>
          <a:off x="5400675" y="2438400"/>
          <a:ext cx="990600" cy="990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47650">
                  <a:extLst>
                    <a:ext uri="{9D8B030D-6E8A-4147-A177-3AD203B41FA5}">
                      <a16:colId xmlns:a16="http://schemas.microsoft.com/office/drawing/2014/main" val="17607402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415871766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97795769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1741448450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23897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45769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66412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025533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id="{D2521978-4B3E-4C10-9F98-3C53DBC33F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7737315"/>
              </p:ext>
            </p:extLst>
          </p:nvPr>
        </p:nvGraphicFramePr>
        <p:xfrm>
          <a:off x="7497362" y="2438400"/>
          <a:ext cx="990600" cy="990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47650">
                  <a:extLst>
                    <a:ext uri="{9D8B030D-6E8A-4147-A177-3AD203B41FA5}">
                      <a16:colId xmlns:a16="http://schemas.microsoft.com/office/drawing/2014/main" val="17607402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415871766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97795769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1741448450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23897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45769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66412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025533"/>
                  </a:ext>
                </a:extLst>
              </a:tr>
            </a:tbl>
          </a:graphicData>
        </a:graphic>
      </p:graphicFrame>
      <p:graphicFrame>
        <p:nvGraphicFramePr>
          <p:cNvPr id="35" name="Table 4">
            <a:extLst>
              <a:ext uri="{FF2B5EF4-FFF2-40B4-BE49-F238E27FC236}">
                <a16:creationId xmlns:a16="http://schemas.microsoft.com/office/drawing/2014/main" id="{B14A309D-8A1A-4B10-8CD0-3B5381B5A9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1148797"/>
              </p:ext>
            </p:extLst>
          </p:nvPr>
        </p:nvGraphicFramePr>
        <p:xfrm>
          <a:off x="607197" y="3649664"/>
          <a:ext cx="990600" cy="990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47650">
                  <a:extLst>
                    <a:ext uri="{9D8B030D-6E8A-4147-A177-3AD203B41FA5}">
                      <a16:colId xmlns:a16="http://schemas.microsoft.com/office/drawing/2014/main" val="17607402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415871766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97795769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1741448450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423897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45769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66412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025533"/>
                  </a:ext>
                </a:extLst>
              </a:tr>
            </a:tbl>
          </a:graphicData>
        </a:graphic>
      </p:graphicFrame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5B73C588-7BDD-4673-ABCC-BAD1D1B80E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1055603"/>
              </p:ext>
            </p:extLst>
          </p:nvPr>
        </p:nvGraphicFramePr>
        <p:xfrm>
          <a:off x="1793035" y="3651253"/>
          <a:ext cx="990600" cy="990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47650">
                  <a:extLst>
                    <a:ext uri="{9D8B030D-6E8A-4147-A177-3AD203B41FA5}">
                      <a16:colId xmlns:a16="http://schemas.microsoft.com/office/drawing/2014/main" val="17607402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415871766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97795769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1741448450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423897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45769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66412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025533"/>
                  </a:ext>
                </a:extLst>
              </a:tr>
            </a:tbl>
          </a:graphicData>
        </a:graphic>
      </p:graphicFrame>
      <p:graphicFrame>
        <p:nvGraphicFramePr>
          <p:cNvPr id="52" name="Table 4">
            <a:extLst>
              <a:ext uri="{FF2B5EF4-FFF2-40B4-BE49-F238E27FC236}">
                <a16:creationId xmlns:a16="http://schemas.microsoft.com/office/drawing/2014/main" id="{7B83E6FB-96FF-40A1-B37A-134DDCF634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8944798"/>
              </p:ext>
            </p:extLst>
          </p:nvPr>
        </p:nvGraphicFramePr>
        <p:xfrm>
          <a:off x="2983592" y="3659189"/>
          <a:ext cx="990600" cy="990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47650">
                  <a:extLst>
                    <a:ext uri="{9D8B030D-6E8A-4147-A177-3AD203B41FA5}">
                      <a16:colId xmlns:a16="http://schemas.microsoft.com/office/drawing/2014/main" val="17607402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415871766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97795769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1741448450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423897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45769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66412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025533"/>
                  </a:ext>
                </a:extLst>
              </a:tr>
            </a:tbl>
          </a:graphicData>
        </a:graphic>
      </p:graphicFrame>
      <p:graphicFrame>
        <p:nvGraphicFramePr>
          <p:cNvPr id="53" name="Table 4">
            <a:extLst>
              <a:ext uri="{FF2B5EF4-FFF2-40B4-BE49-F238E27FC236}">
                <a16:creationId xmlns:a16="http://schemas.microsoft.com/office/drawing/2014/main" id="{8E357F8B-B273-4B40-9789-AF417C06BC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2188752"/>
              </p:ext>
            </p:extLst>
          </p:nvPr>
        </p:nvGraphicFramePr>
        <p:xfrm>
          <a:off x="4168321" y="3678239"/>
          <a:ext cx="990600" cy="990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47650">
                  <a:extLst>
                    <a:ext uri="{9D8B030D-6E8A-4147-A177-3AD203B41FA5}">
                      <a16:colId xmlns:a16="http://schemas.microsoft.com/office/drawing/2014/main" val="17607402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415871766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97795769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1741448450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23897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45769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66412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025533"/>
                  </a:ext>
                </a:extLst>
              </a:tr>
            </a:tbl>
          </a:graphicData>
        </a:graphic>
      </p:graphicFrame>
      <p:graphicFrame>
        <p:nvGraphicFramePr>
          <p:cNvPr id="54" name="Table 4">
            <a:extLst>
              <a:ext uri="{FF2B5EF4-FFF2-40B4-BE49-F238E27FC236}">
                <a16:creationId xmlns:a16="http://schemas.microsoft.com/office/drawing/2014/main" id="{37E2708D-506A-44C2-8112-6740687414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0164565"/>
              </p:ext>
            </p:extLst>
          </p:nvPr>
        </p:nvGraphicFramePr>
        <p:xfrm>
          <a:off x="595300" y="4972051"/>
          <a:ext cx="990600" cy="990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47650">
                  <a:extLst>
                    <a:ext uri="{9D8B030D-6E8A-4147-A177-3AD203B41FA5}">
                      <a16:colId xmlns:a16="http://schemas.microsoft.com/office/drawing/2014/main" val="17607402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415871766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97795769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1741448450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423897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45769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66412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025533"/>
                  </a:ext>
                </a:extLst>
              </a:tr>
            </a:tbl>
          </a:graphicData>
        </a:graphic>
      </p:graphicFrame>
      <p:graphicFrame>
        <p:nvGraphicFramePr>
          <p:cNvPr id="56" name="Table 4">
            <a:extLst>
              <a:ext uri="{FF2B5EF4-FFF2-40B4-BE49-F238E27FC236}">
                <a16:creationId xmlns:a16="http://schemas.microsoft.com/office/drawing/2014/main" id="{12403986-92FC-4B0A-8711-6D077708B9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7453160"/>
              </p:ext>
            </p:extLst>
          </p:nvPr>
        </p:nvGraphicFramePr>
        <p:xfrm>
          <a:off x="1793035" y="4972051"/>
          <a:ext cx="990600" cy="990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47650">
                  <a:extLst>
                    <a:ext uri="{9D8B030D-6E8A-4147-A177-3AD203B41FA5}">
                      <a16:colId xmlns:a16="http://schemas.microsoft.com/office/drawing/2014/main" val="17607402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415871766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97795769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1741448450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423897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45769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66412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025533"/>
                  </a:ext>
                </a:extLst>
              </a:tr>
            </a:tbl>
          </a:graphicData>
        </a:graphic>
      </p:graphicFrame>
      <p:graphicFrame>
        <p:nvGraphicFramePr>
          <p:cNvPr id="58" name="Table 4">
            <a:extLst>
              <a:ext uri="{FF2B5EF4-FFF2-40B4-BE49-F238E27FC236}">
                <a16:creationId xmlns:a16="http://schemas.microsoft.com/office/drawing/2014/main" id="{B6821F3D-FC49-40C0-9F4D-DE38DCF48C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3391659"/>
              </p:ext>
            </p:extLst>
          </p:nvPr>
        </p:nvGraphicFramePr>
        <p:xfrm>
          <a:off x="3018209" y="4963321"/>
          <a:ext cx="990600" cy="990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47650">
                  <a:extLst>
                    <a:ext uri="{9D8B030D-6E8A-4147-A177-3AD203B41FA5}">
                      <a16:colId xmlns:a16="http://schemas.microsoft.com/office/drawing/2014/main" val="17607402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415871766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97795769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1741448450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423897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45769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66412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025533"/>
                  </a:ext>
                </a:extLst>
              </a:tr>
            </a:tbl>
          </a:graphicData>
        </a:graphic>
      </p:graphicFrame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5D5B2ACD-BB42-4655-BFA8-0A515E8A20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9595848"/>
              </p:ext>
            </p:extLst>
          </p:nvPr>
        </p:nvGraphicFramePr>
        <p:xfrm>
          <a:off x="4488687" y="4972051"/>
          <a:ext cx="990600" cy="990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47650">
                  <a:extLst>
                    <a:ext uri="{9D8B030D-6E8A-4147-A177-3AD203B41FA5}">
                      <a16:colId xmlns:a16="http://schemas.microsoft.com/office/drawing/2014/main" val="17607402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415871766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97795769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1741448450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23897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45769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66412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025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508262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51095-42C5-4B71-9896-C54DEA148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Cont.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D24E2F-08E7-4095-AF53-58572BF6DC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0172447"/>
              </p:ext>
            </p:extLst>
          </p:nvPr>
        </p:nvGraphicFramePr>
        <p:xfrm>
          <a:off x="4191000" y="1143000"/>
          <a:ext cx="990600" cy="990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47650">
                  <a:extLst>
                    <a:ext uri="{9D8B030D-6E8A-4147-A177-3AD203B41FA5}">
                      <a16:colId xmlns:a16="http://schemas.microsoft.com/office/drawing/2014/main" val="17607402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415871766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97795769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1741448450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423897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45769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66412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025533"/>
                  </a:ext>
                </a:extLst>
              </a:tr>
            </a:tbl>
          </a:graphicData>
        </a:graphic>
      </p:graphicFrame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2484A43-89C6-4D92-90C4-D797A112B140}"/>
              </a:ext>
            </a:extLst>
          </p:cNvPr>
          <p:cNvCxnSpPr>
            <a:cxnSpLocks/>
            <a:stCxn id="46" idx="0"/>
            <a:endCxn id="38" idx="2"/>
          </p:cNvCxnSpPr>
          <p:nvPr/>
        </p:nvCxnSpPr>
        <p:spPr>
          <a:xfrm rot="16200000" flipV="1">
            <a:off x="2457056" y="2499916"/>
            <a:ext cx="496093" cy="2286003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2FDF689-AB72-42BF-A60D-207A47B4DDBA}"/>
              </a:ext>
            </a:extLst>
          </p:cNvPr>
          <p:cNvCxnSpPr>
            <a:cxnSpLocks/>
          </p:cNvCxnSpPr>
          <p:nvPr/>
        </p:nvCxnSpPr>
        <p:spPr>
          <a:xfrm>
            <a:off x="1638299" y="3659982"/>
            <a:ext cx="0" cy="229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D0562A7-7A8F-475F-ABD8-2B8E7AB1D66C}"/>
              </a:ext>
            </a:extLst>
          </p:cNvPr>
          <p:cNvCxnSpPr/>
          <p:nvPr/>
        </p:nvCxnSpPr>
        <p:spPr>
          <a:xfrm>
            <a:off x="2743200" y="3659982"/>
            <a:ext cx="0" cy="2389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7BAD51E-36F8-4BCB-BB87-65FBDDE9401F}"/>
              </a:ext>
            </a:extLst>
          </p:cNvPr>
          <p:cNvCxnSpPr>
            <a:cxnSpLocks/>
          </p:cNvCxnSpPr>
          <p:nvPr/>
        </p:nvCxnSpPr>
        <p:spPr>
          <a:xfrm>
            <a:off x="7391400" y="3581400"/>
            <a:ext cx="0" cy="3175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8AF7BB9C-9FA9-4EEF-B7FA-25DF2AC5F9AC}"/>
              </a:ext>
            </a:extLst>
          </p:cNvPr>
          <p:cNvCxnSpPr>
            <a:cxnSpLocks/>
            <a:endCxn id="4" idx="2"/>
          </p:cNvCxnSpPr>
          <p:nvPr/>
        </p:nvCxnSpPr>
        <p:spPr>
          <a:xfrm rot="5400000" flipH="1" flipV="1">
            <a:off x="2981325" y="714375"/>
            <a:ext cx="285750" cy="3124200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5823F321-27F7-4B41-90FB-F6FFC89215EF}"/>
              </a:ext>
            </a:extLst>
          </p:cNvPr>
          <p:cNvCxnSpPr>
            <a:cxnSpLocks/>
            <a:endCxn id="4" idx="2"/>
          </p:cNvCxnSpPr>
          <p:nvPr/>
        </p:nvCxnSpPr>
        <p:spPr>
          <a:xfrm rot="16200000" flipV="1">
            <a:off x="6200775" y="619125"/>
            <a:ext cx="285750" cy="3314700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BCB71B7-E44D-4F8F-B6B8-F79C63F9F4C5}"/>
              </a:ext>
            </a:extLst>
          </p:cNvPr>
          <p:cNvCxnSpPr>
            <a:cxnSpLocks/>
          </p:cNvCxnSpPr>
          <p:nvPr/>
        </p:nvCxnSpPr>
        <p:spPr>
          <a:xfrm flipH="1">
            <a:off x="3590926" y="2276474"/>
            <a:ext cx="4762" cy="1428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4C06C35-6513-474F-89A0-C4EBA2A73CD2}"/>
              </a:ext>
            </a:extLst>
          </p:cNvPr>
          <p:cNvCxnSpPr>
            <a:cxnSpLocks/>
          </p:cNvCxnSpPr>
          <p:nvPr/>
        </p:nvCxnSpPr>
        <p:spPr>
          <a:xfrm>
            <a:off x="5905500" y="2276474"/>
            <a:ext cx="0" cy="1428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6582F283-25D9-4B94-95DF-1A0E4DCDD8CB}"/>
              </a:ext>
            </a:extLst>
          </p:cNvPr>
          <p:cNvCxnSpPr>
            <a:cxnSpLocks/>
            <a:stCxn id="45" idx="2"/>
            <a:endCxn id="86" idx="0"/>
          </p:cNvCxnSpPr>
          <p:nvPr/>
        </p:nvCxnSpPr>
        <p:spPr>
          <a:xfrm rot="5400000">
            <a:off x="1483125" y="3981053"/>
            <a:ext cx="338929" cy="2162177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8D5A8FC9-211A-4632-9BEC-9366C634ADF1}"/>
              </a:ext>
            </a:extLst>
          </p:cNvPr>
          <p:cNvCxnSpPr>
            <a:cxnSpLocks/>
            <a:stCxn id="45" idx="2"/>
            <a:endCxn id="91" idx="0"/>
          </p:cNvCxnSpPr>
          <p:nvPr/>
        </p:nvCxnSpPr>
        <p:spPr>
          <a:xfrm rot="16200000" flipH="1">
            <a:off x="3332165" y="4294188"/>
            <a:ext cx="327023" cy="1523999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06192BC-2341-408B-BD71-5288E060BC39}"/>
              </a:ext>
            </a:extLst>
          </p:cNvPr>
          <p:cNvSpPr txBox="1"/>
          <p:nvPr/>
        </p:nvSpPr>
        <p:spPr>
          <a:xfrm>
            <a:off x="6248400" y="1078201"/>
            <a:ext cx="2781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 Solutions For This Recursive Call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C731ADE-1728-4F54-B40A-33B788518D6A}"/>
              </a:ext>
            </a:extLst>
          </p:cNvPr>
          <p:cNvSpPr txBox="1"/>
          <p:nvPr/>
        </p:nvSpPr>
        <p:spPr>
          <a:xfrm>
            <a:off x="5534028" y="6077079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Red cell = can be attacked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9E749445-46B3-46A3-80A4-D1A31A1C7F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6459444"/>
              </p:ext>
            </p:extLst>
          </p:nvPr>
        </p:nvGraphicFramePr>
        <p:xfrm>
          <a:off x="1066800" y="2404271"/>
          <a:ext cx="990600" cy="990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47650">
                  <a:extLst>
                    <a:ext uri="{9D8B030D-6E8A-4147-A177-3AD203B41FA5}">
                      <a16:colId xmlns:a16="http://schemas.microsoft.com/office/drawing/2014/main" val="17607402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415871766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97795769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1741448450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423897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45769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66412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025533"/>
                  </a:ext>
                </a:extLst>
              </a:tr>
            </a:tbl>
          </a:graphicData>
        </a:graphic>
      </p:graphicFrame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081A9F24-4156-4F28-9AEE-B925E74D3E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244748"/>
              </p:ext>
            </p:extLst>
          </p:nvPr>
        </p:nvGraphicFramePr>
        <p:xfrm>
          <a:off x="3095626" y="2411413"/>
          <a:ext cx="990600" cy="990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47650">
                  <a:extLst>
                    <a:ext uri="{9D8B030D-6E8A-4147-A177-3AD203B41FA5}">
                      <a16:colId xmlns:a16="http://schemas.microsoft.com/office/drawing/2014/main" val="17607402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415871766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97795769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1741448450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423897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45769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66412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025533"/>
                  </a:ext>
                </a:extLst>
              </a:tr>
            </a:tbl>
          </a:graphicData>
        </a:graphic>
      </p:graphicFrame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E223DBFA-AFA9-471E-BF86-49D8DD0934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4925309"/>
              </p:ext>
            </p:extLst>
          </p:nvPr>
        </p:nvGraphicFramePr>
        <p:xfrm>
          <a:off x="5400675" y="2403479"/>
          <a:ext cx="990600" cy="990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47650">
                  <a:extLst>
                    <a:ext uri="{9D8B030D-6E8A-4147-A177-3AD203B41FA5}">
                      <a16:colId xmlns:a16="http://schemas.microsoft.com/office/drawing/2014/main" val="17607402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415871766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97795769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1741448450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23897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45769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66412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025533"/>
                  </a:ext>
                </a:extLst>
              </a:tr>
            </a:tbl>
          </a:graphicData>
        </a:graphic>
      </p:graphicFrame>
      <p:graphicFrame>
        <p:nvGraphicFramePr>
          <p:cNvPr id="42" name="Table 4">
            <a:extLst>
              <a:ext uri="{FF2B5EF4-FFF2-40B4-BE49-F238E27FC236}">
                <a16:creationId xmlns:a16="http://schemas.microsoft.com/office/drawing/2014/main" id="{F20C0121-EC62-482C-B7D0-6725C9FF07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0730545"/>
              </p:ext>
            </p:extLst>
          </p:nvPr>
        </p:nvGraphicFramePr>
        <p:xfrm>
          <a:off x="7505700" y="2418843"/>
          <a:ext cx="990600" cy="990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47650">
                  <a:extLst>
                    <a:ext uri="{9D8B030D-6E8A-4147-A177-3AD203B41FA5}">
                      <a16:colId xmlns:a16="http://schemas.microsoft.com/office/drawing/2014/main" val="17607402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415871766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97795769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1741448450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23897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45769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66412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025533"/>
                  </a:ext>
                </a:extLst>
              </a:tr>
            </a:tbl>
          </a:graphicData>
        </a:graphic>
      </p:graphicFrame>
      <p:graphicFrame>
        <p:nvGraphicFramePr>
          <p:cNvPr id="43" name="Table 4">
            <a:extLst>
              <a:ext uri="{FF2B5EF4-FFF2-40B4-BE49-F238E27FC236}">
                <a16:creationId xmlns:a16="http://schemas.microsoft.com/office/drawing/2014/main" id="{159DEADD-A0AE-45B1-9EB3-0A74EF192B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1100471"/>
              </p:ext>
            </p:extLst>
          </p:nvPr>
        </p:nvGraphicFramePr>
        <p:xfrm>
          <a:off x="76200" y="3882828"/>
          <a:ext cx="990600" cy="990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47650">
                  <a:extLst>
                    <a:ext uri="{9D8B030D-6E8A-4147-A177-3AD203B41FA5}">
                      <a16:colId xmlns:a16="http://schemas.microsoft.com/office/drawing/2014/main" val="17607402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415871766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97795769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1741448450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423897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45769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66412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025533"/>
                  </a:ext>
                </a:extLst>
              </a:tr>
            </a:tbl>
          </a:graphicData>
        </a:graphic>
      </p:graphicFrame>
      <p:graphicFrame>
        <p:nvGraphicFramePr>
          <p:cNvPr id="44" name="Table 4">
            <a:extLst>
              <a:ext uri="{FF2B5EF4-FFF2-40B4-BE49-F238E27FC236}">
                <a16:creationId xmlns:a16="http://schemas.microsoft.com/office/drawing/2014/main" id="{EBFF2C57-3ADF-42FF-9474-074CE94F11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3219687"/>
              </p:ext>
            </p:extLst>
          </p:nvPr>
        </p:nvGraphicFramePr>
        <p:xfrm>
          <a:off x="1142999" y="3882828"/>
          <a:ext cx="990600" cy="990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47650">
                  <a:extLst>
                    <a:ext uri="{9D8B030D-6E8A-4147-A177-3AD203B41FA5}">
                      <a16:colId xmlns:a16="http://schemas.microsoft.com/office/drawing/2014/main" val="17607402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415871766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97795769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1741448450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23897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45769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66412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025533"/>
                  </a:ext>
                </a:extLst>
              </a:tr>
            </a:tbl>
          </a:graphicData>
        </a:graphic>
      </p:graphicFrame>
      <p:graphicFrame>
        <p:nvGraphicFramePr>
          <p:cNvPr id="45" name="Table 4">
            <a:extLst>
              <a:ext uri="{FF2B5EF4-FFF2-40B4-BE49-F238E27FC236}">
                <a16:creationId xmlns:a16="http://schemas.microsoft.com/office/drawing/2014/main" id="{74BD4173-8ACD-4088-B36D-5E3839ACCE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0434065"/>
              </p:ext>
            </p:extLst>
          </p:nvPr>
        </p:nvGraphicFramePr>
        <p:xfrm>
          <a:off x="2238377" y="3902077"/>
          <a:ext cx="990600" cy="990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47650">
                  <a:extLst>
                    <a:ext uri="{9D8B030D-6E8A-4147-A177-3AD203B41FA5}">
                      <a16:colId xmlns:a16="http://schemas.microsoft.com/office/drawing/2014/main" val="17607402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415871766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97795769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1741448450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423897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45769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66412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025533"/>
                  </a:ext>
                </a:extLst>
              </a:tr>
            </a:tbl>
          </a:graphicData>
        </a:graphic>
      </p:graphicFrame>
      <p:graphicFrame>
        <p:nvGraphicFramePr>
          <p:cNvPr id="46" name="Table 4">
            <a:extLst>
              <a:ext uri="{FF2B5EF4-FFF2-40B4-BE49-F238E27FC236}">
                <a16:creationId xmlns:a16="http://schemas.microsoft.com/office/drawing/2014/main" id="{F7B40FFF-FA3B-47BD-8714-76D9E5F834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8336389"/>
              </p:ext>
            </p:extLst>
          </p:nvPr>
        </p:nvGraphicFramePr>
        <p:xfrm>
          <a:off x="3352803" y="3890964"/>
          <a:ext cx="990600" cy="990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47650">
                  <a:extLst>
                    <a:ext uri="{9D8B030D-6E8A-4147-A177-3AD203B41FA5}">
                      <a16:colId xmlns:a16="http://schemas.microsoft.com/office/drawing/2014/main" val="17607402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415871766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97795769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1741448450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23897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45769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66412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025533"/>
                  </a:ext>
                </a:extLst>
              </a:tr>
            </a:tbl>
          </a:graphicData>
        </a:graphic>
      </p:graphicFrame>
      <p:graphicFrame>
        <p:nvGraphicFramePr>
          <p:cNvPr id="47" name="Table 4">
            <a:extLst>
              <a:ext uri="{FF2B5EF4-FFF2-40B4-BE49-F238E27FC236}">
                <a16:creationId xmlns:a16="http://schemas.microsoft.com/office/drawing/2014/main" id="{773461A2-D92C-48DA-BA01-309DF71EB5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0593397"/>
              </p:ext>
            </p:extLst>
          </p:nvPr>
        </p:nvGraphicFramePr>
        <p:xfrm>
          <a:off x="4648200" y="3882828"/>
          <a:ext cx="990600" cy="990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47650">
                  <a:extLst>
                    <a:ext uri="{9D8B030D-6E8A-4147-A177-3AD203B41FA5}">
                      <a16:colId xmlns:a16="http://schemas.microsoft.com/office/drawing/2014/main" val="17607402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415871766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97795769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1741448450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423897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45769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66412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025533"/>
                  </a:ext>
                </a:extLst>
              </a:tr>
            </a:tbl>
          </a:graphicData>
        </a:graphic>
      </p:graphicFrame>
      <p:graphicFrame>
        <p:nvGraphicFramePr>
          <p:cNvPr id="48" name="Table 4">
            <a:extLst>
              <a:ext uri="{FF2B5EF4-FFF2-40B4-BE49-F238E27FC236}">
                <a16:creationId xmlns:a16="http://schemas.microsoft.com/office/drawing/2014/main" id="{8FDA46B9-9BB7-439B-8AEC-FC8D0978F1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7775118"/>
              </p:ext>
            </p:extLst>
          </p:nvPr>
        </p:nvGraphicFramePr>
        <p:xfrm>
          <a:off x="5753102" y="3908627"/>
          <a:ext cx="990600" cy="990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47650">
                  <a:extLst>
                    <a:ext uri="{9D8B030D-6E8A-4147-A177-3AD203B41FA5}">
                      <a16:colId xmlns:a16="http://schemas.microsoft.com/office/drawing/2014/main" val="17607402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415871766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97795769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1741448450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23897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45769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66412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025533"/>
                  </a:ext>
                </a:extLst>
              </a:tr>
            </a:tbl>
          </a:graphicData>
        </a:graphic>
      </p:graphicFrame>
      <p:graphicFrame>
        <p:nvGraphicFramePr>
          <p:cNvPr id="49" name="Table 4">
            <a:extLst>
              <a:ext uri="{FF2B5EF4-FFF2-40B4-BE49-F238E27FC236}">
                <a16:creationId xmlns:a16="http://schemas.microsoft.com/office/drawing/2014/main" id="{592B5D35-A32E-4166-AD36-A886ACDFC9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8035147"/>
              </p:ext>
            </p:extLst>
          </p:nvPr>
        </p:nvGraphicFramePr>
        <p:xfrm>
          <a:off x="6910387" y="3917442"/>
          <a:ext cx="990600" cy="990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47650">
                  <a:extLst>
                    <a:ext uri="{9D8B030D-6E8A-4147-A177-3AD203B41FA5}">
                      <a16:colId xmlns:a16="http://schemas.microsoft.com/office/drawing/2014/main" val="17607402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415871766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97795769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1741448450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423897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45769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66412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025533"/>
                  </a:ext>
                </a:extLst>
              </a:tr>
            </a:tbl>
          </a:graphicData>
        </a:graphic>
      </p:graphicFrame>
      <p:graphicFrame>
        <p:nvGraphicFramePr>
          <p:cNvPr id="50" name="Table 4">
            <a:extLst>
              <a:ext uri="{FF2B5EF4-FFF2-40B4-BE49-F238E27FC236}">
                <a16:creationId xmlns:a16="http://schemas.microsoft.com/office/drawing/2014/main" id="{2997DA2F-EB34-41B9-B376-DBBABC2BEE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7470454"/>
              </p:ext>
            </p:extLst>
          </p:nvPr>
        </p:nvGraphicFramePr>
        <p:xfrm>
          <a:off x="8029575" y="3917442"/>
          <a:ext cx="990600" cy="990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47650">
                  <a:extLst>
                    <a:ext uri="{9D8B030D-6E8A-4147-A177-3AD203B41FA5}">
                      <a16:colId xmlns:a16="http://schemas.microsoft.com/office/drawing/2014/main" val="17607402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415871766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97795769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1741448450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23897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45769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66412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025533"/>
                  </a:ext>
                </a:extLst>
              </a:tr>
            </a:tbl>
          </a:graphicData>
        </a:graphic>
      </p:graphicFrame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7FC1D81C-32CC-4330-A07D-C9482A0F52D8}"/>
              </a:ext>
            </a:extLst>
          </p:cNvPr>
          <p:cNvCxnSpPr>
            <a:cxnSpLocks/>
            <a:stCxn id="38" idx="2"/>
            <a:endCxn id="43" idx="0"/>
          </p:cNvCxnSpPr>
          <p:nvPr/>
        </p:nvCxnSpPr>
        <p:spPr>
          <a:xfrm rot="5400000">
            <a:off x="822822" y="3143549"/>
            <a:ext cx="487957" cy="990600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67D0B2C0-5EBA-4FF0-9127-6865C228014C}"/>
              </a:ext>
            </a:extLst>
          </p:cNvPr>
          <p:cNvCxnSpPr>
            <a:cxnSpLocks/>
            <a:stCxn id="50" idx="0"/>
            <a:endCxn id="39" idx="2"/>
          </p:cNvCxnSpPr>
          <p:nvPr/>
        </p:nvCxnSpPr>
        <p:spPr>
          <a:xfrm rot="16200000" flipV="1">
            <a:off x="5800187" y="1192753"/>
            <a:ext cx="515429" cy="4933949"/>
          </a:xfrm>
          <a:prstGeom prst="bentConnector3">
            <a:avLst>
              <a:gd name="adj1" fmla="val 64784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FA8EFF3-1909-4C56-9274-50A73D8300BF}"/>
              </a:ext>
            </a:extLst>
          </p:cNvPr>
          <p:cNvCxnSpPr>
            <a:cxnSpLocks/>
          </p:cNvCxnSpPr>
          <p:nvPr/>
        </p:nvCxnSpPr>
        <p:spPr>
          <a:xfrm>
            <a:off x="6248400" y="3599940"/>
            <a:ext cx="0" cy="3175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F9219E3-B63F-4C29-B443-F70FCFBD775D}"/>
              </a:ext>
            </a:extLst>
          </p:cNvPr>
          <p:cNvCxnSpPr>
            <a:cxnSpLocks/>
          </p:cNvCxnSpPr>
          <p:nvPr/>
        </p:nvCxnSpPr>
        <p:spPr>
          <a:xfrm>
            <a:off x="5143500" y="3565326"/>
            <a:ext cx="0" cy="3175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86" name="Table 4">
            <a:extLst>
              <a:ext uri="{FF2B5EF4-FFF2-40B4-BE49-F238E27FC236}">
                <a16:creationId xmlns:a16="http://schemas.microsoft.com/office/drawing/2014/main" id="{773EA5E1-8FE0-4627-8568-376FD1B7FE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2573535"/>
              </p:ext>
            </p:extLst>
          </p:nvPr>
        </p:nvGraphicFramePr>
        <p:xfrm>
          <a:off x="76200" y="5231606"/>
          <a:ext cx="990600" cy="990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47650">
                  <a:extLst>
                    <a:ext uri="{9D8B030D-6E8A-4147-A177-3AD203B41FA5}">
                      <a16:colId xmlns:a16="http://schemas.microsoft.com/office/drawing/2014/main" val="17607402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415871766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97795769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1741448450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23897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45769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66412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025533"/>
                  </a:ext>
                </a:extLst>
              </a:tr>
            </a:tbl>
          </a:graphicData>
        </a:graphic>
      </p:graphicFrame>
      <p:graphicFrame>
        <p:nvGraphicFramePr>
          <p:cNvPr id="88" name="Table 4">
            <a:extLst>
              <a:ext uri="{FF2B5EF4-FFF2-40B4-BE49-F238E27FC236}">
                <a16:creationId xmlns:a16="http://schemas.microsoft.com/office/drawing/2014/main" id="{44972635-2E73-42DD-98C6-95CDF0F294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9137985"/>
              </p:ext>
            </p:extLst>
          </p:nvPr>
        </p:nvGraphicFramePr>
        <p:xfrm>
          <a:off x="1266824" y="5222081"/>
          <a:ext cx="990600" cy="990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47650">
                  <a:extLst>
                    <a:ext uri="{9D8B030D-6E8A-4147-A177-3AD203B41FA5}">
                      <a16:colId xmlns:a16="http://schemas.microsoft.com/office/drawing/2014/main" val="17607402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415871766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97795769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1741448450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23897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45769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66412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025533"/>
                  </a:ext>
                </a:extLst>
              </a:tr>
            </a:tbl>
          </a:graphicData>
        </a:graphic>
      </p:graphicFrame>
      <p:graphicFrame>
        <p:nvGraphicFramePr>
          <p:cNvPr id="89" name="Table 4">
            <a:extLst>
              <a:ext uri="{FF2B5EF4-FFF2-40B4-BE49-F238E27FC236}">
                <a16:creationId xmlns:a16="http://schemas.microsoft.com/office/drawing/2014/main" id="{9E017CA8-E8BB-475B-AF3A-007CAB4F6F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7735509"/>
              </p:ext>
            </p:extLst>
          </p:nvPr>
        </p:nvGraphicFramePr>
        <p:xfrm>
          <a:off x="2486023" y="5235178"/>
          <a:ext cx="990600" cy="990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47650">
                  <a:extLst>
                    <a:ext uri="{9D8B030D-6E8A-4147-A177-3AD203B41FA5}">
                      <a16:colId xmlns:a16="http://schemas.microsoft.com/office/drawing/2014/main" val="17607402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415871766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97795769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1741448450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423897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45769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66412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025533"/>
                  </a:ext>
                </a:extLst>
              </a:tr>
            </a:tbl>
          </a:graphicData>
        </a:graphic>
      </p:graphicFrame>
      <p:graphicFrame>
        <p:nvGraphicFramePr>
          <p:cNvPr id="91" name="Table 4">
            <a:extLst>
              <a:ext uri="{FF2B5EF4-FFF2-40B4-BE49-F238E27FC236}">
                <a16:creationId xmlns:a16="http://schemas.microsoft.com/office/drawing/2014/main" id="{4DD1443B-694A-4A9B-85BB-1638EC09FF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3088324"/>
              </p:ext>
            </p:extLst>
          </p:nvPr>
        </p:nvGraphicFramePr>
        <p:xfrm>
          <a:off x="3762376" y="5219700"/>
          <a:ext cx="990600" cy="990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47650">
                  <a:extLst>
                    <a:ext uri="{9D8B030D-6E8A-4147-A177-3AD203B41FA5}">
                      <a16:colId xmlns:a16="http://schemas.microsoft.com/office/drawing/2014/main" val="17607402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415871766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97795769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1741448450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23897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45769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66412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025533"/>
                  </a:ext>
                </a:extLst>
              </a:tr>
            </a:tbl>
          </a:graphicData>
        </a:graphic>
      </p:graphicFrame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66912E0-FD6F-483B-84DE-3C92CF5B1DE9}"/>
              </a:ext>
            </a:extLst>
          </p:cNvPr>
          <p:cNvCxnSpPr>
            <a:cxnSpLocks/>
          </p:cNvCxnSpPr>
          <p:nvPr/>
        </p:nvCxnSpPr>
        <p:spPr>
          <a:xfrm>
            <a:off x="2981323" y="5056187"/>
            <a:ext cx="0" cy="1809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76B8254-FF67-4B3F-9289-1AD8FE641A6D}"/>
              </a:ext>
            </a:extLst>
          </p:cNvPr>
          <p:cNvCxnSpPr>
            <a:cxnSpLocks/>
          </p:cNvCxnSpPr>
          <p:nvPr/>
        </p:nvCxnSpPr>
        <p:spPr>
          <a:xfrm>
            <a:off x="1762124" y="5056187"/>
            <a:ext cx="0" cy="1754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848562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51095-42C5-4B71-9896-C54DEA148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Cont.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96B0EC-ECDB-44CF-9A41-02B34699F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1066800"/>
            <a:ext cx="7734300" cy="5791200"/>
          </a:xfrm>
        </p:spPr>
        <p:txBody>
          <a:bodyPr/>
          <a:lstStyle/>
          <a:p>
            <a:r>
              <a:rPr lang="en-US" dirty="0"/>
              <a:t>So the final answer for n = 4 is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587247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7BF2295D-6BF7-48BD-8FEF-295E75459B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Some Notes</a:t>
            </a: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65BAF788-3180-463C-B014-EA81C76A9E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2500" y="990600"/>
            <a:ext cx="8067675" cy="5638800"/>
          </a:xfrm>
        </p:spPr>
        <p:txBody>
          <a:bodyPr/>
          <a:lstStyle/>
          <a:p>
            <a:r>
              <a:rPr lang="en-US" dirty="0"/>
              <a:t>You will need to come up with some way to check if there are any occupied cells that can be attacked when you place a queen in a cell</a:t>
            </a:r>
          </a:p>
          <a:p>
            <a:r>
              <a:rPr lang="en-US" dirty="0"/>
              <a:t>When checking to see if a queen can attack any occupied cells you only need to check the cells above you.  Checking the cells below you and in the same row as you is unnecessary</a:t>
            </a:r>
          </a:p>
          <a:p>
            <a:r>
              <a:rPr lang="en-US" dirty="0"/>
              <a:t>Make sure you include some sort of base case to stop the recursion.  In the given example you would stop at the level where row = (n – 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5229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presentation">
  <a:themeElements>
    <a:clrScheme name="presentation 9">
      <a:dk1>
        <a:srgbClr val="000000"/>
      </a:dk1>
      <a:lt1>
        <a:srgbClr val="FFFFFF"/>
      </a:lt1>
      <a:dk2>
        <a:srgbClr val="00245D"/>
      </a:dk2>
      <a:lt2>
        <a:srgbClr val="808080"/>
      </a:lt2>
      <a:accent1>
        <a:srgbClr val="FFCC99"/>
      </a:accent1>
      <a:accent2>
        <a:srgbClr val="0070C8"/>
      </a:accent2>
      <a:accent3>
        <a:srgbClr val="FFFFFF"/>
      </a:accent3>
      <a:accent4>
        <a:srgbClr val="000000"/>
      </a:accent4>
      <a:accent5>
        <a:srgbClr val="FFE2CA"/>
      </a:accent5>
      <a:accent6>
        <a:srgbClr val="0065B5"/>
      </a:accent6>
      <a:hlink>
        <a:srgbClr val="CCCCFF"/>
      </a:hlink>
      <a:folHlink>
        <a:srgbClr val="B2B2B2"/>
      </a:folHlink>
    </a:clrScheme>
    <a:fontScheme name="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000000"/>
        </a:dk1>
        <a:lt1>
          <a:srgbClr val="FFFFFF"/>
        </a:lt1>
        <a:dk2>
          <a:srgbClr val="00245D"/>
        </a:dk2>
        <a:lt2>
          <a:srgbClr val="808080"/>
        </a:lt2>
        <a:accent1>
          <a:srgbClr val="3333FF"/>
        </a:accent1>
        <a:accent2>
          <a:srgbClr val="0070C8"/>
        </a:accent2>
        <a:accent3>
          <a:srgbClr val="FFFFFF"/>
        </a:accent3>
        <a:accent4>
          <a:srgbClr val="000000"/>
        </a:accent4>
        <a:accent5>
          <a:srgbClr val="ADADFF"/>
        </a:accent5>
        <a:accent6>
          <a:srgbClr val="0065B5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00"/>
        </a:dk1>
        <a:lt1>
          <a:srgbClr val="FFFFFF"/>
        </a:lt1>
        <a:dk2>
          <a:srgbClr val="00245D"/>
        </a:dk2>
        <a:lt2>
          <a:srgbClr val="808080"/>
        </a:lt2>
        <a:accent1>
          <a:srgbClr val="FFCC99"/>
        </a:accent1>
        <a:accent2>
          <a:srgbClr val="0070C8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0065B5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38361</TotalTime>
  <Words>511</Words>
  <Application>Microsoft Macintosh PowerPoint</Application>
  <PresentationFormat>On-screen Show (4:3)</PresentationFormat>
  <Paragraphs>203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MS PGothic</vt:lpstr>
      <vt:lpstr>Arial</vt:lpstr>
      <vt:lpstr>Monotype Sorts</vt:lpstr>
      <vt:lpstr>Times New Roman</vt:lpstr>
      <vt:lpstr>presentation</vt:lpstr>
      <vt:lpstr>Lab 9</vt:lpstr>
      <vt:lpstr>Lab Goal</vt:lpstr>
      <vt:lpstr>Code To Write</vt:lpstr>
      <vt:lpstr>Example</vt:lpstr>
      <vt:lpstr>Example Cont.</vt:lpstr>
      <vt:lpstr>Example Cont.</vt:lpstr>
      <vt:lpstr>Example Cont.</vt:lpstr>
      <vt:lpstr>Example Cont.</vt:lpstr>
      <vt:lpstr>Some Notes</vt:lpstr>
    </vt:vector>
  </TitlesOfParts>
  <Company>Clemson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>Distributed and Network Programming</dc:subject>
  <dc:creator>William Garnes</dc:creator>
  <cp:lastModifiedBy>Microsoft Office User</cp:lastModifiedBy>
  <cp:revision>545</cp:revision>
  <cp:lastPrinted>2019-01-09T20:11:28Z</cp:lastPrinted>
  <dcterms:created xsi:type="dcterms:W3CDTF">2002-09-11T15:09:58Z</dcterms:created>
  <dcterms:modified xsi:type="dcterms:W3CDTF">2022-04-08T20:54:25Z</dcterms:modified>
</cp:coreProperties>
</file>