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>
        <p:scale>
          <a:sx n="74" d="100"/>
          <a:sy n="74" d="100"/>
        </p:scale>
        <p:origin x="-13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60EDF-7DCB-4072-BBC0-923A0FA58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4D5997-618F-4EF6-8D95-A7B31959B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F5873-4B9B-4A68-80EC-823B92B58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0183-A909-4685-BAA1-8A2ABA64C4BE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F21FE-EF39-443D-A358-BF6DAB499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A8E07-37F8-4824-A13C-6C6D072A7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E9BD-FE60-4BBE-A88A-7F5BBADA6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EB10-E834-46B5-AAF7-ACBE07B4E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1F7AA9-20C6-48EF-8F2C-277293BA1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2C434-E465-40E0-BAB0-2413AE240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0183-A909-4685-BAA1-8A2ABA64C4BE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C4A0B-A159-4858-BCC1-602567A3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901E7-FF50-434D-89FF-4321ABAAD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E9BD-FE60-4BBE-A88A-7F5BBADA6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8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A17AC6-391C-4F93-AF65-2BDC872B12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1B375-1F43-42C8-B9FC-C950C09CD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4CCCB-C2A9-428E-90F6-8F82B0DEA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0183-A909-4685-BAA1-8A2ABA64C4BE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0E193-4D57-4B5A-A91F-D6BA90C2C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67F08-EF90-4876-B036-14294A216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E9BD-FE60-4BBE-A88A-7F5BBADA6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66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9E32B-8D37-40A5-AA2D-C970C612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CE123-9DB2-44F5-832C-FD4F3FCCD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47DDF-D674-4A96-890A-AC53490D4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0183-A909-4685-BAA1-8A2ABA64C4BE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17A2F-DE2C-4E31-A58B-572598BF7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E7438-2323-4673-BB46-C321B645C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E9BD-FE60-4BBE-A88A-7F5BBADA6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2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CB352-1FF1-490A-8D5F-10535AB76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AD20E-F6F2-45E6-8D72-73D996243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9625B-A6C6-4755-9C24-B7014C5B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0183-A909-4685-BAA1-8A2ABA64C4BE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69D61-D313-49C8-AABC-38FFD9A98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241F6-7C77-45CD-843D-0EADC06A4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E9BD-FE60-4BBE-A88A-7F5BBADA6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10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A2BB9-2959-4D93-AE1C-7C3BC31D3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C6AFC-C9F2-421B-A4EE-A8F735357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7D9A4F-64BE-4383-B445-276B58791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AAC9C-D376-468F-B7B2-7E5348AB6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0183-A909-4685-BAA1-8A2ABA64C4BE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90610-B8C9-4933-8DA1-29D263EF2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4696D-723B-40E1-95B3-B8E0AB350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E9BD-FE60-4BBE-A88A-7F5BBADA6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50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0C74-2D18-4EF0-85A4-2B888E30F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A0C10-438B-44F6-AFFE-AB9936552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2507B8-A405-40EC-A94C-3701B1898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625229-FD88-4563-95A4-5030C14B17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AA5D72-95E6-4399-BC0A-0291383D92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61D60D-041D-43C7-8C9D-1F2F60340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0183-A909-4685-BAA1-8A2ABA64C4BE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86E313-4ABB-4BCA-A581-AD15D57A0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A3B57F-9B42-48CD-9642-D39F53C55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E9BD-FE60-4BBE-A88A-7F5BBADA6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4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4D5C1-C49B-4082-A43B-6B4D12880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70D200-7F77-4C11-B7A5-620DEB5DA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0183-A909-4685-BAA1-8A2ABA64C4BE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E88A3A-6099-485E-B62D-56F15B766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016BE6-9C98-44F6-9C01-1D31C24FC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E9BD-FE60-4BBE-A88A-7F5BBADA6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05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8ED62F-EE17-4D0A-B479-0011C67C4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0183-A909-4685-BAA1-8A2ABA64C4BE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2D9BA1-700F-4069-A8C1-29F732611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4E29F-8F2A-4A87-B9B4-825576ECC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E9BD-FE60-4BBE-A88A-7F5BBADA6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9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F3A9-FAFA-49EA-A7F1-EB2F5E756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61E61-F9CC-4279-B08C-11FE27136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29D98-D89B-45B0-BFD4-41B5A2F0A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F9238-B6C0-4F91-875C-F09563B8D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0183-A909-4685-BAA1-8A2ABA64C4BE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6C146-783B-4E8D-8DB9-C53AFD0C5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9D87B-EA7B-4F20-A6D2-EC94AD89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E9BD-FE60-4BBE-A88A-7F5BBADA6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08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1BCF9-1750-4EBA-95E2-293C9474E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AF8D0A-4D1E-422E-8FD5-1D4DD0BEE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0C782-7A8F-45F5-A05D-9A58A4007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28A2C-CB32-43F5-8A78-F774C54DA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0183-A909-4685-BAA1-8A2ABA64C4BE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DC060-B318-4C87-A31F-E33E984E4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321C6-5FC1-41C1-A972-744DFE38D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E9BD-FE60-4BBE-A88A-7F5BBADA6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4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F3E012-6455-4990-B029-AE0BE773A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280B3-6141-4E2B-B28E-C463DA804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5FB83-82B5-4038-AD3B-81071BEC63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0183-A909-4685-BAA1-8A2ABA64C4BE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E06AD-9ADF-4655-9B85-44682EA836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E4D7D-A782-4031-BB6F-A7E9554F73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0E9BD-FE60-4BBE-A88A-7F5BBADA6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4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33A72C5-25C3-45AD-B230-409D7458DE41}"/>
              </a:ext>
            </a:extLst>
          </p:cNvPr>
          <p:cNvGrpSpPr/>
          <p:nvPr/>
        </p:nvGrpSpPr>
        <p:grpSpPr>
          <a:xfrm>
            <a:off x="3724912" y="1269047"/>
            <a:ext cx="4322164" cy="3749040"/>
            <a:chOff x="3724912" y="1269047"/>
            <a:chExt cx="4322164" cy="3749040"/>
          </a:xfrm>
        </p:grpSpPr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444C0615-43A0-4B69-9773-A0554035426C}"/>
                </a:ext>
              </a:extLst>
            </p:cNvPr>
            <p:cNvSpPr/>
            <p:nvPr/>
          </p:nvSpPr>
          <p:spPr>
            <a:xfrm rot="1800000">
              <a:off x="3724912" y="1269047"/>
              <a:ext cx="4322164" cy="3749040"/>
            </a:xfrm>
            <a:prstGeom prst="hexagon">
              <a:avLst>
                <a:gd name="adj" fmla="val 28834"/>
                <a:gd name="vf" fmla="val 115470"/>
              </a:avLst>
            </a:prstGeom>
            <a:solidFill>
              <a:srgbClr val="4472C4">
                <a:alpha val="63922"/>
              </a:srgbClr>
            </a:solidFill>
            <a:ln w="1016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4676E4-400F-448F-A3BD-780D1FBE9AF0}"/>
                </a:ext>
              </a:extLst>
            </p:cNvPr>
            <p:cNvSpPr txBox="1"/>
            <p:nvPr/>
          </p:nvSpPr>
          <p:spPr>
            <a:xfrm>
              <a:off x="4812334" y="3775660"/>
              <a:ext cx="21473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vacuum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C56D0F1-E0A2-4075-8FD5-C87AC2045FFD}"/>
                </a:ext>
              </a:extLst>
            </p:cNvPr>
            <p:cNvSpPr txBox="1"/>
            <p:nvPr/>
          </p:nvSpPr>
          <p:spPr>
            <a:xfrm rot="-1800000">
              <a:off x="3913647" y="1526746"/>
              <a:ext cx="22781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https://github.com/sielinski/vacuum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4006D6A7-2269-4BFA-BC97-69832D051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25873" y="1915338"/>
              <a:ext cx="1920240" cy="19202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7671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 Sielinski</dc:creator>
  <cp:lastModifiedBy>Ron Sielinski</cp:lastModifiedBy>
  <cp:revision>2</cp:revision>
  <dcterms:created xsi:type="dcterms:W3CDTF">2020-09-10T23:06:04Z</dcterms:created>
  <dcterms:modified xsi:type="dcterms:W3CDTF">2020-09-11T00:43:46Z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2020-09-10T23:06:02Z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55f421bb-c186-45e9-95f8-0230c73fb725</vt:lpwstr>
  </property>
  <property fmtid="{D5CDD505-2E9C-101B-9397-08002B2CF9AE}" pid="8" name="MSIP_Label_f42aa342-8706-4288-bd11-ebb85995028c_ContentBits">
    <vt:lpwstr>0</vt:lpwstr>
  </property>
</Properties>
</file>