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67" r:id="rId5"/>
    <p:sldId id="258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59" r:id="rId15"/>
    <p:sldId id="272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A9247-C319-4DF2-BC6D-D3F153F286BB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3280B-1841-413B-A24F-7F578ACD66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8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85858-C8E9-4E3E-8D46-5286CC7E1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90B64C-8798-42F9-AA8D-2B3C00616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B560F-9FC2-4799-BD11-8E43C732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AD66-EBDE-4F1D-970B-01AAAAB3C2F6}" type="datetime1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9CE71D-9D6C-4696-936B-B3825501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5DB1B2-3438-4956-ABDA-ACF54582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4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FA1F2-824C-46DD-92F7-5766DD6E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8C690A-E0F6-4024-979E-08F7D114B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205717-4FFD-4E28-A17B-D9D26378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B914-5E32-43BF-B1B1-3296ED8268F8}" type="datetime1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CA0FF2-80AF-4FB8-B2E6-EB946A3D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186A7-7921-463E-ABA7-AF8C9350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E7D451-B864-4610-8F0D-035D97898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3C7C65-674A-4E1B-9606-8DE0BE91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E36F1-4DF4-4ED2-83A8-D85C17E2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9645-E55B-4667-B558-09B1C91BAD4D}" type="datetime1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1C4EE7-540E-4D1B-B8B2-C24714AF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B142B8-6975-44EA-835D-BB3182A7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8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EA42C-1746-4C67-A627-A54EA90D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FF749F-BA17-45D7-9138-12AB8A14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2AC69A-4788-4CD8-88C6-DAA912E5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1C1C-70DB-43DE-BC19-B5905DF4841F}" type="datetime1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C7A25-EAA3-4F7D-92A0-3D356A6E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B599F5-39C4-4513-B387-D9C29190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69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E503F-A04D-464A-B9F8-84A62E91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8C30C5-A64F-4E99-AA27-0D10CB3DE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367189-9E2E-4CA3-BBDD-D670BC17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8B45-0D58-4A10-9DF8-9C71D074AEEE}" type="datetime1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EE7864-92F5-4104-A26E-7075F1B6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EC2830-78C9-4ECA-9832-DDF19753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1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F5DF7-2208-4253-AC31-33E9D514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423FD5-8E18-47D1-82CC-5DA7A471F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E7E1BB-9F59-44D3-9A2B-D26E810D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2D76C1-BE29-47AF-A202-7D4FA933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AE7E-35FB-4ADA-8000-15C48016CFD2}" type="datetime1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E92A2A-43AC-48D1-9316-144F557F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2988A1-3647-4F7B-A9AC-F1E78E44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5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CEC80-AB0D-4046-A9A4-FDEC323F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9FAE99-0984-4076-A662-187EF79C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D55F10-D075-4A55-8AB5-CB6606BC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B581F5-ED47-49BF-9864-F91575A78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15B1F6-FD39-4FCA-B7EE-B9DA1483D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287AF1-CAA1-4232-BE4B-7BEFEE12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94DB-9545-48A5-84C1-51D8B11F7C68}" type="datetime1">
              <a:rPr lang="ru-RU" smtClean="0"/>
              <a:t>17.04.2021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60A102-1FC1-4A76-8FC8-D2C038DD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8995C3-07BB-4E63-837F-3FE88F06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34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E09E0-B268-4187-88EC-643367CC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6690B4-3E0C-46D5-9679-E946B17D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EC53-4892-4C3B-9203-0AA1C4FDB5C5}" type="datetime1">
              <a:rPr lang="ru-RU" smtClean="0"/>
              <a:t>17.04.2021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D3E3E4-AAAB-4EE5-AB0E-9B31CB10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F11BB6-5569-4096-B03E-07B83A41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1D4566-AF65-4DA0-A313-0B7523DE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50E-BE0C-4608-9141-89D8661BB182}" type="datetime1">
              <a:rPr lang="ru-RU" smtClean="0"/>
              <a:t>17.04.2021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EF5E78-B7B5-4DA1-9BFF-FC031D16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F14468-F447-415E-8B99-5BC47DFC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9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56E8D-CF7F-4606-8269-D885413E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67FAFB-0440-41CE-9BF3-F82B744FA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AFA126-9A37-4C96-AFB4-623528140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298D66-5293-410D-89C9-60441FAB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D590-29D3-4A66-935E-A860E7210A6E}" type="datetime1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65D0CA-BD5A-4A4E-BC1B-B6D0DC01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D2D474-7626-40A7-97A7-097AAD8D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7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E0B0C-17EB-45AB-9FD8-01B13280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49E02F-F635-4FB2-857B-A5E5AA5E6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CCF47D-A0AB-49AB-9CB0-5A53D6035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7C53E3-ECF6-4022-A727-CA09838F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6278-A4EA-4EDF-8300-52528F911557}" type="datetime1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ECA6D3-1156-41B8-AC15-2E492437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B92AC7-BE2D-47BA-BCA7-3CDA83AC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58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3D843-772C-4CD1-8215-9B73B21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5D1DB4-1154-44D6-9C6B-5A7B8A27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E1C435-B44F-4E08-B5B1-6A96990CD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64762-72FA-4EAC-82D9-BFE2E8A59E61}" type="datetime1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C68FC1-18F3-47FA-A676-C99D0288D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E288E5-B6E0-41D2-8467-3DA2E6E9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ADBA-9C65-4C3B-B317-0F86063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.svg"/><Relationship Id="rId5" Type="http://schemas.openxmlformats.org/officeDocument/2006/relationships/image" Target="../media/image21.png"/><Relationship Id="rId10" Type="http://schemas.openxmlformats.org/officeDocument/2006/relationships/image" Target="../media/image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D6551-D637-460C-95A2-3053189BF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43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Презентация решения</a:t>
            </a:r>
            <a:br>
              <a:rPr lang="ru-RU" dirty="0"/>
            </a:br>
            <a:r>
              <a:rPr lang="ru-RU" dirty="0" err="1"/>
              <a:t>Хакатон</a:t>
            </a:r>
            <a:r>
              <a:rPr lang="ru-RU" dirty="0"/>
              <a:t> </a:t>
            </a:r>
            <a:r>
              <a:rPr lang="en-US" dirty="0"/>
              <a:t>Be Coder</a:t>
            </a:r>
            <a:br>
              <a:rPr lang="en-US" dirty="0"/>
            </a:br>
            <a:r>
              <a:rPr lang="ru-RU" dirty="0"/>
              <a:t>Направление </a:t>
            </a:r>
            <a:r>
              <a:rPr lang="en-US" dirty="0" err="1"/>
              <a:t>DataScience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D84421-D2C5-462D-934E-057C01B89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9026" y="3790204"/>
            <a:ext cx="4253948" cy="2501347"/>
          </a:xfrm>
        </p:spPr>
        <p:txBody>
          <a:bodyPr>
            <a:normAutofit/>
          </a:bodyPr>
          <a:lstStyle/>
          <a:p>
            <a:r>
              <a:rPr lang="ru-RU" sz="2000" b="1" dirty="0"/>
              <a:t>Команда </a:t>
            </a:r>
            <a:r>
              <a:rPr lang="en-US" sz="2000" b="1" dirty="0" err="1"/>
              <a:t>DataGoose</a:t>
            </a:r>
            <a:r>
              <a:rPr lang="en-US" sz="2000" b="1" dirty="0"/>
              <a:t>:</a:t>
            </a:r>
          </a:p>
          <a:p>
            <a:r>
              <a:rPr lang="ru-RU" sz="2000" dirty="0"/>
              <a:t>Елховская Любовь</a:t>
            </a:r>
          </a:p>
          <a:p>
            <a:r>
              <a:rPr lang="ru-RU" sz="2000" dirty="0"/>
              <a:t>Иванова Юлия</a:t>
            </a:r>
          </a:p>
          <a:p>
            <a:r>
              <a:rPr lang="ru-RU" sz="2000" dirty="0"/>
              <a:t>Нагаев Александр</a:t>
            </a:r>
          </a:p>
          <a:p>
            <a:r>
              <a:rPr lang="ru-RU" sz="2000" dirty="0"/>
              <a:t>Огородников Владимир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555626-D08D-4822-BFE1-DA304392C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992" y="3666090"/>
            <a:ext cx="2788786" cy="27495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84895F-E43A-4997-A7EE-A9BFE90F4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998222" y="3666090"/>
            <a:ext cx="2788786" cy="2749576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A3F180-0218-4BCC-9676-8F4BD2C2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47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8B0A7-B70D-4DBA-9560-9F7B81B6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245855"/>
            <a:ext cx="10515600" cy="1325563"/>
          </a:xfrm>
        </p:spPr>
        <p:txBody>
          <a:bodyPr/>
          <a:lstStyle/>
          <a:p>
            <a:r>
              <a:rPr lang="ru-RU" dirty="0"/>
              <a:t>Корреляция </a:t>
            </a:r>
            <a:r>
              <a:rPr lang="ru-RU" dirty="0" err="1"/>
              <a:t>таргетов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058374-BA81-4707-A174-0D662F3D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72" y="3153913"/>
            <a:ext cx="10224662" cy="3121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B5CCEC-B733-4B11-A03B-FEB850C128EA}"/>
              </a:ext>
            </a:extLst>
          </p:cNvPr>
          <p:cNvSpPr txBox="1"/>
          <p:nvPr/>
        </p:nvSpPr>
        <p:spPr>
          <a:xfrm>
            <a:off x="5035825" y="1716334"/>
            <a:ext cx="5194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0" dirty="0" err="1">
                <a:solidFill>
                  <a:srgbClr val="000000"/>
                </a:solidFill>
                <a:effectLst/>
                <a:latin typeface="Helvetica Neue"/>
              </a:rPr>
              <a:t>Химшлак</a:t>
            </a:r>
            <a:r>
              <a:rPr lang="ru-RU" i="0" dirty="0">
                <a:solidFill>
                  <a:srgbClr val="000000"/>
                </a:solidFill>
                <a:effectLst/>
                <a:latin typeface="Helvetica Neue"/>
              </a:rPr>
              <a:t> последний R отрицательно коррелирует с </a:t>
            </a:r>
            <a:r>
              <a:rPr lang="ru-RU" i="0" dirty="0" err="1">
                <a:solidFill>
                  <a:srgbClr val="000000"/>
                </a:solidFill>
                <a:effectLst/>
                <a:latin typeface="Helvetica Neue"/>
              </a:rPr>
              <a:t>Химшлак</a:t>
            </a:r>
            <a:r>
              <a:rPr lang="ru-RU" i="0" dirty="0">
                <a:solidFill>
                  <a:srgbClr val="000000"/>
                </a:solidFill>
                <a:effectLst/>
                <a:latin typeface="Helvetica Neue"/>
              </a:rPr>
              <a:t> последний SiO2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59DA69-BC58-4683-A4C6-7B993763F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662660" y="601735"/>
            <a:ext cx="2260986" cy="2229197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01EE8F9-EA2A-4A91-AF4D-2C03DB5B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40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28898-7BF7-4F74-B94F-93F7EACE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178" y="3575637"/>
            <a:ext cx="5827644" cy="1325563"/>
          </a:xfrm>
        </p:spPr>
        <p:txBody>
          <a:bodyPr/>
          <a:lstStyle/>
          <a:p>
            <a:pPr algn="ctr"/>
            <a:r>
              <a:rPr lang="ru-RU" dirty="0"/>
              <a:t>Предсказание </a:t>
            </a:r>
            <a:r>
              <a:rPr lang="ru-RU" dirty="0" err="1"/>
              <a:t>таргетов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8EC27C-C989-40DB-B543-01FE1D36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90659" y="1199803"/>
            <a:ext cx="2260986" cy="2229197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7E23D6-98B2-4F33-B8C5-A155387E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73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722" y="0"/>
            <a:ext cx="4327013" cy="28565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848" y="2721222"/>
            <a:ext cx="2695575" cy="17907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19" y="3037240"/>
            <a:ext cx="3582302" cy="235677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63" y="5029662"/>
            <a:ext cx="2790363" cy="18453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852581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Пайплайн</a:t>
            </a:r>
            <a:r>
              <a:rPr lang="ru-RU" dirty="0"/>
              <a:t> предсказания целевого состава </a:t>
            </a:r>
            <a:r>
              <a:rPr lang="ru-RU" dirty="0" err="1"/>
              <a:t>химшлака</a:t>
            </a:r>
            <a:endParaRPr lang="ru-RU" dirty="0"/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Предсказываем «</a:t>
            </a:r>
            <a:r>
              <a:rPr lang="ru-RU" dirty="0" err="1"/>
              <a:t>химшлак</a:t>
            </a:r>
            <a:r>
              <a:rPr lang="ru-RU" dirty="0"/>
              <a:t> последний </a:t>
            </a:r>
            <a:r>
              <a:rPr lang="en-US" dirty="0"/>
              <a:t>Al2O3</a:t>
            </a:r>
            <a:r>
              <a:rPr lang="ru-RU" dirty="0"/>
              <a:t>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65 </a:t>
            </a:r>
            <a:r>
              <a:rPr lang="ru-RU" dirty="0" err="1"/>
              <a:t>фич</a:t>
            </a:r>
            <a:r>
              <a:rPr lang="ru-RU" dirty="0"/>
              <a:t> (отбор+</a:t>
            </a:r>
            <a:r>
              <a:rPr lang="en-US" dirty="0"/>
              <a:t>engineering</a:t>
            </a:r>
            <a:r>
              <a:rPr lang="ru-RU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RidgeCV</a:t>
            </a:r>
            <a:r>
              <a:rPr lang="en-US" dirty="0"/>
              <a:t> </a:t>
            </a:r>
            <a:r>
              <a:rPr lang="ru-RU" dirty="0"/>
              <a:t>(регуляризация)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Предсказываем «</a:t>
            </a:r>
            <a:r>
              <a:rPr lang="ru-RU" dirty="0" err="1"/>
              <a:t>химшлак</a:t>
            </a:r>
            <a:r>
              <a:rPr lang="ru-RU" dirty="0"/>
              <a:t> последний </a:t>
            </a:r>
            <a:r>
              <a:rPr lang="en-US" dirty="0"/>
              <a:t>R</a:t>
            </a:r>
            <a:r>
              <a:rPr lang="ru-RU" dirty="0"/>
              <a:t>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+ </a:t>
            </a:r>
            <a:r>
              <a:rPr lang="ru-RU" dirty="0" err="1"/>
              <a:t>фича</a:t>
            </a:r>
            <a:r>
              <a:rPr lang="ru-RU" dirty="0"/>
              <a:t>-предсказания «</a:t>
            </a:r>
            <a:r>
              <a:rPr lang="ru-RU" dirty="0" err="1"/>
              <a:t>химшлак</a:t>
            </a:r>
            <a:r>
              <a:rPr lang="ru-RU" dirty="0"/>
              <a:t> последний </a:t>
            </a:r>
            <a:r>
              <a:rPr lang="en-US" dirty="0"/>
              <a:t>Al2O3</a:t>
            </a:r>
            <a:r>
              <a:rPr lang="ru-RU" dirty="0"/>
              <a:t>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«категоризация» </a:t>
            </a:r>
            <a:r>
              <a:rPr lang="ru-RU" dirty="0" err="1"/>
              <a:t>таргета</a:t>
            </a:r>
            <a:r>
              <a:rPr lang="ru-RU" dirty="0"/>
              <a:t> + </a:t>
            </a:r>
            <a:r>
              <a:rPr lang="en-US" dirty="0"/>
              <a:t>SMOTE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err="1"/>
              <a:t>RandomForest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Предсказываем «</a:t>
            </a:r>
            <a:r>
              <a:rPr lang="ru-RU" dirty="0" err="1"/>
              <a:t>химшлак</a:t>
            </a:r>
            <a:r>
              <a:rPr lang="ru-RU" dirty="0"/>
              <a:t> последний </a:t>
            </a:r>
            <a:r>
              <a:rPr lang="en-US" dirty="0"/>
              <a:t>SiO2</a:t>
            </a:r>
            <a:r>
              <a:rPr lang="ru-RU" dirty="0"/>
              <a:t>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+ </a:t>
            </a:r>
            <a:r>
              <a:rPr lang="ru-RU" dirty="0" err="1"/>
              <a:t>фича</a:t>
            </a:r>
            <a:r>
              <a:rPr lang="ru-RU" dirty="0"/>
              <a:t>-предсказания «</a:t>
            </a:r>
            <a:r>
              <a:rPr lang="ru-RU" dirty="0" err="1"/>
              <a:t>химшлак</a:t>
            </a:r>
            <a:r>
              <a:rPr lang="ru-RU" dirty="0"/>
              <a:t> последний </a:t>
            </a:r>
            <a:r>
              <a:rPr lang="en-US" dirty="0"/>
              <a:t>R</a:t>
            </a:r>
            <a:r>
              <a:rPr lang="ru-RU" dirty="0"/>
              <a:t>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+ </a:t>
            </a:r>
            <a:r>
              <a:rPr lang="ru-RU" dirty="0" err="1"/>
              <a:t>фича</a:t>
            </a:r>
            <a:r>
              <a:rPr lang="ru-RU" dirty="0"/>
              <a:t>-произведение предыдущих предсказаний </a:t>
            </a:r>
            <a:r>
              <a:rPr lang="ru-RU" dirty="0" err="1"/>
              <a:t>таргетов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RidgeCV</a:t>
            </a:r>
            <a:r>
              <a:rPr lang="en-US" dirty="0"/>
              <a:t> </a:t>
            </a:r>
            <a:r>
              <a:rPr lang="ru-RU" dirty="0"/>
              <a:t>(регуляризация)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Предсказываем «</a:t>
            </a:r>
            <a:r>
              <a:rPr lang="ru-RU" dirty="0" err="1"/>
              <a:t>химшлак</a:t>
            </a:r>
            <a:r>
              <a:rPr lang="ru-RU" dirty="0"/>
              <a:t> последний </a:t>
            </a:r>
            <a:r>
              <a:rPr lang="en-US" dirty="0" err="1"/>
              <a:t>CaO</a:t>
            </a:r>
            <a:r>
              <a:rPr lang="ru-RU" dirty="0"/>
              <a:t>» (пред. Предсказания + </a:t>
            </a:r>
            <a:r>
              <a:rPr lang="en-US" dirty="0" err="1"/>
              <a:t>RidgeCV</a:t>
            </a:r>
            <a:r>
              <a:rPr lang="ru-RU" dirty="0"/>
              <a:t>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01042"/>
            <a:ext cx="5514975" cy="60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465223"/>
            <a:ext cx="5553075" cy="571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4018"/>
            <a:ext cx="5448300" cy="466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463308"/>
            <a:ext cx="5505450" cy="495300"/>
          </a:xfrm>
          <a:prstGeom prst="rect">
            <a:avLst/>
          </a:prstGeom>
        </p:spPr>
      </p:pic>
      <p:sp>
        <p:nvSpPr>
          <p:cNvPr id="8" name="Стрелка влево 7"/>
          <p:cNvSpPr/>
          <p:nvPr/>
        </p:nvSpPr>
        <p:spPr>
          <a:xfrm>
            <a:off x="5614387" y="2856524"/>
            <a:ext cx="669702" cy="334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/>
          <p:cNvSpPr/>
          <p:nvPr/>
        </p:nvSpPr>
        <p:spPr>
          <a:xfrm>
            <a:off x="5675160" y="639335"/>
            <a:ext cx="1661376" cy="334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лево 14"/>
          <p:cNvSpPr/>
          <p:nvPr/>
        </p:nvSpPr>
        <p:spPr>
          <a:xfrm rot="2008402">
            <a:off x="5672841" y="5343960"/>
            <a:ext cx="1259476" cy="334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C76A11E-B630-4BD1-81EC-1BD533B167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257711" y="5703208"/>
            <a:ext cx="874925" cy="862623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AE91F4-142F-4D1E-9009-8B0AC54A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12</a:t>
            </a:fld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B7CA7D5-08D5-4308-A5CB-73B24BC0DC24}"/>
              </a:ext>
            </a:extLst>
          </p:cNvPr>
          <p:cNvSpPr/>
          <p:nvPr/>
        </p:nvSpPr>
        <p:spPr>
          <a:xfrm>
            <a:off x="2170905" y="1823533"/>
            <a:ext cx="776696" cy="244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672190C4-304A-48FE-B2DA-425DAF912A28}"/>
              </a:ext>
            </a:extLst>
          </p:cNvPr>
          <p:cNvSpPr/>
          <p:nvPr/>
        </p:nvSpPr>
        <p:spPr>
          <a:xfrm>
            <a:off x="4776379" y="1819581"/>
            <a:ext cx="776696" cy="244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DF9359E-8E5B-44E8-8F65-34066EEE731F}"/>
              </a:ext>
            </a:extLst>
          </p:cNvPr>
          <p:cNvSpPr/>
          <p:nvPr/>
        </p:nvSpPr>
        <p:spPr>
          <a:xfrm>
            <a:off x="2213881" y="3705923"/>
            <a:ext cx="776696" cy="244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D059B92-0091-4077-B9E9-385D5BF43208}"/>
              </a:ext>
            </a:extLst>
          </p:cNvPr>
          <p:cNvSpPr/>
          <p:nvPr/>
        </p:nvSpPr>
        <p:spPr>
          <a:xfrm>
            <a:off x="4816110" y="3705923"/>
            <a:ext cx="776696" cy="244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198611E-D41B-4CF0-BB83-854EF58DE4F4}"/>
              </a:ext>
            </a:extLst>
          </p:cNvPr>
          <p:cNvSpPr/>
          <p:nvPr/>
        </p:nvSpPr>
        <p:spPr>
          <a:xfrm>
            <a:off x="2191023" y="5581053"/>
            <a:ext cx="776696" cy="244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C9C050B-5BFF-4B6F-9BF9-227563537BC4}"/>
              </a:ext>
            </a:extLst>
          </p:cNvPr>
          <p:cNvSpPr/>
          <p:nvPr/>
        </p:nvSpPr>
        <p:spPr>
          <a:xfrm>
            <a:off x="4738279" y="5608780"/>
            <a:ext cx="776696" cy="244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14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28898-7BF7-4F74-B94F-93F7EACE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84" y="3628646"/>
            <a:ext cx="7565335" cy="1325563"/>
          </a:xfrm>
        </p:spPr>
        <p:txBody>
          <a:bodyPr/>
          <a:lstStyle/>
          <a:p>
            <a:pPr algn="ctr"/>
            <a:r>
              <a:rPr lang="ru-RU" dirty="0"/>
              <a:t>Финальное предсказание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8EC27C-C989-40DB-B543-01FE1D36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90659" y="1199803"/>
            <a:ext cx="2260986" cy="222919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AFBA24C-D243-4A84-8E11-72B61F66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41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D09162-D8A1-4E67-A358-2FB900A1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14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A301C2-4658-4CAC-A987-7E1BAC5C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" y="3246438"/>
            <a:ext cx="7498492" cy="338403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4B7CBEB-D12A-4814-A9C4-699C2691C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2738"/>
            <a:ext cx="7369791" cy="33291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2A415A-1097-4B07-843C-BA3DD8EA9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00410"/>
            <a:ext cx="5738389" cy="21300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780D35-A122-4A91-B9D4-2DAE141D2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965194" y="1199803"/>
            <a:ext cx="2260986" cy="222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5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28898-7BF7-4F74-B94F-93F7EACE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84" y="3628646"/>
            <a:ext cx="7565335" cy="1325563"/>
          </a:xfrm>
        </p:spPr>
        <p:txBody>
          <a:bodyPr/>
          <a:lstStyle/>
          <a:p>
            <a:pPr algn="ctr"/>
            <a:r>
              <a:rPr lang="ru-RU" dirty="0"/>
              <a:t>Сервис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8EC27C-C989-40DB-B543-01FE1D36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90659" y="1199803"/>
            <a:ext cx="2260986" cy="222919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B90A6DF-E2A4-4BF7-9ADD-E8CF02FF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71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DFA1C-D5FC-4104-B41B-F9694973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408" y="1889124"/>
            <a:ext cx="5854148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5CC5DD-0406-472C-B7C9-41FAF6F2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023074" y="3435262"/>
            <a:ext cx="3202853" cy="31578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4D8E3D-02B5-42FD-829D-2AF1E4876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992" y="3522370"/>
            <a:ext cx="2934556" cy="289329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AB09C8-2B59-4C50-96D5-33454C4C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62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27BFF-BAE1-45B1-A459-4CBF5DA6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этап: </a:t>
            </a:r>
            <a:r>
              <a:rPr lang="en-US" dirty="0"/>
              <a:t>EDA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F2156-887F-4D8F-A390-531B3F7B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Анализ пропусков в данных и стратегии их заполнения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Исследование параметров (фич):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Категориальные фичи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Порядковые фичи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Численные фичи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Анализ и чистка выбросов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Анализ дисперсии в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Анализ корреляции фич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Создание новых фич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F7B7E4-0E79-400C-8A84-20F2B5B3D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322361" y="3114701"/>
            <a:ext cx="2788786" cy="274957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F1527C-B655-427B-AC01-287C303C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89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DFB6B22-3D55-4A53-BB71-07B2720DF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04" y="0"/>
            <a:ext cx="8685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CB8EF-A941-487B-BB7A-784E3BD0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226" y="583884"/>
            <a:ext cx="10515600" cy="1325563"/>
          </a:xfrm>
        </p:spPr>
        <p:txBody>
          <a:bodyPr/>
          <a:lstStyle/>
          <a:p>
            <a:pPr algn="r"/>
            <a:r>
              <a:rPr lang="ru-RU" dirty="0"/>
              <a:t>Пропуски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4733D-8377-43FF-BE2C-88E223E150B7}"/>
              </a:ext>
            </a:extLst>
          </p:cNvPr>
          <p:cNvSpPr txBox="1"/>
          <p:nvPr/>
        </p:nvSpPr>
        <p:spPr>
          <a:xfrm>
            <a:off x="7548741" y="3429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Самая популярная 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марка - Э76ХФ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BF06A6-D4FC-4CBE-83F3-3AB78E37D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772386" y="1444486"/>
            <a:ext cx="1855728" cy="1829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68825-F97A-4837-80CE-B67CBA854637}"/>
              </a:ext>
            </a:extLst>
          </p:cNvPr>
          <p:cNvSpPr txBox="1"/>
          <p:nvPr/>
        </p:nvSpPr>
        <p:spPr>
          <a:xfrm>
            <a:off x="3048000" y="7850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&gt;80%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1DB81DB-0A38-41E2-B66C-BFD7C9FF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43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18F8F-B6BC-4D34-B1F9-C9287962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259107"/>
            <a:ext cx="10515600" cy="1325563"/>
          </a:xfrm>
        </p:spPr>
        <p:txBody>
          <a:bodyPr/>
          <a:lstStyle/>
          <a:p>
            <a:r>
              <a:rPr lang="ru-RU" dirty="0"/>
              <a:t>Заполнение пропусков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86B399-C56C-4DE2-A830-7FE63EE3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3" y="3081476"/>
            <a:ext cx="5508816" cy="35174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30F400-922E-46CB-89CF-AADC26365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81476"/>
            <a:ext cx="5858765" cy="35174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9F3B31-7FCD-40F4-84B5-C51BD8D36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9753599" y="-980968"/>
            <a:ext cx="3442255" cy="3393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46A457-3A81-476E-A509-5BBBCB312D38}"/>
              </a:ext>
            </a:extLst>
          </p:cNvPr>
          <p:cNvSpPr txBox="1"/>
          <p:nvPr/>
        </p:nvSpPr>
        <p:spPr>
          <a:xfrm>
            <a:off x="4147929" y="15790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Helvetica Neue"/>
              </a:rPr>
              <a:t>Я бы выбирал метод, который не меняет распределения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2BFE01-4DDA-4A04-B0AE-783F394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8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8D06D-7C24-4473-B638-4E0E9A6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-138458"/>
            <a:ext cx="10515600" cy="1325563"/>
          </a:xfrm>
        </p:spPr>
        <p:txBody>
          <a:bodyPr/>
          <a:lstStyle/>
          <a:p>
            <a:r>
              <a:rPr lang="ru-RU" dirty="0"/>
              <a:t>Категориальные фичи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838175A-6CB9-4A04-9EC9-02DD535B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43" y="981075"/>
            <a:ext cx="81438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8B5E96A-EA8F-4B19-A530-6CD9182F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41" y="2393433"/>
            <a:ext cx="81438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C75B35F-60DF-464A-91DC-433FB38B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41" y="3867978"/>
            <a:ext cx="81438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E312CA2-D40D-4100-BF15-95286284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41" y="5334828"/>
            <a:ext cx="81438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415508-66CE-43AC-9D96-CD6A8452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842631" y="4420009"/>
            <a:ext cx="1855728" cy="1829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FA284-F150-42B0-BE66-C36D118D028A}"/>
              </a:ext>
            </a:extLst>
          </p:cNvPr>
          <p:cNvSpPr txBox="1"/>
          <p:nvPr/>
        </p:nvSpPr>
        <p:spPr>
          <a:xfrm>
            <a:off x="7402967" y="35454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Перекос в сторону Р65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DABCC3E-44F3-4004-A3AC-891878E6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92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81BF1-938F-4953-9849-6276937B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539" y="-161309"/>
            <a:ext cx="10515600" cy="1325563"/>
          </a:xfrm>
        </p:spPr>
        <p:txBody>
          <a:bodyPr/>
          <a:lstStyle/>
          <a:p>
            <a:r>
              <a:rPr lang="ru-RU" dirty="0"/>
              <a:t>Порядковые фичи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A30F284-1303-4872-B2D6-CD5B37AD3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19" y="1204979"/>
            <a:ext cx="67532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A90AAE2C-A1DA-4E86-B08B-A4A0FBA36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19" y="3090929"/>
            <a:ext cx="67532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46E9050F-6DAA-4139-B875-154BC03BB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20" y="4843529"/>
            <a:ext cx="67532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CE8F02-94D7-47D3-B700-49705C3EB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507896" y="3429000"/>
            <a:ext cx="3097698" cy="3054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07C57F-81C2-41D1-AFE7-C75A8BDEE310}"/>
              </a:ext>
            </a:extLst>
          </p:cNvPr>
          <p:cNvSpPr txBox="1"/>
          <p:nvPr/>
        </p:nvSpPr>
        <p:spPr>
          <a:xfrm>
            <a:off x="7788965" y="1481019"/>
            <a:ext cx="39491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0" dirty="0">
                <a:solidFill>
                  <a:srgbClr val="000000"/>
                </a:solidFill>
                <a:effectLst/>
                <a:latin typeface="Helvetica Neue"/>
              </a:rPr>
              <a:t>'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Helvetica Neue"/>
              </a:rPr>
              <a:t>произв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Helvetica Neue"/>
              </a:rPr>
              <a:t> количество плавок' и '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Helvetica Neue"/>
              </a:rPr>
              <a:t>произв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Helvetica Neue"/>
              </a:rPr>
              <a:t> количество плавок (цел)' имеют одно фиксированное значение для всех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Helvetica Neue"/>
              </a:rPr>
              <a:t>таргетов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.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C7EA11-52D9-4FC8-8A5D-83EBAA45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49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69908-AA9D-42D2-9688-36A10C35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6" y="245856"/>
            <a:ext cx="10515600" cy="1325563"/>
          </a:xfrm>
        </p:spPr>
        <p:txBody>
          <a:bodyPr/>
          <a:lstStyle/>
          <a:p>
            <a:r>
              <a:rPr lang="ru-RU" dirty="0"/>
              <a:t>Численные фичи и выбросы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66E870-49C7-4C47-A424-20506B2E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8" y="3243470"/>
            <a:ext cx="10239375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288A00-A548-4AB6-985B-B71F0B940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9753599" y="-980968"/>
            <a:ext cx="3442255" cy="3393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C53C24-BE3A-4ECE-BF74-2AC191A85523}"/>
              </a:ext>
            </a:extLst>
          </p:cNvPr>
          <p:cNvSpPr txBox="1"/>
          <p:nvPr/>
        </p:nvSpPr>
        <p:spPr>
          <a:xfrm>
            <a:off x="4094919" y="20435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Helvetica Neue"/>
              </a:rPr>
              <a:t>Было бы неплохо почистить выбросы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3604ED-6A3D-449C-AFB4-15E2336C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51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A3F641C1-A4B5-4261-B4FC-5BFFC0D41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97" y="2068167"/>
            <a:ext cx="8244154" cy="209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46BB77B-6A64-4F46-9A66-47208DC47DF1}"/>
              </a:ext>
            </a:extLst>
          </p:cNvPr>
          <p:cNvSpPr txBox="1">
            <a:spLocks/>
          </p:cNvSpPr>
          <p:nvPr/>
        </p:nvSpPr>
        <p:spPr>
          <a:xfrm>
            <a:off x="838200" y="3314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Численные фичи и зависимости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F93C3CA-6940-4E64-AAD1-D2BB69A7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97" y="4447929"/>
            <a:ext cx="8187339" cy="207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167B9F-9941-44B3-88B3-7723B227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569895" y="4297323"/>
            <a:ext cx="2260986" cy="2229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ED288C-C34D-4237-9B72-0CFA80995F98}"/>
              </a:ext>
            </a:extLst>
          </p:cNvPr>
          <p:cNvSpPr txBox="1"/>
          <p:nvPr/>
        </p:nvSpPr>
        <p:spPr>
          <a:xfrm>
            <a:off x="7500728" y="29866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Helvetica Neue"/>
              </a:rPr>
              <a:t>Данные сильные и </a:t>
            </a:r>
          </a:p>
          <a:p>
            <a:pPr algn="ctr"/>
            <a:r>
              <a:rPr lang="ru-RU" dirty="0">
                <a:solidFill>
                  <a:srgbClr val="000000"/>
                </a:solidFill>
                <a:latin typeface="Helvetica Neue"/>
              </a:rPr>
              <a:t>независимые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398DFE5-C905-4638-BEE6-39181AF0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81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CD8F5-C2AB-410C-B44A-397EE660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1" y="325368"/>
            <a:ext cx="10515600" cy="1325563"/>
          </a:xfrm>
        </p:spPr>
        <p:txBody>
          <a:bodyPr/>
          <a:lstStyle/>
          <a:p>
            <a:r>
              <a:rPr lang="ru-RU" dirty="0"/>
              <a:t>Дисперсия в данных (нормализованная)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949836-6A60-45D3-8613-E4F86C72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9" y="1905207"/>
            <a:ext cx="8591591" cy="48136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16F1DC-FFB0-41E3-BAB8-391BDB15D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503634" y="4312029"/>
            <a:ext cx="2260986" cy="2229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761A75-FFE8-4FC1-BD5A-6EC985DA3656}"/>
              </a:ext>
            </a:extLst>
          </p:cNvPr>
          <p:cNvSpPr txBox="1"/>
          <p:nvPr/>
        </p:nvSpPr>
        <p:spPr>
          <a:xfrm>
            <a:off x="8910015" y="2967335"/>
            <a:ext cx="30082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rgbClr val="000000"/>
                </a:solidFill>
                <a:latin typeface="Helvetica Neue"/>
              </a:rPr>
              <a:t>Околонулевая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 дисперсия фич плохо влияет на предсказательную модель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137FC5-3C17-49C8-8CCB-E5D957DF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ADBA-9C65-4C3B-B317-0F860636510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957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248</Words>
  <Application>Microsoft Office PowerPoint</Application>
  <PresentationFormat>Широкоэкранный</PresentationFormat>
  <Paragraphs>78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Wingdings</vt:lpstr>
      <vt:lpstr>Тема Office</vt:lpstr>
      <vt:lpstr>Презентация решения Хакатон Be Coder Направление DataScience</vt:lpstr>
      <vt:lpstr>Первый этап: EDA</vt:lpstr>
      <vt:lpstr>Пропуски</vt:lpstr>
      <vt:lpstr>Заполнение пропусков</vt:lpstr>
      <vt:lpstr>Категориальные фичи</vt:lpstr>
      <vt:lpstr>Порядковые фичи</vt:lpstr>
      <vt:lpstr>Численные фичи и выбросы</vt:lpstr>
      <vt:lpstr>Презентация PowerPoint</vt:lpstr>
      <vt:lpstr>Дисперсия в данных (нормализованная)</vt:lpstr>
      <vt:lpstr>Корреляция таргетов</vt:lpstr>
      <vt:lpstr>Предсказание таргетов</vt:lpstr>
      <vt:lpstr>Презентация PowerPoint</vt:lpstr>
      <vt:lpstr>Финальное предсказание</vt:lpstr>
      <vt:lpstr>Презентация PowerPoint</vt:lpstr>
      <vt:lpstr>Сервис</vt:lpstr>
      <vt:lpstr>Спасибо за внимание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решения Хакатон Be Coder Направление DataScience</dc:title>
  <dc:creator>Юлия Ленивцева</dc:creator>
  <cp:lastModifiedBy>Юлия Ленивцева</cp:lastModifiedBy>
  <cp:revision>3</cp:revision>
  <dcterms:created xsi:type="dcterms:W3CDTF">2021-04-17T11:54:20Z</dcterms:created>
  <dcterms:modified xsi:type="dcterms:W3CDTF">2021-04-17T14:33:16Z</dcterms:modified>
</cp:coreProperties>
</file>