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1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2" r:id="rId67"/>
    <p:sldId id="323" r:id="rId68"/>
    <p:sldId id="385" r:id="rId69"/>
    <p:sldId id="388" r:id="rId70"/>
    <p:sldId id="398" r:id="rId71"/>
    <p:sldId id="391" r:id="rId72"/>
    <p:sldId id="392" r:id="rId73"/>
    <p:sldId id="393" r:id="rId74"/>
    <p:sldId id="394" r:id="rId75"/>
    <p:sldId id="390" r:id="rId76"/>
    <p:sldId id="399" r:id="rId77"/>
    <p:sldId id="389" r:id="rId78"/>
    <p:sldId id="395" r:id="rId79"/>
    <p:sldId id="396" r:id="rId80"/>
    <p:sldId id="397" r:id="rId81"/>
    <p:sldId id="387" r:id="rId82"/>
    <p:sldId id="401" r:id="rId83"/>
    <p:sldId id="402" r:id="rId84"/>
    <p:sldId id="360" r:id="rId85"/>
    <p:sldId id="361" r:id="rId86"/>
    <p:sldId id="400" r:id="rId87"/>
    <p:sldId id="362" r:id="rId88"/>
    <p:sldId id="363" r:id="rId89"/>
    <p:sldId id="364" r:id="rId90"/>
    <p:sldId id="365" r:id="rId91"/>
    <p:sldId id="366" r:id="rId92"/>
    <p:sldId id="367" r:id="rId93"/>
    <p:sldId id="368" r:id="rId94"/>
    <p:sldId id="369" r:id="rId95"/>
    <p:sldId id="370" r:id="rId96"/>
    <p:sldId id="371" r:id="rId97"/>
    <p:sldId id="372" r:id="rId98"/>
    <p:sldId id="373" r:id="rId99"/>
    <p:sldId id="374" r:id="rId100"/>
    <p:sldId id="375" r:id="rId101"/>
    <p:sldId id="376" r:id="rId102"/>
    <p:sldId id="377" r:id="rId103"/>
    <p:sldId id="378" r:id="rId104"/>
    <p:sldId id="379" r:id="rId105"/>
    <p:sldId id="380" r:id="rId106"/>
    <p:sldId id="381" r:id="rId107"/>
    <p:sldId id="382" r:id="rId108"/>
    <p:sldId id="383" r:id="rId109"/>
    <p:sldId id="384" r:id="rId110"/>
    <p:sldId id="386" r:id="rId111"/>
    <p:sldId id="325" r:id="rId112"/>
    <p:sldId id="326" r:id="rId113"/>
    <p:sldId id="327" r:id="rId114"/>
    <p:sldId id="328" r:id="rId115"/>
    <p:sldId id="329" r:id="rId116"/>
    <p:sldId id="330" r:id="rId117"/>
    <p:sldId id="331" r:id="rId118"/>
    <p:sldId id="332" r:id="rId119"/>
    <p:sldId id="333" r:id="rId120"/>
    <p:sldId id="334" r:id="rId121"/>
    <p:sldId id="335" r:id="rId122"/>
    <p:sldId id="336" r:id="rId123"/>
    <p:sldId id="337" r:id="rId124"/>
    <p:sldId id="338" r:id="rId125"/>
    <p:sldId id="339" r:id="rId126"/>
    <p:sldId id="340" r:id="rId127"/>
    <p:sldId id="341" r:id="rId128"/>
    <p:sldId id="342" r:id="rId129"/>
    <p:sldId id="343" r:id="rId130"/>
    <p:sldId id="344" r:id="rId131"/>
    <p:sldId id="345" r:id="rId132"/>
    <p:sldId id="346" r:id="rId133"/>
    <p:sldId id="347" r:id="rId134"/>
    <p:sldId id="348" r:id="rId135"/>
    <p:sldId id="349" r:id="rId136"/>
    <p:sldId id="350" r:id="rId137"/>
    <p:sldId id="351" r:id="rId138"/>
    <p:sldId id="352" r:id="rId139"/>
    <p:sldId id="353" r:id="rId140"/>
    <p:sldId id="354" r:id="rId141"/>
    <p:sldId id="355" r:id="rId142"/>
    <p:sldId id="356" r:id="rId143"/>
    <p:sldId id="357" r:id="rId1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6" roundtripDataSignature="AMtx7mg9YQf3QJI7N0IM6lFeqAe2AqZ9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B899D3-D894-4CB3-B750-3DF866DCC0E9}">
  <a:tblStyle styleId="{2AB899D3-D894-4CB3-B750-3DF866DCC0E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/>
    <p:restoredTop sz="94753"/>
  </p:normalViewPr>
  <p:slideViewPr>
    <p:cSldViewPr snapToGrid="0">
      <p:cViewPr varScale="1">
        <p:scale>
          <a:sx n="146" d="100"/>
          <a:sy n="146" d="100"/>
        </p:scale>
        <p:origin x="11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theme" Target="theme/theme1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tableStyles" Target="tableStyle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customschemas.google.com/relationships/presentationmetadata" Target="meta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363ce8c0d_1_2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10363ce8c0d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Google Shape;2982;g10363ce8c0d_1_3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3" name="Google Shape;2983;g10363ce8c0d_1_334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84" name="Google Shape;2984;g10363ce8c0d_1_3345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101</a:t>
            </a:fld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g10363ce8c0d_1_3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1" name="Google Shape;2991;g10363ce8c0d_1_335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2" name="Google Shape;2992;g10363ce8c0d_1_335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102</a:t>
            </a:fld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g10363ce8c0d_1_3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8" name="Google Shape;2998;g10363ce8c0d_1_335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9" name="Google Shape;2999;g10363ce8c0d_1_3357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103</a:t>
            </a:fld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5" name="Google Shape;3005;g10363ce8c0d_1_3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6" name="Google Shape;3006;g10363ce8c0d_1_337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7" name="Google Shape;3007;g10363ce8c0d_1_337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104</a:t>
            </a:fld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g10363ce8c0d_1_3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3" name="Google Shape;3013;g10363ce8c0d_1_337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14" name="Google Shape;3014;g10363ce8c0d_1_3377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105</a:t>
            </a:fld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" name="Google Shape;3020;g10363ce8c0d_1_3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1" name="Google Shape;3021;g10363ce8c0d_1_338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2" name="Google Shape;3022;g10363ce8c0d_1_3385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106</a:t>
            </a:fld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8" name="Google Shape;3028;g10363ce8c0d_1_3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9" name="Google Shape;3029;g10363ce8c0d_1_339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0" name="Google Shape;3030;g10363ce8c0d_1_3393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107</a:t>
            </a:fld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g10363ce8c0d_1_3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7" name="Google Shape;3037;g10363ce8c0d_1_340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8" name="Google Shape;3038;g10363ce8c0d_1_3405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108</a:t>
            </a:fld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>
          <a:extLst>
            <a:ext uri="{FF2B5EF4-FFF2-40B4-BE49-F238E27FC236}">
              <a16:creationId xmlns:a16="http://schemas.microsoft.com/office/drawing/2014/main" id="{F5D97F6F-14E9-8DB1-15F0-26E1D7A55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>
            <a:extLst>
              <a:ext uri="{FF2B5EF4-FFF2-40B4-BE49-F238E27FC236}">
                <a16:creationId xmlns:a16="http://schemas.microsoft.com/office/drawing/2014/main" id="{8196634C-A976-1C2E-88AD-5FECD0F137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2:notes">
            <a:extLst>
              <a:ext uri="{FF2B5EF4-FFF2-40B4-BE49-F238E27FC236}">
                <a16:creationId xmlns:a16="http://schemas.microsoft.com/office/drawing/2014/main" id="{C4192EE6-40CC-6C9D-5446-128F2A809C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09319003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5" name="Google Shape;975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0" strike="noStrike">
                <a:latin typeface="Arial"/>
                <a:ea typeface="Arial"/>
                <a:cs typeface="Arial"/>
                <a:sym typeface="Arial"/>
              </a:rPr>
              <a:t>http://nlp.stanford.edu:8080/corenlp/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7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1" name="Google Shape;1001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7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8" name="Google Shape;1008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7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6" name="Google Shape;106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7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4" name="Google Shape;112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7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1" name="Google Shape;1181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8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8" name="Google Shape;1238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8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5" name="Google Shape;1295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8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2" name="Google Shape;1352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8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9" name="Google Shape;1409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8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6" name="Google Shape;1466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363ce8c0d_1_3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10363ce8c0d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8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4" name="Google Shape;1524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1" name="Google Shape;1581;p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0" strike="noStrike">
                <a:latin typeface="Arial"/>
                <a:ea typeface="Arial"/>
                <a:cs typeface="Arial"/>
                <a:sym typeface="Arial"/>
              </a:rPr>
              <a:t>Let’s change 1 score value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9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8" name="Google Shape;1638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9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5" name="Google Shape;1695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" name="Google Shape;1747;p9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8" name="Google Shape;1748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10363ce8c0d_1_156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1" name="Google Shape;1801;g10363ce8c0d_1_1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10363ce8c0d_1_161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4" name="Google Shape;1854;g10363ce8c0d_1_16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9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7" name="Google Shape;1907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9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9" name="Google Shape;1959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9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0" name="Google Shape;2010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363ce8c0d_1_4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g10363ce8c0d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9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5" name="Google Shape;2065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9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5" name="Google Shape;2135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9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5" name="Google Shape;2205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10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5" name="Google Shape;2275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10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5" name="Google Shape;2345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9" name="Google Shape;2409;p10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0" name="Google Shape;2410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Google Shape;2474;g10363ce8c0d_1_274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5" name="Google Shape;2475;g10363ce8c0d_1_2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g10363ce8c0d_1_280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0" name="Google Shape;2540;g10363ce8c0d_1_2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g10363ce8c0d_1_287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5" name="Google Shape;2605;g10363ce8c0d_1_2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9" name="Google Shape;2669;p10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0" name="Google Shape;2670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363ce8c0d_1_4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g10363ce8c0d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Google Shape;2735;p10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6" name="Google Shape;2736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p10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9" name="Google Shape;2779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0363ce8c0d_1_5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10363ce8c0d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363ce8c0d_1_6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g10363ce8c0d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7" name="Google Shape;2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9d6ea13757_0_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29d6ea1375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9" name="Google Shape;36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0" strike="noStrike">
                <a:latin typeface="Arial"/>
                <a:ea typeface="Arial"/>
                <a:cs typeface="Arial"/>
                <a:sym typeface="Arial"/>
              </a:rPr>
              <a:t>A tiny bit of background about formal grammar theory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0" name="Google Shape;38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1" name="Google Shape;39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2" name="Google Shape;40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3" name="Google Shape;41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4" name="Google Shape;42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5" name="Google Shape;43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6" name="Google Shape;44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8" name="Google Shape;46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0" name="Google Shape;48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so context free about context free grammars? ⇒ The rules can be applied regardless of the context of the condition (A). In contrast to Context sensitive rules, where A is contextualized by α and β.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strike="noStrike">
              <a:latin typeface="Arial"/>
              <a:ea typeface="Arial"/>
              <a:cs typeface="Arial"/>
              <a:sym typeface="Arial"/>
            </a:endParaRPr>
          </a:p>
          <a:p>
            <a:pPr marL="216000" lvl="0" indent="-2152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2" name="Google Shape;49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4" name="Google Shape;50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8" name="Google Shape;51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2" name="Google Shape;532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7" name="Google Shape;54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2" name="Google Shape;56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7" name="Google Shape;57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2" name="Google Shape;59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6" name="Google Shape;60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0363ce8c0d_1_22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1" name="Google Shape;621;g10363ce8c0d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5" name="Google Shape;64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3" name="Google Shape;653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0" strike="noStrike">
                <a:latin typeface="Arial"/>
                <a:ea typeface="Arial"/>
                <a:cs typeface="Arial"/>
                <a:sym typeface="Arial"/>
              </a:rPr>
              <a:t>PP-attachment ambiguity.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Google Shape;66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0" strike="noStrike">
                <a:latin typeface="Arial"/>
                <a:ea typeface="Arial"/>
                <a:cs typeface="Arial"/>
                <a:sym typeface="Arial"/>
              </a:rPr>
              <a:t>PP-attachment ambiguity.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5" name="Google Shape;675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0" strike="noStrike">
                <a:latin typeface="Arial"/>
                <a:ea typeface="Arial"/>
                <a:cs typeface="Arial"/>
                <a:sym typeface="Arial"/>
              </a:rPr>
              <a:t>PP-attachment ambiguity.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9" name="Google Shape;689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0" strike="noStrike">
                <a:latin typeface="Arial"/>
                <a:ea typeface="Arial"/>
                <a:cs typeface="Arial"/>
                <a:sym typeface="Arial"/>
              </a:rPr>
              <a:t>PP-attachment ambiguity.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6" name="Google Shape;706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0" strike="noStrike">
                <a:latin typeface="Arial"/>
                <a:ea typeface="Arial"/>
                <a:cs typeface="Arial"/>
                <a:sym typeface="Arial"/>
              </a:rPr>
              <a:t>PP-attachment ambiguity.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Google Shape;72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0" strike="noStrike">
                <a:latin typeface="Arial"/>
                <a:ea typeface="Arial"/>
                <a:cs typeface="Arial"/>
                <a:sym typeface="Arial"/>
              </a:rPr>
              <a:t>PP-attachment ambiguity.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2" name="Google Shape;742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0" strike="noStrike">
                <a:latin typeface="Arial"/>
                <a:ea typeface="Arial"/>
                <a:cs typeface="Arial"/>
                <a:sym typeface="Arial"/>
              </a:rPr>
              <a:t>PP-attachment ambiguity.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3" name="Google Shape;763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0" strike="noStrike">
                <a:latin typeface="Arial"/>
                <a:ea typeface="Arial"/>
                <a:cs typeface="Arial"/>
                <a:sym typeface="Arial"/>
              </a:rPr>
              <a:t>PP-attachment ambiguity.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4" name="Google Shape;784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0" strike="noStrike">
                <a:latin typeface="Arial"/>
                <a:ea typeface="Arial"/>
                <a:cs typeface="Arial"/>
                <a:sym typeface="Arial"/>
              </a:rPr>
              <a:t>PP-attachment ambiguity.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6" name="Google Shape;80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0" strike="noStrike">
                <a:latin typeface="Arial"/>
                <a:ea typeface="Arial"/>
                <a:cs typeface="Arial"/>
                <a:sym typeface="Arial"/>
              </a:rPr>
              <a:t>PP-attachment ambiguity.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8" name="Google Shape;828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0" strike="noStrike">
                <a:latin typeface="Arial"/>
                <a:ea typeface="Arial"/>
                <a:cs typeface="Arial"/>
                <a:sym typeface="Arial"/>
              </a:rPr>
              <a:t>PP-attachment ambiguity.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0" name="Google Shape;850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0" strike="noStrike">
                <a:latin typeface="Arial"/>
                <a:ea typeface="Arial"/>
                <a:cs typeface="Arial"/>
                <a:sym typeface="Arial"/>
              </a:rPr>
              <a:t>PP-attachment ambiguity.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1" name="Google Shape;861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0" strike="noStrike">
                <a:latin typeface="Arial"/>
                <a:ea typeface="Arial"/>
                <a:cs typeface="Arial"/>
                <a:sym typeface="Arial"/>
              </a:rPr>
              <a:t>PP-attachment ambiguity.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2" name="Google Shape;872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0" strike="noStrike">
                <a:latin typeface="Arial"/>
                <a:ea typeface="Arial"/>
                <a:cs typeface="Arial"/>
                <a:sym typeface="Arial"/>
              </a:rPr>
              <a:t>PP-attachment ambiguity.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0363ce8c0d_1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8" name="Google Shape;938;g10363ce8c0d_1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0" strike="noStrike">
                <a:latin typeface="Arial"/>
                <a:ea typeface="Arial"/>
                <a:cs typeface="Arial"/>
                <a:sym typeface="Arial"/>
              </a:rPr>
              <a:t>PP-attachment ambiguity.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10363ce8c0d_1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3" name="Google Shape;953;g10363ce8c0d_1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00" cy="41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0" strike="noStrike">
                <a:latin typeface="Arial"/>
                <a:ea typeface="Arial"/>
                <a:cs typeface="Arial"/>
                <a:sym typeface="Arial"/>
              </a:rPr>
              <a:t>PP-attachment ambiguity.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>
          <a:extLst>
            <a:ext uri="{FF2B5EF4-FFF2-40B4-BE49-F238E27FC236}">
              <a16:creationId xmlns:a16="http://schemas.microsoft.com/office/drawing/2014/main" id="{F7021F17-2240-F4DB-1488-49A5727DE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>
            <a:extLst>
              <a:ext uri="{FF2B5EF4-FFF2-40B4-BE49-F238E27FC236}">
                <a16:creationId xmlns:a16="http://schemas.microsoft.com/office/drawing/2014/main" id="{45FF2DE1-67CD-C6AE-58A5-3C5264A00C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2:notes">
            <a:extLst>
              <a:ext uri="{FF2B5EF4-FFF2-40B4-BE49-F238E27FC236}">
                <a16:creationId xmlns:a16="http://schemas.microsoft.com/office/drawing/2014/main" id="{D3C0FAF9-F869-E43C-61E0-E53411EC25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4520226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A5C429FD-5E8A-A71F-4F02-B44AE8537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>
            <a:extLst>
              <a:ext uri="{FF2B5EF4-FFF2-40B4-BE49-F238E27FC236}">
                <a16:creationId xmlns:a16="http://schemas.microsoft.com/office/drawing/2014/main" id="{C2431F44-DDAD-E2F1-35F3-08023CA45C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31:notes">
            <a:extLst>
              <a:ext uri="{FF2B5EF4-FFF2-40B4-BE49-F238E27FC236}">
                <a16:creationId xmlns:a16="http://schemas.microsoft.com/office/drawing/2014/main" id="{6A5E4546-FBEC-1654-FCC9-C570E3E29C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50364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443F8DE9-E0CF-6B44-EB55-3BC17A75F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>
            <a:extLst>
              <a:ext uri="{FF2B5EF4-FFF2-40B4-BE49-F238E27FC236}">
                <a16:creationId xmlns:a16="http://schemas.microsoft.com/office/drawing/2014/main" id="{A959B286-B9BF-8ACE-1978-0641DC3FE3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31:notes">
            <a:extLst>
              <a:ext uri="{FF2B5EF4-FFF2-40B4-BE49-F238E27FC236}">
                <a16:creationId xmlns:a16="http://schemas.microsoft.com/office/drawing/2014/main" id="{40C36D1A-8187-89DA-5A7A-1D3C18DD82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67346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EEE5A024-DA8F-3D1F-0EBB-E3A4D4EAF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>
            <a:extLst>
              <a:ext uri="{FF2B5EF4-FFF2-40B4-BE49-F238E27FC236}">
                <a16:creationId xmlns:a16="http://schemas.microsoft.com/office/drawing/2014/main" id="{7D79D68E-6930-DCBD-56DC-E7E3E664CB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31:notes">
            <a:extLst>
              <a:ext uri="{FF2B5EF4-FFF2-40B4-BE49-F238E27FC236}">
                <a16:creationId xmlns:a16="http://schemas.microsoft.com/office/drawing/2014/main" id="{EC87D3A5-AAE9-D34E-CD86-4CBB67EC0E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1393175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7064195D-36EC-4FBD-F352-11F32EE05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>
            <a:extLst>
              <a:ext uri="{FF2B5EF4-FFF2-40B4-BE49-F238E27FC236}">
                <a16:creationId xmlns:a16="http://schemas.microsoft.com/office/drawing/2014/main" id="{D6F2F693-9C2F-401E-B030-FE71A60169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31:notes">
            <a:extLst>
              <a:ext uri="{FF2B5EF4-FFF2-40B4-BE49-F238E27FC236}">
                <a16:creationId xmlns:a16="http://schemas.microsoft.com/office/drawing/2014/main" id="{243755BD-A600-9231-DF84-4C2DE2050B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4956503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62E3E9B5-F07E-FC2A-3274-3D1D61C6B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>
            <a:extLst>
              <a:ext uri="{FF2B5EF4-FFF2-40B4-BE49-F238E27FC236}">
                <a16:creationId xmlns:a16="http://schemas.microsoft.com/office/drawing/2014/main" id="{9C19FB3A-F37E-CFAD-4AC6-F41A907DF6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31:notes">
            <a:extLst>
              <a:ext uri="{FF2B5EF4-FFF2-40B4-BE49-F238E27FC236}">
                <a16:creationId xmlns:a16="http://schemas.microsoft.com/office/drawing/2014/main" id="{3F505DA8-2C26-CB46-4CC7-D455EC6A4D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4748801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E6AAE0D1-1E0A-C5F1-DCFD-8B3097D36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>
            <a:extLst>
              <a:ext uri="{FF2B5EF4-FFF2-40B4-BE49-F238E27FC236}">
                <a16:creationId xmlns:a16="http://schemas.microsoft.com/office/drawing/2014/main" id="{359F2A61-42BA-B9E8-A87A-124E7B1138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31:notes">
            <a:extLst>
              <a:ext uri="{FF2B5EF4-FFF2-40B4-BE49-F238E27FC236}">
                <a16:creationId xmlns:a16="http://schemas.microsoft.com/office/drawing/2014/main" id="{D6CA2249-22F0-8FCF-A759-0BEF8D5503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5435330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42371D0F-9C12-EFD3-21F9-F54977FD3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>
            <a:extLst>
              <a:ext uri="{FF2B5EF4-FFF2-40B4-BE49-F238E27FC236}">
                <a16:creationId xmlns:a16="http://schemas.microsoft.com/office/drawing/2014/main" id="{BE93101D-0BE6-B2D6-F0CC-0D708DD90B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31:notes">
            <a:extLst>
              <a:ext uri="{FF2B5EF4-FFF2-40B4-BE49-F238E27FC236}">
                <a16:creationId xmlns:a16="http://schemas.microsoft.com/office/drawing/2014/main" id="{A4658C99-1086-9F40-0A0C-0F924A3C3F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6465022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6E54954D-202E-4D86-945E-6350555A7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>
            <a:extLst>
              <a:ext uri="{FF2B5EF4-FFF2-40B4-BE49-F238E27FC236}">
                <a16:creationId xmlns:a16="http://schemas.microsoft.com/office/drawing/2014/main" id="{2F7A4935-5B76-777F-0905-DE7FA83028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31:notes">
            <a:extLst>
              <a:ext uri="{FF2B5EF4-FFF2-40B4-BE49-F238E27FC236}">
                <a16:creationId xmlns:a16="http://schemas.microsoft.com/office/drawing/2014/main" id="{6A83E809-9990-37CC-51C1-523D394557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6179666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B0FEB12C-DC19-CA23-CB99-4BD3501FF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>
            <a:extLst>
              <a:ext uri="{FF2B5EF4-FFF2-40B4-BE49-F238E27FC236}">
                <a16:creationId xmlns:a16="http://schemas.microsoft.com/office/drawing/2014/main" id="{2E9ED941-22FC-A5C4-741F-A44812F212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31:notes">
            <a:extLst>
              <a:ext uri="{FF2B5EF4-FFF2-40B4-BE49-F238E27FC236}">
                <a16:creationId xmlns:a16="http://schemas.microsoft.com/office/drawing/2014/main" id="{F31A0CBE-622A-33E7-B611-69EC87CD3E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00407296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7456F040-B550-9625-A7AE-7C305DDAA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>
            <a:extLst>
              <a:ext uri="{FF2B5EF4-FFF2-40B4-BE49-F238E27FC236}">
                <a16:creationId xmlns:a16="http://schemas.microsoft.com/office/drawing/2014/main" id="{8EEE09DD-8C7C-C61B-953A-346A9D46C8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31:notes">
            <a:extLst>
              <a:ext uri="{FF2B5EF4-FFF2-40B4-BE49-F238E27FC236}">
                <a16:creationId xmlns:a16="http://schemas.microsoft.com/office/drawing/2014/main" id="{E18649EC-CE6B-5F10-3241-7B55947989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268118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42CE5D08-1098-A5F3-A809-8B42566A9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>
            <a:extLst>
              <a:ext uri="{FF2B5EF4-FFF2-40B4-BE49-F238E27FC236}">
                <a16:creationId xmlns:a16="http://schemas.microsoft.com/office/drawing/2014/main" id="{BEBAE416-ADEC-08B8-3088-666D9E90C9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31:notes">
            <a:extLst>
              <a:ext uri="{FF2B5EF4-FFF2-40B4-BE49-F238E27FC236}">
                <a16:creationId xmlns:a16="http://schemas.microsoft.com/office/drawing/2014/main" id="{2BD565BA-4C0A-ADBA-7084-388BE5F8D8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4635581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090B33D4-16B1-E123-2325-B79F0B9E9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:notes">
            <a:extLst>
              <a:ext uri="{FF2B5EF4-FFF2-40B4-BE49-F238E27FC236}">
                <a16:creationId xmlns:a16="http://schemas.microsoft.com/office/drawing/2014/main" id="{F4A994FA-3DBF-AC33-A234-FB7FC51F31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p31:notes">
            <a:extLst>
              <a:ext uri="{FF2B5EF4-FFF2-40B4-BE49-F238E27FC236}">
                <a16:creationId xmlns:a16="http://schemas.microsoft.com/office/drawing/2014/main" id="{7F12A569-F76B-6145-A49D-A8965A1C8B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3758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363ce8c0d_1_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10363ce8c0d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>
          <a:extLst>
            <a:ext uri="{FF2B5EF4-FFF2-40B4-BE49-F238E27FC236}">
              <a16:creationId xmlns:a16="http://schemas.microsoft.com/office/drawing/2014/main" id="{B89DF701-4CE1-B5DE-8D90-225B838D7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>
            <a:extLst>
              <a:ext uri="{FF2B5EF4-FFF2-40B4-BE49-F238E27FC236}">
                <a16:creationId xmlns:a16="http://schemas.microsoft.com/office/drawing/2014/main" id="{1BA51366-13EB-00B1-70B7-56D11E7803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2" name="Google Shape;122;p2:notes">
            <a:extLst>
              <a:ext uri="{FF2B5EF4-FFF2-40B4-BE49-F238E27FC236}">
                <a16:creationId xmlns:a16="http://schemas.microsoft.com/office/drawing/2014/main" id="{A56284EB-BC3E-3E3D-4FE1-9C7803517B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5653283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>
          <a:extLst>
            <a:ext uri="{FF2B5EF4-FFF2-40B4-BE49-F238E27FC236}">
              <a16:creationId xmlns:a16="http://schemas.microsoft.com/office/drawing/2014/main" id="{650C6AF6-3A89-A8CB-E28F-65DB80FE0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74:notes">
            <a:extLst>
              <a:ext uri="{FF2B5EF4-FFF2-40B4-BE49-F238E27FC236}">
                <a16:creationId xmlns:a16="http://schemas.microsoft.com/office/drawing/2014/main" id="{E08FAB61-5FB0-F799-ED60-A341E31B31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4413" cy="34274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5" name="Google Shape;975;p74:notes">
            <a:extLst>
              <a:ext uri="{FF2B5EF4-FFF2-40B4-BE49-F238E27FC236}">
                <a16:creationId xmlns:a16="http://schemas.microsoft.com/office/drawing/2014/main" id="{885B0A8F-DDA8-0F67-4CEA-53AC04CB6F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216000" lvl="0" indent="-2152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100" b="0" strike="noStrike">
                <a:latin typeface="Arial"/>
                <a:ea typeface="Arial"/>
                <a:cs typeface="Arial"/>
                <a:sym typeface="Arial"/>
              </a:rPr>
              <a:t>http://nlp.stanford.edu:8080/corenlp/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279836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10363ce8c0d_1_3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2" name="Google Shape;2822;g10363ce8c0d_1_320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23" name="Google Shape;2823;g10363ce8c0d_1_3206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10363ce8c0d_1_3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9" name="Google Shape;2829;g10363ce8c0d_1_320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0" name="Google Shape;2830;g10363ce8c0d_1_320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7">
          <a:extLst>
            <a:ext uri="{FF2B5EF4-FFF2-40B4-BE49-F238E27FC236}">
              <a16:creationId xmlns:a16="http://schemas.microsoft.com/office/drawing/2014/main" id="{1B5C4095-9B6E-68BD-10EA-1D7CED10E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10363ce8c0d_1_3201:notes">
            <a:extLst>
              <a:ext uri="{FF2B5EF4-FFF2-40B4-BE49-F238E27FC236}">
                <a16:creationId xmlns:a16="http://schemas.microsoft.com/office/drawing/2014/main" id="{1F5258C4-AAF5-AF52-4C3C-9295448651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9" name="Google Shape;2829;g10363ce8c0d_1_3201:notes">
            <a:extLst>
              <a:ext uri="{FF2B5EF4-FFF2-40B4-BE49-F238E27FC236}">
                <a16:creationId xmlns:a16="http://schemas.microsoft.com/office/drawing/2014/main" id="{14029501-CB57-E31D-C835-D349296A0B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30" name="Google Shape;2830;g10363ce8c0d_1_3201:notes">
            <a:extLst>
              <a:ext uri="{FF2B5EF4-FFF2-40B4-BE49-F238E27FC236}">
                <a16:creationId xmlns:a16="http://schemas.microsoft.com/office/drawing/2014/main" id="{E17BBE1C-6B7A-786B-C593-A652DC6075A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847012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g10363ce8c0d_1_3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1" name="Google Shape;2871;g10363ce8c0d_1_325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2" name="Google Shape;2872;g10363ce8c0d_1_325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Google Shape;2877;g10363ce8c0d_1_3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8" name="Google Shape;2878;g10363ce8c0d_1_325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9" name="Google Shape;2879;g10363ce8c0d_1_3255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10363ce8c0d_1_3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6" name="Google Shape;2886;g10363ce8c0d_1_326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7" name="Google Shape;2887;g10363ce8c0d_1_326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Google Shape;2892;g10363ce8c0d_1_3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3" name="Google Shape;2893;g10363ce8c0d_1_327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94" name="Google Shape;2894;g10363ce8c0d_1_327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Google Shape;2900;g10363ce8c0d_1_3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1" name="Google Shape;2901;g10363ce8c0d_1_327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2" name="Google Shape;2902;g10363ce8c0d_1_3279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363ce8c0d_1_1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10363ce8c0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7" name="Google Shape;2907;g10363ce8c0d_1_3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8" name="Google Shape;2908;g10363ce8c0d_1_328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9" name="Google Shape;2909;g10363ce8c0d_1_3285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g10363ce8c0d_1_3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6" name="Google Shape;2916;g10363ce8c0d_1_329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7" name="Google Shape;2917;g10363ce8c0d_1_329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g10363ce8c0d_1_3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3" name="Google Shape;2923;g10363ce8c0d_1_329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4" name="Google Shape;2924;g10363ce8c0d_1_3297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g10363ce8c0d_1_3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1" name="Google Shape;2931;g10363ce8c0d_1_330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2" name="Google Shape;2932;g10363ce8c0d_1_3303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7" name="Google Shape;2937;g10363ce8c0d_1_3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8" name="Google Shape;2938;g10363ce8c0d_1_330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9" name="Google Shape;2939;g10363ce8c0d_1_3309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95</a:t>
            </a:fld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g10363ce8c0d_1_3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46" name="Google Shape;2946;g10363ce8c0d_1_331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7" name="Google Shape;2947;g10363ce8c0d_1_3315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96</a:t>
            </a:fld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2" name="Google Shape;2952;g10363ce8c0d_1_3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3" name="Google Shape;2953;g10363ce8c0d_1_332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4" name="Google Shape;2954;g10363ce8c0d_1_332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97</a:t>
            </a:fld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Google Shape;2960;g10363ce8c0d_1_3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1" name="Google Shape;2961;g10363ce8c0d_1_332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2" name="Google Shape;2962;g10363ce8c0d_1_3327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98</a:t>
            </a:fld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7" name="Google Shape;2967;g10363ce8c0d_1_3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8" name="Google Shape;2968;g10363ce8c0d_1_333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9" name="Google Shape;2969;g10363ce8c0d_1_3333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99</a:t>
            </a:fld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g10363ce8c0d_1_3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6" name="Google Shape;2976;g10363ce8c0d_1_333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7" name="Google Shape;2977;g10363ce8c0d_1_3339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100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1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2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2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2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3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3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3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3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3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4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6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6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7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8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9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3"/>
          <p:cNvSpPr txBox="1">
            <a:spLocks noGrp="1"/>
          </p:cNvSpPr>
          <p:nvPr>
            <p:ph type="subTitle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0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1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1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2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2"/>
          <p:cNvSpPr txBox="1">
            <a:spLocks noGrp="1"/>
          </p:cNvSpPr>
          <p:nvPr>
            <p:ph type="body" idx="2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3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3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3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3"/>
          <p:cNvSpPr txBox="1">
            <a:spLocks noGrp="1"/>
          </p:cNvSpPr>
          <p:nvPr>
            <p:ph type="body" idx="4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4"/>
          <p:cNvSpPr txBox="1">
            <a:spLocks noGrp="1"/>
          </p:cNvSpPr>
          <p:nvPr>
            <p:ph type="body" idx="2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4"/>
          <p:cNvSpPr txBox="1">
            <a:spLocks noGrp="1"/>
          </p:cNvSpPr>
          <p:nvPr>
            <p:ph type="body" idx="3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4"/>
          <p:cNvSpPr txBox="1">
            <a:spLocks noGrp="1"/>
          </p:cNvSpPr>
          <p:nvPr>
            <p:ph type="body" idx="4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4"/>
          <p:cNvSpPr txBox="1">
            <a:spLocks noGrp="1"/>
          </p:cNvSpPr>
          <p:nvPr>
            <p:ph type="body" idx="5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4"/>
          <p:cNvSpPr txBox="1">
            <a:spLocks noGrp="1"/>
          </p:cNvSpPr>
          <p:nvPr>
            <p:ph type="body" idx="6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4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4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5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5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5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6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7"/>
          <p:cNvSpPr txBox="1">
            <a:spLocks noGrp="1"/>
          </p:cNvSpPr>
          <p:nvPr>
            <p:ph type="subTitle" idx="1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8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8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8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9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9"/>
          <p:cNvSpPr txBox="1">
            <a:spLocks noGrp="1"/>
          </p:cNvSpPr>
          <p:nvPr>
            <p:ph type="body" idx="3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0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0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0"/>
          <p:cNvSpPr txBox="1">
            <a:spLocks noGrp="1"/>
          </p:cNvSpPr>
          <p:nvPr>
            <p:ph type="body" idx="2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0"/>
          <p:cNvSpPr txBox="1">
            <a:spLocks noGrp="1"/>
          </p:cNvSpPr>
          <p:nvPr>
            <p:ph type="body" idx="3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9"/>
          <p:cNvSpPr/>
          <p:nvPr/>
        </p:nvSpPr>
        <p:spPr>
          <a:xfrm>
            <a:off x="0" y="4810320"/>
            <a:ext cx="9142560" cy="484200"/>
          </a:xfrm>
          <a:prstGeom prst="rect">
            <a:avLst/>
          </a:prstGeom>
          <a:gradFill>
            <a:gsLst>
              <a:gs pos="0">
                <a:srgbClr val="1D8DB0"/>
              </a:gs>
              <a:gs pos="100000">
                <a:srgbClr val="BDD8E8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0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980400" y="4486320"/>
            <a:ext cx="1511640" cy="5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09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9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1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1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3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"/>
          <p:cNvSpPr/>
          <p:nvPr/>
        </p:nvSpPr>
        <p:spPr>
          <a:xfrm>
            <a:off x="311760" y="744480"/>
            <a:ext cx="8519040" cy="205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Syntactic Parsing</a:t>
            </a:r>
            <a:endParaRPr sz="5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311760" y="2834280"/>
            <a:ext cx="8519040" cy="79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Exercise Session Capita Selecta Course Computer Science</a:t>
            </a: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AI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39960" y="4827600"/>
            <a:ext cx="5270040" cy="61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 dirty="0">
                <a:solidFill>
                  <a:srgbClr val="073763"/>
                </a:solidFill>
                <a:latin typeface="Arial"/>
                <a:ea typeface="Arial"/>
                <a:cs typeface="Arial"/>
                <a:sym typeface="Arial"/>
              </a:rPr>
              <a:t>Ruben Cartuyvels, Victor Milewski and Marie-Francine Moens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363ce8c0d_1_22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1.A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Construct two grammatical sentences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10363ce8c0d_1_22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10363ce8c0d_1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50" y="1074900"/>
            <a:ext cx="4419801" cy="275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0363ce8c0d_1_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3450" y="531646"/>
            <a:ext cx="5661124" cy="44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g10363ce8c0d_1_3339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update word 7 - the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0" name="Google Shape;2980;g10363ce8c0d_1_3339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100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Google Shape;2986;g10363ce8c0d_1_3345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update word 7 - the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7" name="Google Shape;2987;g10363ce8c0d_1_3345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101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8" name="Google Shape;2988;g10363ce8c0d_1_33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8175" y="1747848"/>
            <a:ext cx="42862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g10363ce8c0d_1_3351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update word 8 - binoculars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5" name="Google Shape;2995;g10363ce8c0d_1_3351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102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g10363ce8c0d_1_3357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update word 8 - binoculars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2" name="Google Shape;3002;g10363ce8c0d_1_3357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103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3" name="Google Shape;3003;g10363ce8c0d_1_33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4363" y="1757373"/>
            <a:ext cx="43338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10363ce8c0d_1_3370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prediction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0" name="Google Shape;3010;g10363ce8c0d_1_3370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104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" name="Google Shape;3016;g10363ce8c0d_1_3377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combine all h</a:t>
            </a:r>
            <a:r>
              <a:rPr lang="en" sz="2800" b="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 a matrix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7" name="Google Shape;3017;g10363ce8c0d_1_3377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105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8" name="Google Shape;3018;g10363ce8c0d_1_33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37625" y="2052648"/>
            <a:ext cx="35718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4" name="Google Shape;3024;g10363ce8c0d_1_3385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the output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5" name="Google Shape;3025;g10363ce8c0d_1_3385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106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6" name="Google Shape;3026;g10363ce8c0d_1_33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2950" y="1911435"/>
            <a:ext cx="407670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2" name="Google Shape;3032;g10363ce8c0d_1_3393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compute the </a:t>
            </a:r>
            <a:r>
              <a:rPr lang="en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softmax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each word/row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3" name="Google Shape;3033;g10363ce8c0d_1_3393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107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7999F-32D2-69C7-9157-C3CAEC13C4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28"/>
          <a:stretch/>
        </p:blipFill>
        <p:spPr>
          <a:xfrm>
            <a:off x="515501" y="1834937"/>
            <a:ext cx="7772400" cy="1780514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Google Shape;3040;g10363ce8c0d_1_3405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3.3: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resulting predictions are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1" name="Google Shape;3041;g10363ce8c0d_1_3405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108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2" name="Google Shape;3042;g10363ce8c0d_1_3405"/>
          <p:cNvPicPr preferRelativeResize="0"/>
          <p:nvPr/>
        </p:nvPicPr>
        <p:blipFill rotWithShape="1">
          <a:blip r:embed="rId3">
            <a:alphaModFix/>
          </a:blip>
          <a:srcRect t="12456"/>
          <a:stretch/>
        </p:blipFill>
        <p:spPr>
          <a:xfrm>
            <a:off x="176288" y="2788245"/>
            <a:ext cx="8791424" cy="33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>
          <a:extLst>
            <a:ext uri="{FF2B5EF4-FFF2-40B4-BE49-F238E27FC236}">
              <a16:creationId xmlns:a16="http://schemas.microsoft.com/office/drawing/2014/main" id="{05BB49AB-42C6-F2FB-08B0-21CA01AE0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>
            <a:extLst>
              <a:ext uri="{FF2B5EF4-FFF2-40B4-BE49-F238E27FC236}">
                <a16:creationId xmlns:a16="http://schemas.microsoft.com/office/drawing/2014/main" id="{9E438247-61EA-2F1D-24AC-6D0ACED71D66}"/>
              </a:ext>
            </a:extLst>
          </p:cNvPr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>
            <a:extLst>
              <a:ext uri="{FF2B5EF4-FFF2-40B4-BE49-F238E27FC236}">
                <a16:creationId xmlns:a16="http://schemas.microsoft.com/office/drawing/2014/main" id="{4A2481E2-4808-96EE-F208-1261EBE986A7}"/>
              </a:ext>
            </a:extLst>
          </p:cNvPr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8460" marR="0" lvl="0" indent="-342900" algn="l" rtl="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Parsing context free grammars (CFG</a:t>
            </a:r>
            <a:r>
              <a:rPr lang="en" sz="1800" dirty="0">
                <a:solidFill>
                  <a:schemeClr val="dk1"/>
                </a:solidFill>
              </a:rPr>
              <a:t>)</a:t>
            </a:r>
            <a:endParaRPr lang="en" sz="18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8460" marR="0" lvl="0" indent="-342900" algn="l" rtl="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Self-supervised latent trees</a:t>
            </a:r>
            <a:endParaRPr sz="18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 role labeling using a GNN</a:t>
            </a:r>
            <a:endParaRPr lang="en" sz="1800" dirty="0">
              <a:solidFill>
                <a:schemeClr val="dk1"/>
              </a:solidFill>
            </a:endParaRPr>
          </a:p>
          <a:p>
            <a:pPr marL="458460" marR="0" lvl="0" indent="-342900" algn="l" rtl="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GB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Dependency parsing (optional)</a:t>
            </a:r>
            <a:endParaRPr lang="en-GB" sz="1800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GB" sz="1800" dirty="0">
                <a:solidFill>
                  <a:schemeClr val="dk1"/>
                </a:solidFill>
              </a:rPr>
              <a:t>Complexity (optional)</a:t>
            </a:r>
          </a:p>
        </p:txBody>
      </p:sp>
      <p:sp>
        <p:nvSpPr>
          <p:cNvPr id="126" name="Google Shape;126;p2">
            <a:extLst>
              <a:ext uri="{FF2B5EF4-FFF2-40B4-BE49-F238E27FC236}">
                <a16:creationId xmlns:a16="http://schemas.microsoft.com/office/drawing/2014/main" id="{35D046E7-56DC-668D-BA63-0C24C1BADA0E}"/>
              </a:ext>
            </a:extLst>
          </p:cNvPr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109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7514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CYK requires Chomsky Normal Form (CNF)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50" y="1341725"/>
            <a:ext cx="4419801" cy="275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1"/>
          <p:cNvSpPr/>
          <p:nvPr/>
        </p:nvSpPr>
        <p:spPr>
          <a:xfrm>
            <a:off x="4655360" y="1423608"/>
            <a:ext cx="4415100" cy="195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CFG is in Chomsky normal form if each rule fits one of the following forms: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→ B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→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→ 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,where  ε is the empty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4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Dependency Trees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74"/>
          <p:cNvSpPr/>
          <p:nvPr/>
        </p:nvSpPr>
        <p:spPr>
          <a:xfrm>
            <a:off x="348480" y="107820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⇒ Based on </a:t>
            </a:r>
            <a:r>
              <a:rPr lang="en" sz="1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heads</a:t>
            </a: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dependents</a:t>
            </a: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Every dependent has only 1 head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⇒ Relate </a:t>
            </a:r>
            <a:r>
              <a:rPr lang="en" sz="1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words</a:t>
            </a: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instead of phrases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74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110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74"/>
          <p:cNvSpPr/>
          <p:nvPr/>
        </p:nvSpPr>
        <p:spPr>
          <a:xfrm>
            <a:off x="1706400" y="3900960"/>
            <a:ext cx="2030400" cy="4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NP     V        D    N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John climbs the tree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74"/>
          <p:cNvSpPr/>
          <p:nvPr/>
        </p:nvSpPr>
        <p:spPr>
          <a:xfrm rot="10800000" flipH="1">
            <a:off x="3115440" y="3718440"/>
            <a:ext cx="136440" cy="182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982" name="Google Shape;982;p74"/>
          <p:cNvSpPr/>
          <p:nvPr/>
        </p:nvSpPr>
        <p:spPr>
          <a:xfrm rot="10800000">
            <a:off x="3255120" y="3725640"/>
            <a:ext cx="122040" cy="168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983" name="Google Shape;983;p74"/>
          <p:cNvSpPr/>
          <p:nvPr/>
        </p:nvSpPr>
        <p:spPr>
          <a:xfrm>
            <a:off x="3078720" y="3404160"/>
            <a:ext cx="440280" cy="26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74"/>
          <p:cNvSpPr/>
          <p:nvPr/>
        </p:nvSpPr>
        <p:spPr>
          <a:xfrm rot="10800000" flipH="1">
            <a:off x="2629800" y="3224520"/>
            <a:ext cx="433800" cy="676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985" name="Google Shape;985;p74"/>
          <p:cNvSpPr/>
          <p:nvPr/>
        </p:nvSpPr>
        <p:spPr>
          <a:xfrm rot="10800000">
            <a:off x="3066840" y="3231720"/>
            <a:ext cx="122040" cy="168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986" name="Google Shape;986;p74"/>
          <p:cNvSpPr/>
          <p:nvPr/>
        </p:nvSpPr>
        <p:spPr>
          <a:xfrm>
            <a:off x="2814120" y="2910240"/>
            <a:ext cx="440280" cy="26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74"/>
          <p:cNvSpPr/>
          <p:nvPr/>
        </p:nvSpPr>
        <p:spPr>
          <a:xfrm rot="10800000" flipH="1">
            <a:off x="2123280" y="2691000"/>
            <a:ext cx="557640" cy="1223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988" name="Google Shape;988;p74"/>
          <p:cNvSpPr/>
          <p:nvPr/>
        </p:nvSpPr>
        <p:spPr>
          <a:xfrm rot="10800000">
            <a:off x="2685600" y="2698200"/>
            <a:ext cx="122040" cy="168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989" name="Google Shape;989;p74"/>
          <p:cNvSpPr/>
          <p:nvPr/>
        </p:nvSpPr>
        <p:spPr>
          <a:xfrm>
            <a:off x="2509200" y="2376720"/>
            <a:ext cx="440280" cy="26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74"/>
          <p:cNvSpPr/>
          <p:nvPr/>
        </p:nvSpPr>
        <p:spPr>
          <a:xfrm>
            <a:off x="4627080" y="3825000"/>
            <a:ext cx="2678040" cy="4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NP          V          D           N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John     climbs     the        tree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74"/>
          <p:cNvSpPr/>
          <p:nvPr/>
        </p:nvSpPr>
        <p:spPr>
          <a:xfrm>
            <a:off x="5031000" y="3641040"/>
            <a:ext cx="713880" cy="275760"/>
          </a:xfrm>
          <a:custGeom>
            <a:avLst/>
            <a:gdLst/>
            <a:ahLst/>
            <a:cxnLst/>
            <a:rect l="l" t="t" r="r" b="b"/>
            <a:pathLst>
              <a:path w="20775" h="4715" extrusionOk="0">
                <a:moveTo>
                  <a:pt x="0" y="3983"/>
                </a:moveTo>
                <a:cubicBezTo>
                  <a:pt x="747" y="3495"/>
                  <a:pt x="2501" y="1710"/>
                  <a:pt x="4484" y="1054"/>
                </a:cubicBezTo>
                <a:cubicBezTo>
                  <a:pt x="6467" y="398"/>
                  <a:pt x="9655" y="-136"/>
                  <a:pt x="11897" y="47"/>
                </a:cubicBezTo>
                <a:cubicBezTo>
                  <a:pt x="14139" y="230"/>
                  <a:pt x="16458" y="1374"/>
                  <a:pt x="17938" y="2152"/>
                </a:cubicBezTo>
                <a:cubicBezTo>
                  <a:pt x="19418" y="2930"/>
                  <a:pt x="20302" y="4288"/>
                  <a:pt x="20775" y="471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74"/>
          <p:cNvSpPr/>
          <p:nvPr/>
        </p:nvSpPr>
        <p:spPr>
          <a:xfrm>
            <a:off x="5211720" y="3385800"/>
            <a:ext cx="6120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74"/>
          <p:cNvSpPr/>
          <p:nvPr/>
        </p:nvSpPr>
        <p:spPr>
          <a:xfrm>
            <a:off x="6016320" y="3368880"/>
            <a:ext cx="6120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74"/>
          <p:cNvSpPr/>
          <p:nvPr/>
        </p:nvSpPr>
        <p:spPr>
          <a:xfrm>
            <a:off x="5745960" y="3641040"/>
            <a:ext cx="1269360" cy="275760"/>
          </a:xfrm>
          <a:custGeom>
            <a:avLst/>
            <a:gdLst/>
            <a:ahLst/>
            <a:cxnLst/>
            <a:rect l="l" t="t" r="r" b="b"/>
            <a:pathLst>
              <a:path w="43792" h="7699" extrusionOk="0">
                <a:moveTo>
                  <a:pt x="43792" y="6647"/>
                </a:moveTo>
                <a:cubicBezTo>
                  <a:pt x="42462" y="5890"/>
                  <a:pt x="39415" y="3213"/>
                  <a:pt x="35812" y="2105"/>
                </a:cubicBezTo>
                <a:cubicBezTo>
                  <a:pt x="32209" y="997"/>
                  <a:pt x="26431" y="-15"/>
                  <a:pt x="22175" y="0"/>
                </a:cubicBezTo>
                <a:cubicBezTo>
                  <a:pt x="17919" y="15"/>
                  <a:pt x="13973" y="914"/>
                  <a:pt x="10277" y="2197"/>
                </a:cubicBezTo>
                <a:cubicBezTo>
                  <a:pt x="6581" y="3480"/>
                  <a:pt x="1713" y="6782"/>
                  <a:pt x="0" y="769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74"/>
          <p:cNvSpPr/>
          <p:nvPr/>
        </p:nvSpPr>
        <p:spPr>
          <a:xfrm>
            <a:off x="6260760" y="3809520"/>
            <a:ext cx="713880" cy="99000"/>
          </a:xfrm>
          <a:custGeom>
            <a:avLst/>
            <a:gdLst/>
            <a:ahLst/>
            <a:cxnLst/>
            <a:rect l="l" t="t" r="r" b="b"/>
            <a:pathLst>
              <a:path w="17114" h="4014" extrusionOk="0">
                <a:moveTo>
                  <a:pt x="0" y="4014"/>
                </a:moveTo>
                <a:cubicBezTo>
                  <a:pt x="809" y="3483"/>
                  <a:pt x="3188" y="1495"/>
                  <a:pt x="4851" y="826"/>
                </a:cubicBezTo>
                <a:cubicBezTo>
                  <a:pt x="6514" y="157"/>
                  <a:pt x="8390" y="33"/>
                  <a:pt x="9976" y="2"/>
                </a:cubicBezTo>
                <a:cubicBezTo>
                  <a:pt x="11562" y="-28"/>
                  <a:pt x="13179" y="338"/>
                  <a:pt x="14369" y="643"/>
                </a:cubicBezTo>
                <a:cubicBezTo>
                  <a:pt x="15559" y="948"/>
                  <a:pt x="16657" y="1634"/>
                  <a:pt x="17114" y="183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74"/>
          <p:cNvSpPr/>
          <p:nvPr/>
        </p:nvSpPr>
        <p:spPr>
          <a:xfrm>
            <a:off x="6346440" y="3554280"/>
            <a:ext cx="6120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74"/>
          <p:cNvSpPr/>
          <p:nvPr/>
        </p:nvSpPr>
        <p:spPr>
          <a:xfrm>
            <a:off x="5745960" y="3180600"/>
            <a:ext cx="360" cy="722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998" name="Google Shape;998;p74"/>
          <p:cNvSpPr/>
          <p:nvPr/>
        </p:nvSpPr>
        <p:spPr>
          <a:xfrm>
            <a:off x="5516280" y="2852640"/>
            <a:ext cx="6120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75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Parsing Models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75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 each sentence: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⇒ Score possible dependency structures (trees)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⇒ Parsing corresponds to finding the dependency tree with the highest score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Edge-factored Models: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⇒ The score of a tree is the sum of scores of all edges that comprise the tree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800" b="0" i="1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(makes prediction easier)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75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111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76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Parsing with Edge-factored Models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76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41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possible edges* receive a score based on the model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76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112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76"/>
          <p:cNvSpPr/>
          <p:nvPr/>
        </p:nvSpPr>
        <p:spPr>
          <a:xfrm>
            <a:off x="-21600" y="4785120"/>
            <a:ext cx="85191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* We ignore edge labels to keep the example readable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76"/>
          <p:cNvSpPr/>
          <p:nvPr/>
        </p:nvSpPr>
        <p:spPr>
          <a:xfrm>
            <a:off x="4742280" y="2739600"/>
            <a:ext cx="705240" cy="35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76"/>
          <p:cNvSpPr/>
          <p:nvPr/>
        </p:nvSpPr>
        <p:spPr>
          <a:xfrm>
            <a:off x="6725160" y="4005720"/>
            <a:ext cx="705240" cy="4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76"/>
          <p:cNvSpPr/>
          <p:nvPr/>
        </p:nvSpPr>
        <p:spPr>
          <a:xfrm>
            <a:off x="5448960" y="4005720"/>
            <a:ext cx="705240" cy="4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76"/>
          <p:cNvSpPr/>
          <p:nvPr/>
        </p:nvSpPr>
        <p:spPr>
          <a:xfrm>
            <a:off x="7336800" y="2739600"/>
            <a:ext cx="488520" cy="35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76"/>
          <p:cNvSpPr/>
          <p:nvPr/>
        </p:nvSpPr>
        <p:spPr>
          <a:xfrm>
            <a:off x="6170760" y="2167560"/>
            <a:ext cx="48852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76"/>
          <p:cNvSpPr/>
          <p:nvPr/>
        </p:nvSpPr>
        <p:spPr>
          <a:xfrm flipH="1">
            <a:off x="5063760" y="2320920"/>
            <a:ext cx="1091160" cy="4284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020" name="Google Shape;1020;p76"/>
          <p:cNvSpPr/>
          <p:nvPr/>
        </p:nvSpPr>
        <p:spPr>
          <a:xfrm>
            <a:off x="6415920" y="2489040"/>
            <a:ext cx="757440" cy="1577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021" name="Google Shape;1021;p76"/>
          <p:cNvSpPr/>
          <p:nvPr/>
        </p:nvSpPr>
        <p:spPr>
          <a:xfrm>
            <a:off x="6660720" y="2328120"/>
            <a:ext cx="919440" cy="4100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022" name="Google Shape;1022;p76"/>
          <p:cNvSpPr/>
          <p:nvPr/>
        </p:nvSpPr>
        <p:spPr>
          <a:xfrm flipH="1">
            <a:off x="5711400" y="2489040"/>
            <a:ext cx="701640" cy="16300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023" name="Google Shape;1023;p76"/>
          <p:cNvSpPr/>
          <p:nvPr/>
        </p:nvSpPr>
        <p:spPr>
          <a:xfrm>
            <a:off x="6555960" y="3348360"/>
            <a:ext cx="38916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76"/>
          <p:cNvSpPr/>
          <p:nvPr/>
        </p:nvSpPr>
        <p:spPr>
          <a:xfrm>
            <a:off x="4848480" y="3449520"/>
            <a:ext cx="38916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76"/>
          <p:cNvSpPr/>
          <p:nvPr/>
        </p:nvSpPr>
        <p:spPr>
          <a:xfrm>
            <a:off x="5153400" y="3525840"/>
            <a:ext cx="38916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76"/>
          <p:cNvSpPr/>
          <p:nvPr/>
        </p:nvSpPr>
        <p:spPr>
          <a:xfrm>
            <a:off x="5416200" y="2399400"/>
            <a:ext cx="38916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76"/>
          <p:cNvSpPr/>
          <p:nvPr/>
        </p:nvSpPr>
        <p:spPr>
          <a:xfrm>
            <a:off x="6883560" y="2390040"/>
            <a:ext cx="38916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76"/>
          <p:cNvSpPr/>
          <p:nvPr/>
        </p:nvSpPr>
        <p:spPr>
          <a:xfrm>
            <a:off x="5686560" y="2703600"/>
            <a:ext cx="38916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76"/>
          <p:cNvSpPr/>
          <p:nvPr/>
        </p:nvSpPr>
        <p:spPr>
          <a:xfrm>
            <a:off x="5607000" y="2973240"/>
            <a:ext cx="38916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76"/>
          <p:cNvSpPr/>
          <p:nvPr/>
        </p:nvSpPr>
        <p:spPr>
          <a:xfrm>
            <a:off x="6136200" y="4224240"/>
            <a:ext cx="38916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76"/>
          <p:cNvSpPr/>
          <p:nvPr/>
        </p:nvSpPr>
        <p:spPr>
          <a:xfrm>
            <a:off x="6231240" y="4038840"/>
            <a:ext cx="38916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76"/>
          <p:cNvSpPr/>
          <p:nvPr/>
        </p:nvSpPr>
        <p:spPr>
          <a:xfrm>
            <a:off x="7668720" y="3449520"/>
            <a:ext cx="38916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76"/>
          <p:cNvSpPr/>
          <p:nvPr/>
        </p:nvSpPr>
        <p:spPr>
          <a:xfrm>
            <a:off x="7293960" y="3454560"/>
            <a:ext cx="38916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76"/>
          <p:cNvSpPr/>
          <p:nvPr/>
        </p:nvSpPr>
        <p:spPr>
          <a:xfrm>
            <a:off x="5544000" y="3202560"/>
            <a:ext cx="38916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76"/>
          <p:cNvSpPr/>
          <p:nvPr/>
        </p:nvSpPr>
        <p:spPr>
          <a:xfrm>
            <a:off x="5506560" y="3412080"/>
            <a:ext cx="38916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76"/>
          <p:cNvSpPr/>
          <p:nvPr/>
        </p:nvSpPr>
        <p:spPr>
          <a:xfrm>
            <a:off x="6377760" y="3340080"/>
            <a:ext cx="38916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76"/>
          <p:cNvSpPr/>
          <p:nvPr/>
        </p:nvSpPr>
        <p:spPr>
          <a:xfrm>
            <a:off x="5573520" y="3766320"/>
            <a:ext cx="38916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76"/>
          <p:cNvSpPr/>
          <p:nvPr/>
        </p:nvSpPr>
        <p:spPr>
          <a:xfrm>
            <a:off x="6950520" y="3258360"/>
            <a:ext cx="38916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76"/>
          <p:cNvSpPr/>
          <p:nvPr/>
        </p:nvSpPr>
        <p:spPr>
          <a:xfrm>
            <a:off x="6847200" y="3650760"/>
            <a:ext cx="38916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0" name="Google Shape;1040;p76"/>
          <p:cNvCxnSpPr/>
          <p:nvPr/>
        </p:nvCxnSpPr>
        <p:spPr>
          <a:xfrm rot="10800000">
            <a:off x="5780405" y="3392982"/>
            <a:ext cx="1230000" cy="6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76"/>
          <p:cNvCxnSpPr/>
          <p:nvPr/>
        </p:nvCxnSpPr>
        <p:spPr>
          <a:xfrm rot="10800000">
            <a:off x="5266250" y="3079450"/>
            <a:ext cx="327900" cy="1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2" name="Google Shape;1042;p76"/>
          <p:cNvCxnSpPr>
            <a:stCxn id="1035" idx="2"/>
          </p:cNvCxnSpPr>
          <p:nvPr/>
        </p:nvCxnSpPr>
        <p:spPr>
          <a:xfrm>
            <a:off x="5701140" y="3639240"/>
            <a:ext cx="1119600" cy="4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3" name="Google Shape;1043;p76"/>
          <p:cNvCxnSpPr>
            <a:stCxn id="1014" idx="2"/>
            <a:endCxn id="1035" idx="1"/>
          </p:cNvCxnSpPr>
          <p:nvPr/>
        </p:nvCxnSpPr>
        <p:spPr>
          <a:xfrm>
            <a:off x="5094900" y="3092040"/>
            <a:ext cx="4116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4" name="Google Shape;1044;p76"/>
          <p:cNvCxnSpPr>
            <a:stCxn id="1015" idx="3"/>
          </p:cNvCxnSpPr>
          <p:nvPr/>
        </p:nvCxnSpPr>
        <p:spPr>
          <a:xfrm rot="10800000" flipH="1">
            <a:off x="7430400" y="3680640"/>
            <a:ext cx="342600" cy="5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5" name="Google Shape;1045;p76"/>
          <p:cNvCxnSpPr/>
          <p:nvPr/>
        </p:nvCxnSpPr>
        <p:spPr>
          <a:xfrm rot="10800000">
            <a:off x="7739175" y="3059300"/>
            <a:ext cx="33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6" name="Google Shape;1046;p76"/>
          <p:cNvCxnSpPr/>
          <p:nvPr/>
        </p:nvCxnSpPr>
        <p:spPr>
          <a:xfrm flipH="1">
            <a:off x="7320475" y="3649725"/>
            <a:ext cx="47400" cy="4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47" name="Google Shape;1047;p76"/>
          <p:cNvCxnSpPr>
            <a:stCxn id="1017" idx="2"/>
          </p:cNvCxnSpPr>
          <p:nvPr/>
        </p:nvCxnSpPr>
        <p:spPr>
          <a:xfrm flipH="1">
            <a:off x="7374660" y="3092040"/>
            <a:ext cx="206400" cy="4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76"/>
          <p:cNvCxnSpPr>
            <a:endCxn id="1036" idx="0"/>
          </p:cNvCxnSpPr>
          <p:nvPr/>
        </p:nvCxnSpPr>
        <p:spPr>
          <a:xfrm flipH="1">
            <a:off x="6572340" y="3059280"/>
            <a:ext cx="82260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9" name="Google Shape;1049;p76"/>
          <p:cNvCxnSpPr>
            <a:stCxn id="1036" idx="1"/>
          </p:cNvCxnSpPr>
          <p:nvPr/>
        </p:nvCxnSpPr>
        <p:spPr>
          <a:xfrm flipH="1">
            <a:off x="5821260" y="3453660"/>
            <a:ext cx="556500" cy="6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0" name="Google Shape;1050;p76"/>
          <p:cNvCxnSpPr/>
          <p:nvPr/>
        </p:nvCxnSpPr>
        <p:spPr>
          <a:xfrm rot="10800000" flipH="1">
            <a:off x="5875400" y="3428950"/>
            <a:ext cx="11142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1" name="Google Shape;1051;p76"/>
          <p:cNvCxnSpPr>
            <a:stCxn id="1038" idx="0"/>
          </p:cNvCxnSpPr>
          <p:nvPr/>
        </p:nvCxnSpPr>
        <p:spPr>
          <a:xfrm rot="10800000" flipH="1">
            <a:off x="7145100" y="3079560"/>
            <a:ext cx="2835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2" name="Google Shape;1052;p76"/>
          <p:cNvCxnSpPr>
            <a:endCxn id="1028" idx="1"/>
          </p:cNvCxnSpPr>
          <p:nvPr/>
        </p:nvCxnSpPr>
        <p:spPr>
          <a:xfrm rot="10800000" flipH="1">
            <a:off x="5253960" y="2817180"/>
            <a:ext cx="432600" cy="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3" name="Google Shape;1053;p76"/>
          <p:cNvCxnSpPr>
            <a:endCxn id="1017" idx="1"/>
          </p:cNvCxnSpPr>
          <p:nvPr/>
        </p:nvCxnSpPr>
        <p:spPr>
          <a:xfrm>
            <a:off x="5923200" y="2817120"/>
            <a:ext cx="1413600" cy="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4" name="Google Shape;1054;p76"/>
          <p:cNvCxnSpPr/>
          <p:nvPr/>
        </p:nvCxnSpPr>
        <p:spPr>
          <a:xfrm flipH="1">
            <a:off x="5801700" y="2992020"/>
            <a:ext cx="1535100" cy="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5" name="Google Shape;1055;p76"/>
          <p:cNvCxnSpPr/>
          <p:nvPr/>
        </p:nvCxnSpPr>
        <p:spPr>
          <a:xfrm rot="10800000">
            <a:off x="5247350" y="2984983"/>
            <a:ext cx="385800" cy="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6" name="Google Shape;1056;p76"/>
          <p:cNvCxnSpPr/>
          <p:nvPr/>
        </p:nvCxnSpPr>
        <p:spPr>
          <a:xfrm rot="10800000">
            <a:off x="4896025" y="3066050"/>
            <a:ext cx="6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7" name="Google Shape;1057;p76"/>
          <p:cNvCxnSpPr>
            <a:stCxn id="1016" idx="1"/>
            <a:endCxn id="1024" idx="2"/>
          </p:cNvCxnSpPr>
          <p:nvPr/>
        </p:nvCxnSpPr>
        <p:spPr>
          <a:xfrm rot="10800000">
            <a:off x="5043060" y="3676740"/>
            <a:ext cx="40590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8" name="Google Shape;1058;p76"/>
          <p:cNvCxnSpPr/>
          <p:nvPr/>
        </p:nvCxnSpPr>
        <p:spPr>
          <a:xfrm>
            <a:off x="4936675" y="3052500"/>
            <a:ext cx="3327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9" name="Google Shape;1059;p76"/>
          <p:cNvCxnSpPr>
            <a:stCxn id="1025" idx="2"/>
          </p:cNvCxnSpPr>
          <p:nvPr/>
        </p:nvCxnSpPr>
        <p:spPr>
          <a:xfrm>
            <a:off x="5347980" y="3753000"/>
            <a:ext cx="169500" cy="3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0" name="Google Shape;1060;p76"/>
          <p:cNvCxnSpPr>
            <a:stCxn id="1030" idx="1"/>
          </p:cNvCxnSpPr>
          <p:nvPr/>
        </p:nvCxnSpPr>
        <p:spPr>
          <a:xfrm rot="10800000">
            <a:off x="5828100" y="4281720"/>
            <a:ext cx="308100" cy="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1" name="Google Shape;1061;p76"/>
          <p:cNvCxnSpPr>
            <a:endCxn id="1015" idx="1"/>
          </p:cNvCxnSpPr>
          <p:nvPr/>
        </p:nvCxnSpPr>
        <p:spPr>
          <a:xfrm>
            <a:off x="6422760" y="4158540"/>
            <a:ext cx="302400" cy="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2" name="Google Shape;1062;p76"/>
          <p:cNvCxnSpPr/>
          <p:nvPr/>
        </p:nvCxnSpPr>
        <p:spPr>
          <a:xfrm flipH="1">
            <a:off x="6307560" y="4239540"/>
            <a:ext cx="417600" cy="1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3" name="Google Shape;1063;p76"/>
          <p:cNvCxnSpPr>
            <a:endCxn id="1031" idx="1"/>
          </p:cNvCxnSpPr>
          <p:nvPr/>
        </p:nvCxnSpPr>
        <p:spPr>
          <a:xfrm rot="10800000" flipH="1">
            <a:off x="5848440" y="4152420"/>
            <a:ext cx="382800" cy="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77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Parsing with Edge-factored Models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77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41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possible edges* receive a score based on the model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164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AutoNum type="arabicPeriod"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Find the maximum spanning tree (MST)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1607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lphaL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Chu-Liu Edmonds Algorithm (CLE)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O(</a:t>
            </a:r>
            <a:r>
              <a:rPr lang="en" sz="1800" b="0" i="1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" sz="1800" b="0" i="0" u="none" strike="noStrike" cap="none" baseline="30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77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113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77"/>
          <p:cNvSpPr/>
          <p:nvPr/>
        </p:nvSpPr>
        <p:spPr>
          <a:xfrm>
            <a:off x="-21600" y="4785120"/>
            <a:ext cx="8519040" cy="4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1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* We ignore edge labels to keep the example readable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77"/>
          <p:cNvSpPr/>
          <p:nvPr/>
        </p:nvSpPr>
        <p:spPr>
          <a:xfrm>
            <a:off x="4742280" y="2739600"/>
            <a:ext cx="705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77"/>
          <p:cNvSpPr/>
          <p:nvPr/>
        </p:nvSpPr>
        <p:spPr>
          <a:xfrm>
            <a:off x="67251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77"/>
          <p:cNvSpPr/>
          <p:nvPr/>
        </p:nvSpPr>
        <p:spPr>
          <a:xfrm>
            <a:off x="54489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77"/>
          <p:cNvSpPr/>
          <p:nvPr/>
        </p:nvSpPr>
        <p:spPr>
          <a:xfrm>
            <a:off x="7336800" y="2739600"/>
            <a:ext cx="4884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77"/>
          <p:cNvSpPr/>
          <p:nvPr/>
        </p:nvSpPr>
        <p:spPr>
          <a:xfrm>
            <a:off x="6170760" y="21675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77"/>
          <p:cNvSpPr/>
          <p:nvPr/>
        </p:nvSpPr>
        <p:spPr>
          <a:xfrm flipH="1">
            <a:off x="5063742" y="2320920"/>
            <a:ext cx="1091178" cy="4283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078" name="Google Shape;1078;p77"/>
          <p:cNvSpPr/>
          <p:nvPr/>
        </p:nvSpPr>
        <p:spPr>
          <a:xfrm>
            <a:off x="6415920" y="2489040"/>
            <a:ext cx="757458" cy="1577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079" name="Google Shape;1079;p77"/>
          <p:cNvSpPr/>
          <p:nvPr/>
        </p:nvSpPr>
        <p:spPr>
          <a:xfrm>
            <a:off x="6660720" y="2328120"/>
            <a:ext cx="919458" cy="4100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080" name="Google Shape;1080;p77"/>
          <p:cNvSpPr/>
          <p:nvPr/>
        </p:nvSpPr>
        <p:spPr>
          <a:xfrm flipH="1">
            <a:off x="5711418" y="2489040"/>
            <a:ext cx="701622" cy="16300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081" name="Google Shape;1081;p77"/>
          <p:cNvSpPr/>
          <p:nvPr/>
        </p:nvSpPr>
        <p:spPr>
          <a:xfrm>
            <a:off x="6555960" y="3348360"/>
            <a:ext cx="3891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77"/>
          <p:cNvSpPr/>
          <p:nvPr/>
        </p:nvSpPr>
        <p:spPr>
          <a:xfrm>
            <a:off x="484848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77"/>
          <p:cNvSpPr/>
          <p:nvPr/>
        </p:nvSpPr>
        <p:spPr>
          <a:xfrm>
            <a:off x="5153400" y="3525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77"/>
          <p:cNvSpPr/>
          <p:nvPr/>
        </p:nvSpPr>
        <p:spPr>
          <a:xfrm>
            <a:off x="5416200" y="23994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77"/>
          <p:cNvSpPr/>
          <p:nvPr/>
        </p:nvSpPr>
        <p:spPr>
          <a:xfrm>
            <a:off x="6883560" y="23900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77"/>
          <p:cNvSpPr/>
          <p:nvPr/>
        </p:nvSpPr>
        <p:spPr>
          <a:xfrm>
            <a:off x="5686560" y="27036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77"/>
          <p:cNvSpPr/>
          <p:nvPr/>
        </p:nvSpPr>
        <p:spPr>
          <a:xfrm>
            <a:off x="5607000" y="2973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77"/>
          <p:cNvSpPr/>
          <p:nvPr/>
        </p:nvSpPr>
        <p:spPr>
          <a:xfrm>
            <a:off x="6136200" y="4224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77"/>
          <p:cNvSpPr/>
          <p:nvPr/>
        </p:nvSpPr>
        <p:spPr>
          <a:xfrm>
            <a:off x="6231240" y="4038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77"/>
          <p:cNvSpPr/>
          <p:nvPr/>
        </p:nvSpPr>
        <p:spPr>
          <a:xfrm>
            <a:off x="766872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77"/>
          <p:cNvSpPr/>
          <p:nvPr/>
        </p:nvSpPr>
        <p:spPr>
          <a:xfrm>
            <a:off x="7293960" y="3454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77"/>
          <p:cNvSpPr/>
          <p:nvPr/>
        </p:nvSpPr>
        <p:spPr>
          <a:xfrm>
            <a:off x="5544000" y="3202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77"/>
          <p:cNvSpPr/>
          <p:nvPr/>
        </p:nvSpPr>
        <p:spPr>
          <a:xfrm>
            <a:off x="5506560" y="3412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77"/>
          <p:cNvSpPr/>
          <p:nvPr/>
        </p:nvSpPr>
        <p:spPr>
          <a:xfrm>
            <a:off x="6377760" y="3340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77"/>
          <p:cNvSpPr/>
          <p:nvPr/>
        </p:nvSpPr>
        <p:spPr>
          <a:xfrm>
            <a:off x="5573520" y="37663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77"/>
          <p:cNvSpPr/>
          <p:nvPr/>
        </p:nvSpPr>
        <p:spPr>
          <a:xfrm>
            <a:off x="6950520" y="32583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77"/>
          <p:cNvSpPr/>
          <p:nvPr/>
        </p:nvSpPr>
        <p:spPr>
          <a:xfrm>
            <a:off x="6847200" y="36507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8" name="Google Shape;1098;p77"/>
          <p:cNvCxnSpPr/>
          <p:nvPr/>
        </p:nvCxnSpPr>
        <p:spPr>
          <a:xfrm rot="10800000">
            <a:off x="5780405" y="3392982"/>
            <a:ext cx="1230000" cy="6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9" name="Google Shape;1099;p77"/>
          <p:cNvCxnSpPr/>
          <p:nvPr/>
        </p:nvCxnSpPr>
        <p:spPr>
          <a:xfrm rot="10800000">
            <a:off x="5266250" y="3079450"/>
            <a:ext cx="327900" cy="1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0" name="Google Shape;1100;p77"/>
          <p:cNvCxnSpPr>
            <a:stCxn id="1093" idx="2"/>
          </p:cNvCxnSpPr>
          <p:nvPr/>
        </p:nvCxnSpPr>
        <p:spPr>
          <a:xfrm>
            <a:off x="5701110" y="3639180"/>
            <a:ext cx="1119600" cy="4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1" name="Google Shape;1101;p77"/>
          <p:cNvCxnSpPr>
            <a:stCxn id="1072" idx="2"/>
            <a:endCxn id="1093" idx="1"/>
          </p:cNvCxnSpPr>
          <p:nvPr/>
        </p:nvCxnSpPr>
        <p:spPr>
          <a:xfrm>
            <a:off x="5094930" y="3092100"/>
            <a:ext cx="4116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2" name="Google Shape;1102;p77"/>
          <p:cNvCxnSpPr>
            <a:stCxn id="1073" idx="3"/>
          </p:cNvCxnSpPr>
          <p:nvPr/>
        </p:nvCxnSpPr>
        <p:spPr>
          <a:xfrm rot="10800000" flipH="1">
            <a:off x="7430460" y="3680670"/>
            <a:ext cx="342600" cy="5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3" name="Google Shape;1103;p77"/>
          <p:cNvCxnSpPr/>
          <p:nvPr/>
        </p:nvCxnSpPr>
        <p:spPr>
          <a:xfrm rot="10800000">
            <a:off x="7739175" y="3059300"/>
            <a:ext cx="33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4" name="Google Shape;1104;p77"/>
          <p:cNvCxnSpPr/>
          <p:nvPr/>
        </p:nvCxnSpPr>
        <p:spPr>
          <a:xfrm flipH="1">
            <a:off x="7320475" y="3649725"/>
            <a:ext cx="47400" cy="4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5" name="Google Shape;1105;p77"/>
          <p:cNvCxnSpPr>
            <a:stCxn id="1075" idx="2"/>
          </p:cNvCxnSpPr>
          <p:nvPr/>
        </p:nvCxnSpPr>
        <p:spPr>
          <a:xfrm flipH="1">
            <a:off x="7374600" y="3092100"/>
            <a:ext cx="206400" cy="4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6" name="Google Shape;1106;p77"/>
          <p:cNvCxnSpPr>
            <a:endCxn id="1094" idx="0"/>
          </p:cNvCxnSpPr>
          <p:nvPr/>
        </p:nvCxnSpPr>
        <p:spPr>
          <a:xfrm flipH="1">
            <a:off x="6572310" y="3059280"/>
            <a:ext cx="82260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7" name="Google Shape;1107;p77"/>
          <p:cNvCxnSpPr>
            <a:stCxn id="1094" idx="1"/>
          </p:cNvCxnSpPr>
          <p:nvPr/>
        </p:nvCxnSpPr>
        <p:spPr>
          <a:xfrm flipH="1">
            <a:off x="5821260" y="3453630"/>
            <a:ext cx="556500" cy="6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8" name="Google Shape;1108;p77"/>
          <p:cNvCxnSpPr/>
          <p:nvPr/>
        </p:nvCxnSpPr>
        <p:spPr>
          <a:xfrm rot="10800000" flipH="1">
            <a:off x="5875400" y="3428950"/>
            <a:ext cx="11142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9" name="Google Shape;1109;p77"/>
          <p:cNvCxnSpPr>
            <a:stCxn id="1096" idx="0"/>
          </p:cNvCxnSpPr>
          <p:nvPr/>
        </p:nvCxnSpPr>
        <p:spPr>
          <a:xfrm rot="10800000" flipH="1">
            <a:off x="7145070" y="3079560"/>
            <a:ext cx="2835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0" name="Google Shape;1110;p77"/>
          <p:cNvCxnSpPr>
            <a:endCxn id="1086" idx="1"/>
          </p:cNvCxnSpPr>
          <p:nvPr/>
        </p:nvCxnSpPr>
        <p:spPr>
          <a:xfrm rot="10800000" flipH="1">
            <a:off x="5253960" y="2817150"/>
            <a:ext cx="432600" cy="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1" name="Google Shape;1111;p77"/>
          <p:cNvCxnSpPr>
            <a:endCxn id="1075" idx="1"/>
          </p:cNvCxnSpPr>
          <p:nvPr/>
        </p:nvCxnSpPr>
        <p:spPr>
          <a:xfrm>
            <a:off x="5923200" y="2817150"/>
            <a:ext cx="1413600" cy="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2" name="Google Shape;1112;p77"/>
          <p:cNvCxnSpPr/>
          <p:nvPr/>
        </p:nvCxnSpPr>
        <p:spPr>
          <a:xfrm flipH="1">
            <a:off x="5801700" y="2992020"/>
            <a:ext cx="1535100" cy="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3" name="Google Shape;1113;p77"/>
          <p:cNvCxnSpPr/>
          <p:nvPr/>
        </p:nvCxnSpPr>
        <p:spPr>
          <a:xfrm rot="10800000">
            <a:off x="5247350" y="2984983"/>
            <a:ext cx="385800" cy="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4" name="Google Shape;1114;p77"/>
          <p:cNvCxnSpPr/>
          <p:nvPr/>
        </p:nvCxnSpPr>
        <p:spPr>
          <a:xfrm rot="10800000">
            <a:off x="4896025" y="3066050"/>
            <a:ext cx="6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5" name="Google Shape;1115;p77"/>
          <p:cNvCxnSpPr>
            <a:stCxn id="1074" idx="1"/>
            <a:endCxn id="1082" idx="2"/>
          </p:cNvCxnSpPr>
          <p:nvPr/>
        </p:nvCxnSpPr>
        <p:spPr>
          <a:xfrm rot="10800000">
            <a:off x="5043060" y="3676770"/>
            <a:ext cx="40590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6" name="Google Shape;1116;p77"/>
          <p:cNvCxnSpPr/>
          <p:nvPr/>
        </p:nvCxnSpPr>
        <p:spPr>
          <a:xfrm>
            <a:off x="4936675" y="3052500"/>
            <a:ext cx="3327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7" name="Google Shape;1117;p77"/>
          <p:cNvCxnSpPr>
            <a:stCxn id="1083" idx="2"/>
          </p:cNvCxnSpPr>
          <p:nvPr/>
        </p:nvCxnSpPr>
        <p:spPr>
          <a:xfrm>
            <a:off x="5347950" y="3752940"/>
            <a:ext cx="169500" cy="3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8" name="Google Shape;1118;p77"/>
          <p:cNvCxnSpPr>
            <a:stCxn id="1088" idx="1"/>
          </p:cNvCxnSpPr>
          <p:nvPr/>
        </p:nvCxnSpPr>
        <p:spPr>
          <a:xfrm rot="10800000">
            <a:off x="5828100" y="4281690"/>
            <a:ext cx="308100" cy="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9" name="Google Shape;1119;p77"/>
          <p:cNvCxnSpPr>
            <a:endCxn id="1073" idx="1"/>
          </p:cNvCxnSpPr>
          <p:nvPr/>
        </p:nvCxnSpPr>
        <p:spPr>
          <a:xfrm>
            <a:off x="6422760" y="4158570"/>
            <a:ext cx="302400" cy="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0" name="Google Shape;1120;p77"/>
          <p:cNvCxnSpPr/>
          <p:nvPr/>
        </p:nvCxnSpPr>
        <p:spPr>
          <a:xfrm flipH="1">
            <a:off x="6307560" y="4239540"/>
            <a:ext cx="417600" cy="1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1" name="Google Shape;1121;p77"/>
          <p:cNvCxnSpPr>
            <a:endCxn id="1089" idx="1"/>
          </p:cNvCxnSpPr>
          <p:nvPr/>
        </p:nvCxnSpPr>
        <p:spPr>
          <a:xfrm rot="10800000" flipH="1">
            <a:off x="5848440" y="4152390"/>
            <a:ext cx="382800" cy="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78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 Algorithm: </a:t>
            </a:r>
            <a:r>
              <a:rPr lang="en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MST(G=(V,E), root, score)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78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78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114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78"/>
          <p:cNvSpPr/>
          <p:nvPr/>
        </p:nvSpPr>
        <p:spPr>
          <a:xfrm>
            <a:off x="4742280" y="2739600"/>
            <a:ext cx="705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78"/>
          <p:cNvSpPr/>
          <p:nvPr/>
        </p:nvSpPr>
        <p:spPr>
          <a:xfrm>
            <a:off x="67251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78"/>
          <p:cNvSpPr/>
          <p:nvPr/>
        </p:nvSpPr>
        <p:spPr>
          <a:xfrm>
            <a:off x="54489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78"/>
          <p:cNvSpPr/>
          <p:nvPr/>
        </p:nvSpPr>
        <p:spPr>
          <a:xfrm>
            <a:off x="7336800" y="2739600"/>
            <a:ext cx="4884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78"/>
          <p:cNvSpPr/>
          <p:nvPr/>
        </p:nvSpPr>
        <p:spPr>
          <a:xfrm>
            <a:off x="6170760" y="21675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78"/>
          <p:cNvSpPr/>
          <p:nvPr/>
        </p:nvSpPr>
        <p:spPr>
          <a:xfrm flipH="1">
            <a:off x="5063742" y="2320920"/>
            <a:ext cx="1091178" cy="4283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135" name="Google Shape;1135;p78"/>
          <p:cNvSpPr/>
          <p:nvPr/>
        </p:nvSpPr>
        <p:spPr>
          <a:xfrm>
            <a:off x="6415920" y="2489040"/>
            <a:ext cx="757458" cy="1577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136" name="Google Shape;1136;p78"/>
          <p:cNvSpPr/>
          <p:nvPr/>
        </p:nvSpPr>
        <p:spPr>
          <a:xfrm>
            <a:off x="6660720" y="2328120"/>
            <a:ext cx="919458" cy="4100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137" name="Google Shape;1137;p78"/>
          <p:cNvSpPr/>
          <p:nvPr/>
        </p:nvSpPr>
        <p:spPr>
          <a:xfrm flipH="1">
            <a:off x="5711418" y="2489040"/>
            <a:ext cx="701622" cy="16300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138" name="Google Shape;1138;p78"/>
          <p:cNvSpPr/>
          <p:nvPr/>
        </p:nvSpPr>
        <p:spPr>
          <a:xfrm>
            <a:off x="6555960" y="3348360"/>
            <a:ext cx="3891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78"/>
          <p:cNvSpPr/>
          <p:nvPr/>
        </p:nvSpPr>
        <p:spPr>
          <a:xfrm>
            <a:off x="484848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78"/>
          <p:cNvSpPr/>
          <p:nvPr/>
        </p:nvSpPr>
        <p:spPr>
          <a:xfrm>
            <a:off x="5153400" y="3525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78"/>
          <p:cNvSpPr/>
          <p:nvPr/>
        </p:nvSpPr>
        <p:spPr>
          <a:xfrm>
            <a:off x="5416200" y="23994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78"/>
          <p:cNvSpPr/>
          <p:nvPr/>
        </p:nvSpPr>
        <p:spPr>
          <a:xfrm>
            <a:off x="6883560" y="23900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78"/>
          <p:cNvSpPr/>
          <p:nvPr/>
        </p:nvSpPr>
        <p:spPr>
          <a:xfrm>
            <a:off x="5686560" y="27036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78"/>
          <p:cNvSpPr/>
          <p:nvPr/>
        </p:nvSpPr>
        <p:spPr>
          <a:xfrm>
            <a:off x="5607000" y="2973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78"/>
          <p:cNvSpPr/>
          <p:nvPr/>
        </p:nvSpPr>
        <p:spPr>
          <a:xfrm>
            <a:off x="6136200" y="4224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78"/>
          <p:cNvSpPr/>
          <p:nvPr/>
        </p:nvSpPr>
        <p:spPr>
          <a:xfrm>
            <a:off x="6231240" y="4038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78"/>
          <p:cNvSpPr/>
          <p:nvPr/>
        </p:nvSpPr>
        <p:spPr>
          <a:xfrm>
            <a:off x="766872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78"/>
          <p:cNvSpPr/>
          <p:nvPr/>
        </p:nvSpPr>
        <p:spPr>
          <a:xfrm>
            <a:off x="7293960" y="3454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78"/>
          <p:cNvSpPr/>
          <p:nvPr/>
        </p:nvSpPr>
        <p:spPr>
          <a:xfrm>
            <a:off x="5544000" y="3202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78"/>
          <p:cNvSpPr/>
          <p:nvPr/>
        </p:nvSpPr>
        <p:spPr>
          <a:xfrm>
            <a:off x="5506560" y="3412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78"/>
          <p:cNvSpPr/>
          <p:nvPr/>
        </p:nvSpPr>
        <p:spPr>
          <a:xfrm>
            <a:off x="6377760" y="3340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78"/>
          <p:cNvSpPr/>
          <p:nvPr/>
        </p:nvSpPr>
        <p:spPr>
          <a:xfrm>
            <a:off x="5573520" y="37663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78"/>
          <p:cNvSpPr/>
          <p:nvPr/>
        </p:nvSpPr>
        <p:spPr>
          <a:xfrm>
            <a:off x="6950520" y="32583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78"/>
          <p:cNvSpPr/>
          <p:nvPr/>
        </p:nvSpPr>
        <p:spPr>
          <a:xfrm>
            <a:off x="6847200" y="36507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5" name="Google Shape;1155;p78"/>
          <p:cNvCxnSpPr/>
          <p:nvPr/>
        </p:nvCxnSpPr>
        <p:spPr>
          <a:xfrm rot="10800000">
            <a:off x="5780405" y="3392982"/>
            <a:ext cx="1230000" cy="6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6" name="Google Shape;1156;p78"/>
          <p:cNvCxnSpPr/>
          <p:nvPr/>
        </p:nvCxnSpPr>
        <p:spPr>
          <a:xfrm rot="10800000">
            <a:off x="5266250" y="3079450"/>
            <a:ext cx="327900" cy="1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7" name="Google Shape;1157;p78"/>
          <p:cNvCxnSpPr>
            <a:stCxn id="1150" idx="2"/>
          </p:cNvCxnSpPr>
          <p:nvPr/>
        </p:nvCxnSpPr>
        <p:spPr>
          <a:xfrm>
            <a:off x="5701110" y="3639180"/>
            <a:ext cx="1119600" cy="4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8" name="Google Shape;1158;p78"/>
          <p:cNvCxnSpPr>
            <a:stCxn id="1129" idx="2"/>
            <a:endCxn id="1150" idx="1"/>
          </p:cNvCxnSpPr>
          <p:nvPr/>
        </p:nvCxnSpPr>
        <p:spPr>
          <a:xfrm>
            <a:off x="5094930" y="3092100"/>
            <a:ext cx="4116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9" name="Google Shape;1159;p78"/>
          <p:cNvCxnSpPr>
            <a:stCxn id="1130" idx="3"/>
          </p:cNvCxnSpPr>
          <p:nvPr/>
        </p:nvCxnSpPr>
        <p:spPr>
          <a:xfrm rot="10800000" flipH="1">
            <a:off x="7430460" y="3680670"/>
            <a:ext cx="342600" cy="5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0" name="Google Shape;1160;p78"/>
          <p:cNvCxnSpPr/>
          <p:nvPr/>
        </p:nvCxnSpPr>
        <p:spPr>
          <a:xfrm rot="10800000">
            <a:off x="7739175" y="3059300"/>
            <a:ext cx="33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1" name="Google Shape;1161;p78"/>
          <p:cNvCxnSpPr/>
          <p:nvPr/>
        </p:nvCxnSpPr>
        <p:spPr>
          <a:xfrm flipH="1">
            <a:off x="7320475" y="3649725"/>
            <a:ext cx="47400" cy="4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2" name="Google Shape;1162;p78"/>
          <p:cNvCxnSpPr>
            <a:stCxn id="1132" idx="2"/>
          </p:cNvCxnSpPr>
          <p:nvPr/>
        </p:nvCxnSpPr>
        <p:spPr>
          <a:xfrm flipH="1">
            <a:off x="7374600" y="3092100"/>
            <a:ext cx="206400" cy="4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3" name="Google Shape;1163;p78"/>
          <p:cNvCxnSpPr>
            <a:endCxn id="1151" idx="0"/>
          </p:cNvCxnSpPr>
          <p:nvPr/>
        </p:nvCxnSpPr>
        <p:spPr>
          <a:xfrm flipH="1">
            <a:off x="6572310" y="3059280"/>
            <a:ext cx="82260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4" name="Google Shape;1164;p78"/>
          <p:cNvCxnSpPr>
            <a:stCxn id="1151" idx="1"/>
          </p:cNvCxnSpPr>
          <p:nvPr/>
        </p:nvCxnSpPr>
        <p:spPr>
          <a:xfrm flipH="1">
            <a:off x="5821260" y="3453630"/>
            <a:ext cx="556500" cy="6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5" name="Google Shape;1165;p78"/>
          <p:cNvCxnSpPr/>
          <p:nvPr/>
        </p:nvCxnSpPr>
        <p:spPr>
          <a:xfrm rot="10800000" flipH="1">
            <a:off x="5875400" y="3428950"/>
            <a:ext cx="11142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6" name="Google Shape;1166;p78"/>
          <p:cNvCxnSpPr>
            <a:stCxn id="1153" idx="0"/>
          </p:cNvCxnSpPr>
          <p:nvPr/>
        </p:nvCxnSpPr>
        <p:spPr>
          <a:xfrm rot="10800000" flipH="1">
            <a:off x="7145070" y="3079560"/>
            <a:ext cx="2835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7" name="Google Shape;1167;p78"/>
          <p:cNvCxnSpPr>
            <a:endCxn id="1143" idx="1"/>
          </p:cNvCxnSpPr>
          <p:nvPr/>
        </p:nvCxnSpPr>
        <p:spPr>
          <a:xfrm rot="10800000" flipH="1">
            <a:off x="5253960" y="2817150"/>
            <a:ext cx="432600" cy="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8" name="Google Shape;1168;p78"/>
          <p:cNvCxnSpPr>
            <a:endCxn id="1132" idx="1"/>
          </p:cNvCxnSpPr>
          <p:nvPr/>
        </p:nvCxnSpPr>
        <p:spPr>
          <a:xfrm>
            <a:off x="5923200" y="2817150"/>
            <a:ext cx="1413600" cy="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69" name="Google Shape;1169;p78"/>
          <p:cNvCxnSpPr/>
          <p:nvPr/>
        </p:nvCxnSpPr>
        <p:spPr>
          <a:xfrm flipH="1">
            <a:off x="5801700" y="2992020"/>
            <a:ext cx="1535100" cy="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0" name="Google Shape;1170;p78"/>
          <p:cNvCxnSpPr/>
          <p:nvPr/>
        </p:nvCxnSpPr>
        <p:spPr>
          <a:xfrm rot="10800000">
            <a:off x="5247350" y="2984983"/>
            <a:ext cx="385800" cy="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1" name="Google Shape;1171;p78"/>
          <p:cNvCxnSpPr/>
          <p:nvPr/>
        </p:nvCxnSpPr>
        <p:spPr>
          <a:xfrm rot="10800000">
            <a:off x="4896025" y="3066050"/>
            <a:ext cx="6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2" name="Google Shape;1172;p78"/>
          <p:cNvCxnSpPr>
            <a:stCxn id="1131" idx="1"/>
            <a:endCxn id="1139" idx="2"/>
          </p:cNvCxnSpPr>
          <p:nvPr/>
        </p:nvCxnSpPr>
        <p:spPr>
          <a:xfrm rot="10800000">
            <a:off x="5043060" y="3676770"/>
            <a:ext cx="40590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3" name="Google Shape;1173;p78"/>
          <p:cNvCxnSpPr/>
          <p:nvPr/>
        </p:nvCxnSpPr>
        <p:spPr>
          <a:xfrm>
            <a:off x="4936675" y="3052500"/>
            <a:ext cx="3327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4" name="Google Shape;1174;p78"/>
          <p:cNvCxnSpPr>
            <a:stCxn id="1140" idx="2"/>
          </p:cNvCxnSpPr>
          <p:nvPr/>
        </p:nvCxnSpPr>
        <p:spPr>
          <a:xfrm>
            <a:off x="5347950" y="3752940"/>
            <a:ext cx="169500" cy="3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5" name="Google Shape;1175;p78"/>
          <p:cNvCxnSpPr>
            <a:stCxn id="1145" idx="1"/>
          </p:cNvCxnSpPr>
          <p:nvPr/>
        </p:nvCxnSpPr>
        <p:spPr>
          <a:xfrm rot="10800000">
            <a:off x="5828100" y="4281690"/>
            <a:ext cx="308100" cy="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6" name="Google Shape;1176;p78"/>
          <p:cNvCxnSpPr>
            <a:endCxn id="1130" idx="1"/>
          </p:cNvCxnSpPr>
          <p:nvPr/>
        </p:nvCxnSpPr>
        <p:spPr>
          <a:xfrm>
            <a:off x="6422760" y="4158570"/>
            <a:ext cx="302400" cy="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7" name="Google Shape;1177;p78"/>
          <p:cNvCxnSpPr/>
          <p:nvPr/>
        </p:nvCxnSpPr>
        <p:spPr>
          <a:xfrm flipH="1">
            <a:off x="6307560" y="4239540"/>
            <a:ext cx="417600" cy="1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8" name="Google Shape;1178;p78"/>
          <p:cNvCxnSpPr>
            <a:endCxn id="1146" idx="1"/>
          </p:cNvCxnSpPr>
          <p:nvPr/>
        </p:nvCxnSpPr>
        <p:spPr>
          <a:xfrm rot="10800000" flipH="1">
            <a:off x="5848440" y="4152390"/>
            <a:ext cx="382800" cy="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79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 Algorithm: </a:t>
            </a:r>
            <a:r>
              <a:rPr lang="en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MST(G=(V,E), root, score)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79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79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115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79"/>
          <p:cNvSpPr/>
          <p:nvPr/>
        </p:nvSpPr>
        <p:spPr>
          <a:xfrm>
            <a:off x="4742280" y="2739600"/>
            <a:ext cx="705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79"/>
          <p:cNvSpPr/>
          <p:nvPr/>
        </p:nvSpPr>
        <p:spPr>
          <a:xfrm>
            <a:off x="67251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79"/>
          <p:cNvSpPr/>
          <p:nvPr/>
        </p:nvSpPr>
        <p:spPr>
          <a:xfrm>
            <a:off x="54489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79"/>
          <p:cNvSpPr/>
          <p:nvPr/>
        </p:nvSpPr>
        <p:spPr>
          <a:xfrm>
            <a:off x="7336800" y="2739600"/>
            <a:ext cx="4884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79"/>
          <p:cNvSpPr/>
          <p:nvPr/>
        </p:nvSpPr>
        <p:spPr>
          <a:xfrm>
            <a:off x="6170760" y="21675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79"/>
          <p:cNvSpPr/>
          <p:nvPr/>
        </p:nvSpPr>
        <p:spPr>
          <a:xfrm flipH="1">
            <a:off x="5063742" y="2320920"/>
            <a:ext cx="1091178" cy="4283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192" name="Google Shape;1192;p79"/>
          <p:cNvSpPr/>
          <p:nvPr/>
        </p:nvSpPr>
        <p:spPr>
          <a:xfrm>
            <a:off x="6415920" y="2489040"/>
            <a:ext cx="757458" cy="1577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193" name="Google Shape;1193;p79"/>
          <p:cNvSpPr/>
          <p:nvPr/>
        </p:nvSpPr>
        <p:spPr>
          <a:xfrm>
            <a:off x="6660720" y="2328120"/>
            <a:ext cx="919458" cy="4100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194" name="Google Shape;1194;p79"/>
          <p:cNvSpPr/>
          <p:nvPr/>
        </p:nvSpPr>
        <p:spPr>
          <a:xfrm flipH="1">
            <a:off x="5711418" y="2489040"/>
            <a:ext cx="701622" cy="16300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195" name="Google Shape;1195;p79"/>
          <p:cNvSpPr/>
          <p:nvPr/>
        </p:nvSpPr>
        <p:spPr>
          <a:xfrm>
            <a:off x="6555960" y="3348360"/>
            <a:ext cx="3891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79"/>
          <p:cNvSpPr/>
          <p:nvPr/>
        </p:nvSpPr>
        <p:spPr>
          <a:xfrm>
            <a:off x="484848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79"/>
          <p:cNvSpPr/>
          <p:nvPr/>
        </p:nvSpPr>
        <p:spPr>
          <a:xfrm>
            <a:off x="5153400" y="3525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79"/>
          <p:cNvSpPr/>
          <p:nvPr/>
        </p:nvSpPr>
        <p:spPr>
          <a:xfrm>
            <a:off x="5416200" y="23994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79"/>
          <p:cNvSpPr/>
          <p:nvPr/>
        </p:nvSpPr>
        <p:spPr>
          <a:xfrm>
            <a:off x="6883560" y="23900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79"/>
          <p:cNvSpPr/>
          <p:nvPr/>
        </p:nvSpPr>
        <p:spPr>
          <a:xfrm>
            <a:off x="5686560" y="27036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79"/>
          <p:cNvSpPr/>
          <p:nvPr/>
        </p:nvSpPr>
        <p:spPr>
          <a:xfrm>
            <a:off x="5607000" y="2973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79"/>
          <p:cNvSpPr/>
          <p:nvPr/>
        </p:nvSpPr>
        <p:spPr>
          <a:xfrm>
            <a:off x="6136200" y="4224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79"/>
          <p:cNvSpPr/>
          <p:nvPr/>
        </p:nvSpPr>
        <p:spPr>
          <a:xfrm>
            <a:off x="6231240" y="4038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79"/>
          <p:cNvSpPr/>
          <p:nvPr/>
        </p:nvSpPr>
        <p:spPr>
          <a:xfrm>
            <a:off x="766872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79"/>
          <p:cNvSpPr/>
          <p:nvPr/>
        </p:nvSpPr>
        <p:spPr>
          <a:xfrm>
            <a:off x="7293960" y="3454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79"/>
          <p:cNvSpPr/>
          <p:nvPr/>
        </p:nvSpPr>
        <p:spPr>
          <a:xfrm>
            <a:off x="5544000" y="3202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79"/>
          <p:cNvSpPr/>
          <p:nvPr/>
        </p:nvSpPr>
        <p:spPr>
          <a:xfrm>
            <a:off x="5506560" y="3412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79"/>
          <p:cNvSpPr/>
          <p:nvPr/>
        </p:nvSpPr>
        <p:spPr>
          <a:xfrm>
            <a:off x="6377760" y="3340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79"/>
          <p:cNvSpPr/>
          <p:nvPr/>
        </p:nvSpPr>
        <p:spPr>
          <a:xfrm>
            <a:off x="5573520" y="37663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79"/>
          <p:cNvSpPr/>
          <p:nvPr/>
        </p:nvSpPr>
        <p:spPr>
          <a:xfrm>
            <a:off x="6950520" y="32583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79"/>
          <p:cNvSpPr/>
          <p:nvPr/>
        </p:nvSpPr>
        <p:spPr>
          <a:xfrm>
            <a:off x="6847200" y="36507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2" name="Google Shape;1212;p79"/>
          <p:cNvCxnSpPr/>
          <p:nvPr/>
        </p:nvCxnSpPr>
        <p:spPr>
          <a:xfrm rot="10800000">
            <a:off x="5780405" y="3392982"/>
            <a:ext cx="1230000" cy="6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3" name="Google Shape;1213;p79"/>
          <p:cNvCxnSpPr/>
          <p:nvPr/>
        </p:nvCxnSpPr>
        <p:spPr>
          <a:xfrm rot="10800000">
            <a:off x="5266250" y="3079450"/>
            <a:ext cx="327900" cy="1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14" name="Google Shape;1214;p79"/>
          <p:cNvCxnSpPr>
            <a:stCxn id="1207" idx="2"/>
          </p:cNvCxnSpPr>
          <p:nvPr/>
        </p:nvCxnSpPr>
        <p:spPr>
          <a:xfrm>
            <a:off x="5701110" y="3639180"/>
            <a:ext cx="1119600" cy="4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15" name="Google Shape;1215;p79"/>
          <p:cNvCxnSpPr>
            <a:stCxn id="1186" idx="2"/>
            <a:endCxn id="1207" idx="1"/>
          </p:cNvCxnSpPr>
          <p:nvPr/>
        </p:nvCxnSpPr>
        <p:spPr>
          <a:xfrm>
            <a:off x="5094930" y="3092100"/>
            <a:ext cx="4116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6" name="Google Shape;1216;p79"/>
          <p:cNvCxnSpPr>
            <a:stCxn id="1187" idx="3"/>
          </p:cNvCxnSpPr>
          <p:nvPr/>
        </p:nvCxnSpPr>
        <p:spPr>
          <a:xfrm rot="10800000" flipH="1">
            <a:off x="7430460" y="3680670"/>
            <a:ext cx="342600" cy="5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7" name="Google Shape;1217;p79"/>
          <p:cNvCxnSpPr/>
          <p:nvPr/>
        </p:nvCxnSpPr>
        <p:spPr>
          <a:xfrm rot="10800000">
            <a:off x="7739175" y="3059300"/>
            <a:ext cx="33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18" name="Google Shape;1218;p79"/>
          <p:cNvCxnSpPr/>
          <p:nvPr/>
        </p:nvCxnSpPr>
        <p:spPr>
          <a:xfrm flipH="1">
            <a:off x="7320475" y="3649725"/>
            <a:ext cx="47400" cy="4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19" name="Google Shape;1219;p79"/>
          <p:cNvCxnSpPr>
            <a:stCxn id="1189" idx="2"/>
          </p:cNvCxnSpPr>
          <p:nvPr/>
        </p:nvCxnSpPr>
        <p:spPr>
          <a:xfrm flipH="1">
            <a:off x="7374600" y="3092100"/>
            <a:ext cx="206400" cy="4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0" name="Google Shape;1220;p79"/>
          <p:cNvCxnSpPr>
            <a:endCxn id="1208" idx="0"/>
          </p:cNvCxnSpPr>
          <p:nvPr/>
        </p:nvCxnSpPr>
        <p:spPr>
          <a:xfrm flipH="1">
            <a:off x="6572310" y="3059280"/>
            <a:ext cx="82260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1" name="Google Shape;1221;p79"/>
          <p:cNvCxnSpPr>
            <a:stCxn id="1208" idx="1"/>
          </p:cNvCxnSpPr>
          <p:nvPr/>
        </p:nvCxnSpPr>
        <p:spPr>
          <a:xfrm flipH="1">
            <a:off x="5821260" y="3453630"/>
            <a:ext cx="556500" cy="6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2" name="Google Shape;1222;p79"/>
          <p:cNvCxnSpPr/>
          <p:nvPr/>
        </p:nvCxnSpPr>
        <p:spPr>
          <a:xfrm rot="10800000" flipH="1">
            <a:off x="5875400" y="3428950"/>
            <a:ext cx="11142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3" name="Google Shape;1223;p79"/>
          <p:cNvCxnSpPr>
            <a:stCxn id="1210" idx="0"/>
          </p:cNvCxnSpPr>
          <p:nvPr/>
        </p:nvCxnSpPr>
        <p:spPr>
          <a:xfrm rot="10800000" flipH="1">
            <a:off x="7145070" y="3079560"/>
            <a:ext cx="2835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4" name="Google Shape;1224;p79"/>
          <p:cNvCxnSpPr>
            <a:endCxn id="1200" idx="1"/>
          </p:cNvCxnSpPr>
          <p:nvPr/>
        </p:nvCxnSpPr>
        <p:spPr>
          <a:xfrm rot="10800000" flipH="1">
            <a:off x="5253960" y="2817150"/>
            <a:ext cx="432600" cy="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5" name="Google Shape;1225;p79"/>
          <p:cNvCxnSpPr>
            <a:endCxn id="1189" idx="1"/>
          </p:cNvCxnSpPr>
          <p:nvPr/>
        </p:nvCxnSpPr>
        <p:spPr>
          <a:xfrm>
            <a:off x="5923200" y="2817150"/>
            <a:ext cx="1413600" cy="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6" name="Google Shape;1226;p79"/>
          <p:cNvCxnSpPr/>
          <p:nvPr/>
        </p:nvCxnSpPr>
        <p:spPr>
          <a:xfrm flipH="1">
            <a:off x="5801700" y="2992020"/>
            <a:ext cx="1535100" cy="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7" name="Google Shape;1227;p79"/>
          <p:cNvCxnSpPr/>
          <p:nvPr/>
        </p:nvCxnSpPr>
        <p:spPr>
          <a:xfrm rot="10800000">
            <a:off x="5247350" y="2984983"/>
            <a:ext cx="385800" cy="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8" name="Google Shape;1228;p79"/>
          <p:cNvCxnSpPr/>
          <p:nvPr/>
        </p:nvCxnSpPr>
        <p:spPr>
          <a:xfrm rot="10800000">
            <a:off x="4896025" y="3066050"/>
            <a:ext cx="6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29" name="Google Shape;1229;p79"/>
          <p:cNvCxnSpPr>
            <a:stCxn id="1188" idx="1"/>
            <a:endCxn id="1196" idx="2"/>
          </p:cNvCxnSpPr>
          <p:nvPr/>
        </p:nvCxnSpPr>
        <p:spPr>
          <a:xfrm rot="10800000">
            <a:off x="5043060" y="3676770"/>
            <a:ext cx="40590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0" name="Google Shape;1230;p79"/>
          <p:cNvCxnSpPr/>
          <p:nvPr/>
        </p:nvCxnSpPr>
        <p:spPr>
          <a:xfrm>
            <a:off x="4936675" y="3052500"/>
            <a:ext cx="3327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1" name="Google Shape;1231;p79"/>
          <p:cNvCxnSpPr>
            <a:stCxn id="1197" idx="2"/>
          </p:cNvCxnSpPr>
          <p:nvPr/>
        </p:nvCxnSpPr>
        <p:spPr>
          <a:xfrm>
            <a:off x="5347950" y="3752940"/>
            <a:ext cx="169500" cy="3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2" name="Google Shape;1232;p79"/>
          <p:cNvCxnSpPr>
            <a:stCxn id="1202" idx="1"/>
          </p:cNvCxnSpPr>
          <p:nvPr/>
        </p:nvCxnSpPr>
        <p:spPr>
          <a:xfrm rot="10800000">
            <a:off x="5828100" y="4281690"/>
            <a:ext cx="308100" cy="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3" name="Google Shape;1233;p79"/>
          <p:cNvCxnSpPr>
            <a:endCxn id="1187" idx="1"/>
          </p:cNvCxnSpPr>
          <p:nvPr/>
        </p:nvCxnSpPr>
        <p:spPr>
          <a:xfrm>
            <a:off x="6422760" y="4158570"/>
            <a:ext cx="302400" cy="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34" name="Google Shape;1234;p79"/>
          <p:cNvCxnSpPr/>
          <p:nvPr/>
        </p:nvCxnSpPr>
        <p:spPr>
          <a:xfrm flipH="1">
            <a:off x="6307560" y="4239540"/>
            <a:ext cx="417600" cy="1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5" name="Google Shape;1235;p79"/>
          <p:cNvCxnSpPr>
            <a:endCxn id="1203" idx="1"/>
          </p:cNvCxnSpPr>
          <p:nvPr/>
        </p:nvCxnSpPr>
        <p:spPr>
          <a:xfrm rot="10800000" flipH="1">
            <a:off x="5848440" y="4152390"/>
            <a:ext cx="382800" cy="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80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 Algorithm: </a:t>
            </a:r>
            <a:r>
              <a:rPr lang="en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MST(G=(V,E), root, score)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p80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p80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116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80"/>
          <p:cNvSpPr/>
          <p:nvPr/>
        </p:nvSpPr>
        <p:spPr>
          <a:xfrm>
            <a:off x="4742280" y="2739600"/>
            <a:ext cx="705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80"/>
          <p:cNvSpPr/>
          <p:nvPr/>
        </p:nvSpPr>
        <p:spPr>
          <a:xfrm>
            <a:off x="67251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80"/>
          <p:cNvSpPr/>
          <p:nvPr/>
        </p:nvSpPr>
        <p:spPr>
          <a:xfrm>
            <a:off x="54489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80"/>
          <p:cNvSpPr/>
          <p:nvPr/>
        </p:nvSpPr>
        <p:spPr>
          <a:xfrm>
            <a:off x="7336800" y="2739600"/>
            <a:ext cx="4884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80"/>
          <p:cNvSpPr/>
          <p:nvPr/>
        </p:nvSpPr>
        <p:spPr>
          <a:xfrm>
            <a:off x="6170760" y="21675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80"/>
          <p:cNvSpPr/>
          <p:nvPr/>
        </p:nvSpPr>
        <p:spPr>
          <a:xfrm flipH="1">
            <a:off x="5063742" y="2320920"/>
            <a:ext cx="1091178" cy="4283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249" name="Google Shape;1249;p80"/>
          <p:cNvSpPr/>
          <p:nvPr/>
        </p:nvSpPr>
        <p:spPr>
          <a:xfrm>
            <a:off x="6415920" y="2489040"/>
            <a:ext cx="757458" cy="1577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250" name="Google Shape;1250;p80"/>
          <p:cNvSpPr/>
          <p:nvPr/>
        </p:nvSpPr>
        <p:spPr>
          <a:xfrm>
            <a:off x="6660720" y="2328120"/>
            <a:ext cx="919458" cy="4100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251" name="Google Shape;1251;p80"/>
          <p:cNvSpPr/>
          <p:nvPr/>
        </p:nvSpPr>
        <p:spPr>
          <a:xfrm flipH="1">
            <a:off x="5711418" y="2489040"/>
            <a:ext cx="701622" cy="16300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252" name="Google Shape;1252;p80"/>
          <p:cNvSpPr/>
          <p:nvPr/>
        </p:nvSpPr>
        <p:spPr>
          <a:xfrm>
            <a:off x="6555960" y="3348360"/>
            <a:ext cx="3891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80"/>
          <p:cNvSpPr/>
          <p:nvPr/>
        </p:nvSpPr>
        <p:spPr>
          <a:xfrm>
            <a:off x="484848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80"/>
          <p:cNvSpPr/>
          <p:nvPr/>
        </p:nvSpPr>
        <p:spPr>
          <a:xfrm>
            <a:off x="5153400" y="3525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80"/>
          <p:cNvSpPr/>
          <p:nvPr/>
        </p:nvSpPr>
        <p:spPr>
          <a:xfrm>
            <a:off x="5416200" y="23994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80"/>
          <p:cNvSpPr/>
          <p:nvPr/>
        </p:nvSpPr>
        <p:spPr>
          <a:xfrm>
            <a:off x="6883560" y="23900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80"/>
          <p:cNvSpPr/>
          <p:nvPr/>
        </p:nvSpPr>
        <p:spPr>
          <a:xfrm>
            <a:off x="5686560" y="27036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80"/>
          <p:cNvSpPr/>
          <p:nvPr/>
        </p:nvSpPr>
        <p:spPr>
          <a:xfrm>
            <a:off x="5607000" y="2973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80"/>
          <p:cNvSpPr/>
          <p:nvPr/>
        </p:nvSpPr>
        <p:spPr>
          <a:xfrm>
            <a:off x="6136200" y="4224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80"/>
          <p:cNvSpPr/>
          <p:nvPr/>
        </p:nvSpPr>
        <p:spPr>
          <a:xfrm>
            <a:off x="6231240" y="4038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80"/>
          <p:cNvSpPr/>
          <p:nvPr/>
        </p:nvSpPr>
        <p:spPr>
          <a:xfrm>
            <a:off x="766872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80"/>
          <p:cNvSpPr/>
          <p:nvPr/>
        </p:nvSpPr>
        <p:spPr>
          <a:xfrm>
            <a:off x="7293960" y="3454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80"/>
          <p:cNvSpPr/>
          <p:nvPr/>
        </p:nvSpPr>
        <p:spPr>
          <a:xfrm>
            <a:off x="5544000" y="3202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80"/>
          <p:cNvSpPr/>
          <p:nvPr/>
        </p:nvSpPr>
        <p:spPr>
          <a:xfrm>
            <a:off x="5506560" y="3412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80"/>
          <p:cNvSpPr/>
          <p:nvPr/>
        </p:nvSpPr>
        <p:spPr>
          <a:xfrm>
            <a:off x="6377760" y="3340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80"/>
          <p:cNvSpPr/>
          <p:nvPr/>
        </p:nvSpPr>
        <p:spPr>
          <a:xfrm>
            <a:off x="5573520" y="37663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80"/>
          <p:cNvSpPr/>
          <p:nvPr/>
        </p:nvSpPr>
        <p:spPr>
          <a:xfrm>
            <a:off x="6950520" y="32583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80"/>
          <p:cNvSpPr/>
          <p:nvPr/>
        </p:nvSpPr>
        <p:spPr>
          <a:xfrm>
            <a:off x="6847200" y="36507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9" name="Google Shape;1269;p80"/>
          <p:cNvCxnSpPr/>
          <p:nvPr/>
        </p:nvCxnSpPr>
        <p:spPr>
          <a:xfrm rot="10800000">
            <a:off x="5780405" y="3392982"/>
            <a:ext cx="1230000" cy="6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0" name="Google Shape;1270;p80"/>
          <p:cNvCxnSpPr/>
          <p:nvPr/>
        </p:nvCxnSpPr>
        <p:spPr>
          <a:xfrm rot="10800000">
            <a:off x="5266250" y="3079450"/>
            <a:ext cx="327900" cy="1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1" name="Google Shape;1271;p80"/>
          <p:cNvCxnSpPr>
            <a:stCxn id="1264" idx="2"/>
          </p:cNvCxnSpPr>
          <p:nvPr/>
        </p:nvCxnSpPr>
        <p:spPr>
          <a:xfrm>
            <a:off x="5701110" y="3639180"/>
            <a:ext cx="1119600" cy="4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2" name="Google Shape;1272;p80"/>
          <p:cNvCxnSpPr>
            <a:stCxn id="1243" idx="2"/>
            <a:endCxn id="1264" idx="1"/>
          </p:cNvCxnSpPr>
          <p:nvPr/>
        </p:nvCxnSpPr>
        <p:spPr>
          <a:xfrm>
            <a:off x="5094930" y="3092100"/>
            <a:ext cx="4116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3" name="Google Shape;1273;p80"/>
          <p:cNvCxnSpPr>
            <a:stCxn id="1244" idx="3"/>
          </p:cNvCxnSpPr>
          <p:nvPr/>
        </p:nvCxnSpPr>
        <p:spPr>
          <a:xfrm rot="10800000" flipH="1">
            <a:off x="7430460" y="3680670"/>
            <a:ext cx="342600" cy="5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4" name="Google Shape;1274;p80"/>
          <p:cNvCxnSpPr/>
          <p:nvPr/>
        </p:nvCxnSpPr>
        <p:spPr>
          <a:xfrm rot="10800000">
            <a:off x="7739175" y="3059300"/>
            <a:ext cx="33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5" name="Google Shape;1275;p80"/>
          <p:cNvCxnSpPr/>
          <p:nvPr/>
        </p:nvCxnSpPr>
        <p:spPr>
          <a:xfrm flipH="1">
            <a:off x="7320475" y="3649725"/>
            <a:ext cx="47400" cy="4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6" name="Google Shape;1276;p80"/>
          <p:cNvCxnSpPr>
            <a:stCxn id="1246" idx="2"/>
          </p:cNvCxnSpPr>
          <p:nvPr/>
        </p:nvCxnSpPr>
        <p:spPr>
          <a:xfrm flipH="1">
            <a:off x="7374600" y="3092100"/>
            <a:ext cx="206400" cy="4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7" name="Google Shape;1277;p80"/>
          <p:cNvCxnSpPr>
            <a:endCxn id="1265" idx="0"/>
          </p:cNvCxnSpPr>
          <p:nvPr/>
        </p:nvCxnSpPr>
        <p:spPr>
          <a:xfrm flipH="1">
            <a:off x="6572310" y="3059280"/>
            <a:ext cx="82260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8" name="Google Shape;1278;p80"/>
          <p:cNvCxnSpPr>
            <a:stCxn id="1265" idx="1"/>
          </p:cNvCxnSpPr>
          <p:nvPr/>
        </p:nvCxnSpPr>
        <p:spPr>
          <a:xfrm flipH="1">
            <a:off x="5821260" y="3453630"/>
            <a:ext cx="556500" cy="6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9" name="Google Shape;1279;p80"/>
          <p:cNvCxnSpPr/>
          <p:nvPr/>
        </p:nvCxnSpPr>
        <p:spPr>
          <a:xfrm rot="10800000" flipH="1">
            <a:off x="5875400" y="3428950"/>
            <a:ext cx="11142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0" name="Google Shape;1280;p80"/>
          <p:cNvCxnSpPr>
            <a:stCxn id="1267" idx="0"/>
          </p:cNvCxnSpPr>
          <p:nvPr/>
        </p:nvCxnSpPr>
        <p:spPr>
          <a:xfrm rot="10800000" flipH="1">
            <a:off x="7145070" y="3079560"/>
            <a:ext cx="2835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1" name="Google Shape;1281;p80"/>
          <p:cNvCxnSpPr>
            <a:endCxn id="1257" idx="1"/>
          </p:cNvCxnSpPr>
          <p:nvPr/>
        </p:nvCxnSpPr>
        <p:spPr>
          <a:xfrm rot="10800000" flipH="1">
            <a:off x="5253960" y="2817150"/>
            <a:ext cx="432600" cy="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2" name="Google Shape;1282;p80"/>
          <p:cNvCxnSpPr>
            <a:endCxn id="1246" idx="1"/>
          </p:cNvCxnSpPr>
          <p:nvPr/>
        </p:nvCxnSpPr>
        <p:spPr>
          <a:xfrm>
            <a:off x="5923200" y="2817150"/>
            <a:ext cx="1413600" cy="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3" name="Google Shape;1283;p80"/>
          <p:cNvCxnSpPr/>
          <p:nvPr/>
        </p:nvCxnSpPr>
        <p:spPr>
          <a:xfrm flipH="1">
            <a:off x="5801700" y="2992020"/>
            <a:ext cx="1535100" cy="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4" name="Google Shape;1284;p80"/>
          <p:cNvCxnSpPr/>
          <p:nvPr/>
        </p:nvCxnSpPr>
        <p:spPr>
          <a:xfrm rot="10800000">
            <a:off x="5247350" y="2984983"/>
            <a:ext cx="385800" cy="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5" name="Google Shape;1285;p80"/>
          <p:cNvCxnSpPr/>
          <p:nvPr/>
        </p:nvCxnSpPr>
        <p:spPr>
          <a:xfrm rot="10800000">
            <a:off x="4896025" y="3066050"/>
            <a:ext cx="6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6" name="Google Shape;1286;p80"/>
          <p:cNvCxnSpPr>
            <a:stCxn id="1245" idx="1"/>
            <a:endCxn id="1253" idx="2"/>
          </p:cNvCxnSpPr>
          <p:nvPr/>
        </p:nvCxnSpPr>
        <p:spPr>
          <a:xfrm rot="10800000">
            <a:off x="5043060" y="3676770"/>
            <a:ext cx="40590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7" name="Google Shape;1287;p80"/>
          <p:cNvCxnSpPr/>
          <p:nvPr/>
        </p:nvCxnSpPr>
        <p:spPr>
          <a:xfrm>
            <a:off x="4936675" y="3052500"/>
            <a:ext cx="3327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8" name="Google Shape;1288;p80"/>
          <p:cNvCxnSpPr>
            <a:stCxn id="1254" idx="2"/>
          </p:cNvCxnSpPr>
          <p:nvPr/>
        </p:nvCxnSpPr>
        <p:spPr>
          <a:xfrm>
            <a:off x="5347950" y="3752940"/>
            <a:ext cx="169500" cy="3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89" name="Google Shape;1289;p80"/>
          <p:cNvCxnSpPr>
            <a:stCxn id="1259" idx="1"/>
          </p:cNvCxnSpPr>
          <p:nvPr/>
        </p:nvCxnSpPr>
        <p:spPr>
          <a:xfrm rot="10800000">
            <a:off x="5828100" y="4281690"/>
            <a:ext cx="308100" cy="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90" name="Google Shape;1290;p80"/>
          <p:cNvCxnSpPr>
            <a:endCxn id="1244" idx="1"/>
          </p:cNvCxnSpPr>
          <p:nvPr/>
        </p:nvCxnSpPr>
        <p:spPr>
          <a:xfrm>
            <a:off x="6422760" y="4158570"/>
            <a:ext cx="302400" cy="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91" name="Google Shape;1291;p80"/>
          <p:cNvCxnSpPr/>
          <p:nvPr/>
        </p:nvCxnSpPr>
        <p:spPr>
          <a:xfrm flipH="1">
            <a:off x="6307560" y="4239540"/>
            <a:ext cx="417600" cy="1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2" name="Google Shape;1292;p80"/>
          <p:cNvCxnSpPr>
            <a:endCxn id="1260" idx="1"/>
          </p:cNvCxnSpPr>
          <p:nvPr/>
        </p:nvCxnSpPr>
        <p:spPr>
          <a:xfrm rot="10800000" flipH="1">
            <a:off x="5848440" y="4152390"/>
            <a:ext cx="382800" cy="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8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 Algorithm: </a:t>
            </a:r>
            <a:r>
              <a:rPr lang="en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MST(G=(V,E), root, score)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8" name="Google Shape;1298;p81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81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117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0" name="Google Shape;1300;p81"/>
          <p:cNvSpPr/>
          <p:nvPr/>
        </p:nvSpPr>
        <p:spPr>
          <a:xfrm>
            <a:off x="4742280" y="2739600"/>
            <a:ext cx="705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1" name="Google Shape;1301;p81"/>
          <p:cNvSpPr/>
          <p:nvPr/>
        </p:nvSpPr>
        <p:spPr>
          <a:xfrm>
            <a:off x="6725149" y="4005725"/>
            <a:ext cx="7575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2" name="Google Shape;1302;p81"/>
          <p:cNvSpPr/>
          <p:nvPr/>
        </p:nvSpPr>
        <p:spPr>
          <a:xfrm>
            <a:off x="54489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3" name="Google Shape;1303;p81"/>
          <p:cNvSpPr/>
          <p:nvPr/>
        </p:nvSpPr>
        <p:spPr>
          <a:xfrm>
            <a:off x="7336800" y="2739600"/>
            <a:ext cx="4884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81"/>
          <p:cNvSpPr/>
          <p:nvPr/>
        </p:nvSpPr>
        <p:spPr>
          <a:xfrm>
            <a:off x="6170760" y="21675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5" name="Google Shape;1305;p81"/>
          <p:cNvSpPr/>
          <p:nvPr/>
        </p:nvSpPr>
        <p:spPr>
          <a:xfrm flipH="1">
            <a:off x="5063742" y="2320920"/>
            <a:ext cx="1091178" cy="4283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306" name="Google Shape;1306;p81"/>
          <p:cNvSpPr/>
          <p:nvPr/>
        </p:nvSpPr>
        <p:spPr>
          <a:xfrm>
            <a:off x="6415920" y="2489040"/>
            <a:ext cx="757458" cy="1577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307" name="Google Shape;1307;p81"/>
          <p:cNvSpPr/>
          <p:nvPr/>
        </p:nvSpPr>
        <p:spPr>
          <a:xfrm>
            <a:off x="6660720" y="2328120"/>
            <a:ext cx="919458" cy="4100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308" name="Google Shape;1308;p81"/>
          <p:cNvSpPr/>
          <p:nvPr/>
        </p:nvSpPr>
        <p:spPr>
          <a:xfrm flipH="1">
            <a:off x="5711418" y="2489040"/>
            <a:ext cx="701622" cy="16300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309" name="Google Shape;1309;p81"/>
          <p:cNvSpPr/>
          <p:nvPr/>
        </p:nvSpPr>
        <p:spPr>
          <a:xfrm>
            <a:off x="6555960" y="3348360"/>
            <a:ext cx="3891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81"/>
          <p:cNvSpPr/>
          <p:nvPr/>
        </p:nvSpPr>
        <p:spPr>
          <a:xfrm>
            <a:off x="484848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1" name="Google Shape;1311;p81"/>
          <p:cNvSpPr/>
          <p:nvPr/>
        </p:nvSpPr>
        <p:spPr>
          <a:xfrm>
            <a:off x="5153400" y="3525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81"/>
          <p:cNvSpPr/>
          <p:nvPr/>
        </p:nvSpPr>
        <p:spPr>
          <a:xfrm>
            <a:off x="5416200" y="23994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81"/>
          <p:cNvSpPr/>
          <p:nvPr/>
        </p:nvSpPr>
        <p:spPr>
          <a:xfrm>
            <a:off x="6883560" y="23900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81"/>
          <p:cNvSpPr/>
          <p:nvPr/>
        </p:nvSpPr>
        <p:spPr>
          <a:xfrm>
            <a:off x="5686560" y="27036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81"/>
          <p:cNvSpPr/>
          <p:nvPr/>
        </p:nvSpPr>
        <p:spPr>
          <a:xfrm>
            <a:off x="5607000" y="2973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81"/>
          <p:cNvSpPr/>
          <p:nvPr/>
        </p:nvSpPr>
        <p:spPr>
          <a:xfrm>
            <a:off x="6136200" y="4224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81"/>
          <p:cNvSpPr/>
          <p:nvPr/>
        </p:nvSpPr>
        <p:spPr>
          <a:xfrm>
            <a:off x="6231240" y="4038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81"/>
          <p:cNvSpPr/>
          <p:nvPr/>
        </p:nvSpPr>
        <p:spPr>
          <a:xfrm>
            <a:off x="766872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81"/>
          <p:cNvSpPr/>
          <p:nvPr/>
        </p:nvSpPr>
        <p:spPr>
          <a:xfrm>
            <a:off x="7293960" y="3454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81"/>
          <p:cNvSpPr/>
          <p:nvPr/>
        </p:nvSpPr>
        <p:spPr>
          <a:xfrm>
            <a:off x="5544000" y="3202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81"/>
          <p:cNvSpPr/>
          <p:nvPr/>
        </p:nvSpPr>
        <p:spPr>
          <a:xfrm>
            <a:off x="5506560" y="3412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81"/>
          <p:cNvSpPr/>
          <p:nvPr/>
        </p:nvSpPr>
        <p:spPr>
          <a:xfrm>
            <a:off x="6377760" y="3340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81"/>
          <p:cNvSpPr/>
          <p:nvPr/>
        </p:nvSpPr>
        <p:spPr>
          <a:xfrm>
            <a:off x="5573520" y="37663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81"/>
          <p:cNvSpPr/>
          <p:nvPr/>
        </p:nvSpPr>
        <p:spPr>
          <a:xfrm>
            <a:off x="6950520" y="32583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81"/>
          <p:cNvSpPr/>
          <p:nvPr/>
        </p:nvSpPr>
        <p:spPr>
          <a:xfrm>
            <a:off x="6847200" y="36507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6" name="Google Shape;1326;p81"/>
          <p:cNvCxnSpPr/>
          <p:nvPr/>
        </p:nvCxnSpPr>
        <p:spPr>
          <a:xfrm rot="10800000">
            <a:off x="5780405" y="3392982"/>
            <a:ext cx="1230000" cy="6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27" name="Google Shape;1327;p81"/>
          <p:cNvCxnSpPr/>
          <p:nvPr/>
        </p:nvCxnSpPr>
        <p:spPr>
          <a:xfrm rot="10800000">
            <a:off x="5266250" y="3079450"/>
            <a:ext cx="327900" cy="1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28" name="Google Shape;1328;p81"/>
          <p:cNvCxnSpPr>
            <a:stCxn id="1321" idx="2"/>
          </p:cNvCxnSpPr>
          <p:nvPr/>
        </p:nvCxnSpPr>
        <p:spPr>
          <a:xfrm>
            <a:off x="5701110" y="3639180"/>
            <a:ext cx="1119600" cy="4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29" name="Google Shape;1329;p81"/>
          <p:cNvCxnSpPr>
            <a:stCxn id="1300" idx="2"/>
            <a:endCxn id="1321" idx="1"/>
          </p:cNvCxnSpPr>
          <p:nvPr/>
        </p:nvCxnSpPr>
        <p:spPr>
          <a:xfrm>
            <a:off x="5094930" y="3092100"/>
            <a:ext cx="4116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0" name="Google Shape;1330;p81"/>
          <p:cNvCxnSpPr>
            <a:stCxn id="1301" idx="3"/>
          </p:cNvCxnSpPr>
          <p:nvPr/>
        </p:nvCxnSpPr>
        <p:spPr>
          <a:xfrm rot="10800000" flipH="1">
            <a:off x="7482649" y="3680675"/>
            <a:ext cx="342600" cy="5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1" name="Google Shape;1331;p81"/>
          <p:cNvCxnSpPr/>
          <p:nvPr/>
        </p:nvCxnSpPr>
        <p:spPr>
          <a:xfrm rot="10800000">
            <a:off x="7739175" y="3059300"/>
            <a:ext cx="33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2" name="Google Shape;1332;p81"/>
          <p:cNvCxnSpPr/>
          <p:nvPr/>
        </p:nvCxnSpPr>
        <p:spPr>
          <a:xfrm flipH="1">
            <a:off x="7320475" y="3649725"/>
            <a:ext cx="47400" cy="4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3" name="Google Shape;1333;p81"/>
          <p:cNvCxnSpPr>
            <a:stCxn id="1303" idx="2"/>
          </p:cNvCxnSpPr>
          <p:nvPr/>
        </p:nvCxnSpPr>
        <p:spPr>
          <a:xfrm flipH="1">
            <a:off x="7374600" y="3092100"/>
            <a:ext cx="206400" cy="4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4" name="Google Shape;1334;p81"/>
          <p:cNvCxnSpPr>
            <a:endCxn id="1322" idx="0"/>
          </p:cNvCxnSpPr>
          <p:nvPr/>
        </p:nvCxnSpPr>
        <p:spPr>
          <a:xfrm flipH="1">
            <a:off x="6572310" y="3059280"/>
            <a:ext cx="82260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5" name="Google Shape;1335;p81"/>
          <p:cNvCxnSpPr>
            <a:stCxn id="1322" idx="1"/>
          </p:cNvCxnSpPr>
          <p:nvPr/>
        </p:nvCxnSpPr>
        <p:spPr>
          <a:xfrm flipH="1">
            <a:off x="5821260" y="3453630"/>
            <a:ext cx="556500" cy="6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6" name="Google Shape;1336;p81"/>
          <p:cNvCxnSpPr/>
          <p:nvPr/>
        </p:nvCxnSpPr>
        <p:spPr>
          <a:xfrm rot="10800000" flipH="1">
            <a:off x="5875400" y="3428950"/>
            <a:ext cx="11142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7" name="Google Shape;1337;p81"/>
          <p:cNvCxnSpPr>
            <a:stCxn id="1324" idx="0"/>
          </p:cNvCxnSpPr>
          <p:nvPr/>
        </p:nvCxnSpPr>
        <p:spPr>
          <a:xfrm rot="10800000" flipH="1">
            <a:off x="7145070" y="3079560"/>
            <a:ext cx="2835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8" name="Google Shape;1338;p81"/>
          <p:cNvCxnSpPr>
            <a:endCxn id="1314" idx="1"/>
          </p:cNvCxnSpPr>
          <p:nvPr/>
        </p:nvCxnSpPr>
        <p:spPr>
          <a:xfrm rot="10800000" flipH="1">
            <a:off x="5253960" y="2817150"/>
            <a:ext cx="432600" cy="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39" name="Google Shape;1339;p81"/>
          <p:cNvCxnSpPr>
            <a:endCxn id="1303" idx="1"/>
          </p:cNvCxnSpPr>
          <p:nvPr/>
        </p:nvCxnSpPr>
        <p:spPr>
          <a:xfrm>
            <a:off x="5923200" y="2817150"/>
            <a:ext cx="1413600" cy="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40" name="Google Shape;1340;p81"/>
          <p:cNvCxnSpPr/>
          <p:nvPr/>
        </p:nvCxnSpPr>
        <p:spPr>
          <a:xfrm flipH="1">
            <a:off x="5801700" y="2992020"/>
            <a:ext cx="1535100" cy="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1" name="Google Shape;1341;p81"/>
          <p:cNvCxnSpPr/>
          <p:nvPr/>
        </p:nvCxnSpPr>
        <p:spPr>
          <a:xfrm rot="10800000">
            <a:off x="5247350" y="2984983"/>
            <a:ext cx="385800" cy="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42" name="Google Shape;1342;p81"/>
          <p:cNvCxnSpPr/>
          <p:nvPr/>
        </p:nvCxnSpPr>
        <p:spPr>
          <a:xfrm rot="10800000">
            <a:off x="4896025" y="3066050"/>
            <a:ext cx="6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43" name="Google Shape;1343;p81"/>
          <p:cNvCxnSpPr>
            <a:stCxn id="1302" idx="1"/>
            <a:endCxn id="1310" idx="2"/>
          </p:cNvCxnSpPr>
          <p:nvPr/>
        </p:nvCxnSpPr>
        <p:spPr>
          <a:xfrm rot="10800000">
            <a:off x="5043060" y="3676770"/>
            <a:ext cx="40590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4" name="Google Shape;1344;p81"/>
          <p:cNvCxnSpPr/>
          <p:nvPr/>
        </p:nvCxnSpPr>
        <p:spPr>
          <a:xfrm>
            <a:off x="4936675" y="3052500"/>
            <a:ext cx="3327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5" name="Google Shape;1345;p81"/>
          <p:cNvCxnSpPr>
            <a:stCxn id="1311" idx="2"/>
          </p:cNvCxnSpPr>
          <p:nvPr/>
        </p:nvCxnSpPr>
        <p:spPr>
          <a:xfrm>
            <a:off x="5347950" y="3752940"/>
            <a:ext cx="169500" cy="3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46" name="Google Shape;1346;p81"/>
          <p:cNvCxnSpPr>
            <a:stCxn id="1316" idx="1"/>
          </p:cNvCxnSpPr>
          <p:nvPr/>
        </p:nvCxnSpPr>
        <p:spPr>
          <a:xfrm rot="10800000">
            <a:off x="5828100" y="4281690"/>
            <a:ext cx="308100" cy="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47" name="Google Shape;1347;p81"/>
          <p:cNvCxnSpPr>
            <a:endCxn id="1301" idx="1"/>
          </p:cNvCxnSpPr>
          <p:nvPr/>
        </p:nvCxnSpPr>
        <p:spPr>
          <a:xfrm>
            <a:off x="6422749" y="4158575"/>
            <a:ext cx="302400" cy="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48" name="Google Shape;1348;p81"/>
          <p:cNvCxnSpPr/>
          <p:nvPr/>
        </p:nvCxnSpPr>
        <p:spPr>
          <a:xfrm flipH="1">
            <a:off x="6307560" y="4239540"/>
            <a:ext cx="417600" cy="1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49" name="Google Shape;1349;p81"/>
          <p:cNvCxnSpPr>
            <a:endCxn id="1317" idx="1"/>
          </p:cNvCxnSpPr>
          <p:nvPr/>
        </p:nvCxnSpPr>
        <p:spPr>
          <a:xfrm rot="10800000" flipH="1">
            <a:off x="5848440" y="4152390"/>
            <a:ext cx="382800" cy="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82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 Algorithm: </a:t>
            </a:r>
            <a:r>
              <a:rPr lang="en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MST(G=(V,E), root, score)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82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82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118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82"/>
          <p:cNvSpPr/>
          <p:nvPr/>
        </p:nvSpPr>
        <p:spPr>
          <a:xfrm>
            <a:off x="4742280" y="2739600"/>
            <a:ext cx="705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82"/>
          <p:cNvSpPr/>
          <p:nvPr/>
        </p:nvSpPr>
        <p:spPr>
          <a:xfrm>
            <a:off x="67251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82"/>
          <p:cNvSpPr/>
          <p:nvPr/>
        </p:nvSpPr>
        <p:spPr>
          <a:xfrm>
            <a:off x="54489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0" name="Google Shape;1360;p82"/>
          <p:cNvSpPr/>
          <p:nvPr/>
        </p:nvSpPr>
        <p:spPr>
          <a:xfrm>
            <a:off x="7336800" y="2739600"/>
            <a:ext cx="5172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1" name="Google Shape;1361;p82"/>
          <p:cNvSpPr/>
          <p:nvPr/>
        </p:nvSpPr>
        <p:spPr>
          <a:xfrm>
            <a:off x="6170760" y="21675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2" name="Google Shape;1362;p82"/>
          <p:cNvSpPr/>
          <p:nvPr/>
        </p:nvSpPr>
        <p:spPr>
          <a:xfrm flipH="1">
            <a:off x="5063742" y="2320920"/>
            <a:ext cx="1091178" cy="4283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363" name="Google Shape;1363;p82"/>
          <p:cNvSpPr/>
          <p:nvPr/>
        </p:nvSpPr>
        <p:spPr>
          <a:xfrm>
            <a:off x="6415920" y="2489040"/>
            <a:ext cx="757458" cy="1577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364" name="Google Shape;1364;p82"/>
          <p:cNvSpPr/>
          <p:nvPr/>
        </p:nvSpPr>
        <p:spPr>
          <a:xfrm>
            <a:off x="6660720" y="2328120"/>
            <a:ext cx="919458" cy="4100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365" name="Google Shape;1365;p82"/>
          <p:cNvSpPr/>
          <p:nvPr/>
        </p:nvSpPr>
        <p:spPr>
          <a:xfrm flipH="1">
            <a:off x="5711418" y="2489040"/>
            <a:ext cx="701622" cy="16300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366" name="Google Shape;1366;p82"/>
          <p:cNvSpPr/>
          <p:nvPr/>
        </p:nvSpPr>
        <p:spPr>
          <a:xfrm>
            <a:off x="6555960" y="3348360"/>
            <a:ext cx="3891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82"/>
          <p:cNvSpPr/>
          <p:nvPr/>
        </p:nvSpPr>
        <p:spPr>
          <a:xfrm>
            <a:off x="484848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82"/>
          <p:cNvSpPr/>
          <p:nvPr/>
        </p:nvSpPr>
        <p:spPr>
          <a:xfrm>
            <a:off x="5153400" y="3525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82"/>
          <p:cNvSpPr/>
          <p:nvPr/>
        </p:nvSpPr>
        <p:spPr>
          <a:xfrm>
            <a:off x="5416200" y="23994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82"/>
          <p:cNvSpPr/>
          <p:nvPr/>
        </p:nvSpPr>
        <p:spPr>
          <a:xfrm>
            <a:off x="6883560" y="23900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82"/>
          <p:cNvSpPr/>
          <p:nvPr/>
        </p:nvSpPr>
        <p:spPr>
          <a:xfrm>
            <a:off x="5686560" y="27036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82"/>
          <p:cNvSpPr/>
          <p:nvPr/>
        </p:nvSpPr>
        <p:spPr>
          <a:xfrm>
            <a:off x="5607000" y="2973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82"/>
          <p:cNvSpPr/>
          <p:nvPr/>
        </p:nvSpPr>
        <p:spPr>
          <a:xfrm>
            <a:off x="6136200" y="4224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82"/>
          <p:cNvSpPr/>
          <p:nvPr/>
        </p:nvSpPr>
        <p:spPr>
          <a:xfrm>
            <a:off x="6231240" y="4038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82"/>
          <p:cNvSpPr/>
          <p:nvPr/>
        </p:nvSpPr>
        <p:spPr>
          <a:xfrm>
            <a:off x="766872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82"/>
          <p:cNvSpPr/>
          <p:nvPr/>
        </p:nvSpPr>
        <p:spPr>
          <a:xfrm>
            <a:off x="7293960" y="3454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82"/>
          <p:cNvSpPr/>
          <p:nvPr/>
        </p:nvSpPr>
        <p:spPr>
          <a:xfrm>
            <a:off x="5544000" y="3202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82"/>
          <p:cNvSpPr/>
          <p:nvPr/>
        </p:nvSpPr>
        <p:spPr>
          <a:xfrm>
            <a:off x="5506560" y="3412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82"/>
          <p:cNvSpPr/>
          <p:nvPr/>
        </p:nvSpPr>
        <p:spPr>
          <a:xfrm>
            <a:off x="6377760" y="3340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82"/>
          <p:cNvSpPr/>
          <p:nvPr/>
        </p:nvSpPr>
        <p:spPr>
          <a:xfrm>
            <a:off x="5573520" y="37663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82"/>
          <p:cNvSpPr/>
          <p:nvPr/>
        </p:nvSpPr>
        <p:spPr>
          <a:xfrm>
            <a:off x="6950520" y="32583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82"/>
          <p:cNvSpPr/>
          <p:nvPr/>
        </p:nvSpPr>
        <p:spPr>
          <a:xfrm>
            <a:off x="6847200" y="36507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3" name="Google Shape;1383;p82"/>
          <p:cNvCxnSpPr/>
          <p:nvPr/>
        </p:nvCxnSpPr>
        <p:spPr>
          <a:xfrm rot="10800000">
            <a:off x="5780405" y="3392982"/>
            <a:ext cx="1230000" cy="6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4" name="Google Shape;1384;p82"/>
          <p:cNvCxnSpPr/>
          <p:nvPr/>
        </p:nvCxnSpPr>
        <p:spPr>
          <a:xfrm rot="10800000">
            <a:off x="5266250" y="3079450"/>
            <a:ext cx="327900" cy="1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85" name="Google Shape;1385;p82"/>
          <p:cNvCxnSpPr>
            <a:stCxn id="1378" idx="2"/>
          </p:cNvCxnSpPr>
          <p:nvPr/>
        </p:nvCxnSpPr>
        <p:spPr>
          <a:xfrm>
            <a:off x="5701110" y="3639180"/>
            <a:ext cx="1119600" cy="4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86" name="Google Shape;1386;p82"/>
          <p:cNvCxnSpPr>
            <a:stCxn id="1357" idx="2"/>
            <a:endCxn id="1378" idx="1"/>
          </p:cNvCxnSpPr>
          <p:nvPr/>
        </p:nvCxnSpPr>
        <p:spPr>
          <a:xfrm>
            <a:off x="5094930" y="3092100"/>
            <a:ext cx="4116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7" name="Google Shape;1387;p82"/>
          <p:cNvCxnSpPr>
            <a:stCxn id="1358" idx="3"/>
          </p:cNvCxnSpPr>
          <p:nvPr/>
        </p:nvCxnSpPr>
        <p:spPr>
          <a:xfrm rot="10800000" flipH="1">
            <a:off x="7430460" y="3680670"/>
            <a:ext cx="342600" cy="5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8" name="Google Shape;1388;p82"/>
          <p:cNvCxnSpPr/>
          <p:nvPr/>
        </p:nvCxnSpPr>
        <p:spPr>
          <a:xfrm rot="10800000">
            <a:off x="7739175" y="3059300"/>
            <a:ext cx="33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89" name="Google Shape;1389;p82"/>
          <p:cNvCxnSpPr/>
          <p:nvPr/>
        </p:nvCxnSpPr>
        <p:spPr>
          <a:xfrm flipH="1">
            <a:off x="7320475" y="3649725"/>
            <a:ext cx="47400" cy="4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0" name="Google Shape;1390;p82"/>
          <p:cNvCxnSpPr>
            <a:stCxn id="1360" idx="2"/>
          </p:cNvCxnSpPr>
          <p:nvPr/>
        </p:nvCxnSpPr>
        <p:spPr>
          <a:xfrm flipH="1">
            <a:off x="7389000" y="3092100"/>
            <a:ext cx="206400" cy="4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1" name="Google Shape;1391;p82"/>
          <p:cNvCxnSpPr>
            <a:endCxn id="1379" idx="0"/>
          </p:cNvCxnSpPr>
          <p:nvPr/>
        </p:nvCxnSpPr>
        <p:spPr>
          <a:xfrm flipH="1">
            <a:off x="6572310" y="3059280"/>
            <a:ext cx="82260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2" name="Google Shape;1392;p82"/>
          <p:cNvCxnSpPr>
            <a:stCxn id="1379" idx="1"/>
          </p:cNvCxnSpPr>
          <p:nvPr/>
        </p:nvCxnSpPr>
        <p:spPr>
          <a:xfrm flipH="1">
            <a:off x="5821260" y="3453630"/>
            <a:ext cx="556500" cy="6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3" name="Google Shape;1393;p82"/>
          <p:cNvCxnSpPr/>
          <p:nvPr/>
        </p:nvCxnSpPr>
        <p:spPr>
          <a:xfrm rot="10800000" flipH="1">
            <a:off x="5875400" y="3428950"/>
            <a:ext cx="11142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4" name="Google Shape;1394;p82"/>
          <p:cNvCxnSpPr>
            <a:stCxn id="1381" idx="0"/>
          </p:cNvCxnSpPr>
          <p:nvPr/>
        </p:nvCxnSpPr>
        <p:spPr>
          <a:xfrm rot="10800000" flipH="1">
            <a:off x="7145070" y="3079560"/>
            <a:ext cx="2835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5" name="Google Shape;1395;p82"/>
          <p:cNvCxnSpPr>
            <a:endCxn id="1371" idx="1"/>
          </p:cNvCxnSpPr>
          <p:nvPr/>
        </p:nvCxnSpPr>
        <p:spPr>
          <a:xfrm rot="10800000" flipH="1">
            <a:off x="5253960" y="2817150"/>
            <a:ext cx="432600" cy="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6" name="Google Shape;1396;p82"/>
          <p:cNvCxnSpPr>
            <a:endCxn id="1360" idx="1"/>
          </p:cNvCxnSpPr>
          <p:nvPr/>
        </p:nvCxnSpPr>
        <p:spPr>
          <a:xfrm>
            <a:off x="5923200" y="2817150"/>
            <a:ext cx="1413600" cy="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7" name="Google Shape;1397;p82"/>
          <p:cNvCxnSpPr/>
          <p:nvPr/>
        </p:nvCxnSpPr>
        <p:spPr>
          <a:xfrm flipH="1">
            <a:off x="5801700" y="2992020"/>
            <a:ext cx="1535100" cy="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8" name="Google Shape;1398;p82"/>
          <p:cNvCxnSpPr/>
          <p:nvPr/>
        </p:nvCxnSpPr>
        <p:spPr>
          <a:xfrm rot="10800000">
            <a:off x="5247350" y="2984983"/>
            <a:ext cx="385800" cy="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9" name="Google Shape;1399;p82"/>
          <p:cNvCxnSpPr/>
          <p:nvPr/>
        </p:nvCxnSpPr>
        <p:spPr>
          <a:xfrm rot="10800000">
            <a:off x="4896025" y="3066050"/>
            <a:ext cx="6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00" name="Google Shape;1400;p82"/>
          <p:cNvCxnSpPr>
            <a:stCxn id="1359" idx="1"/>
            <a:endCxn id="1367" idx="2"/>
          </p:cNvCxnSpPr>
          <p:nvPr/>
        </p:nvCxnSpPr>
        <p:spPr>
          <a:xfrm rot="10800000">
            <a:off x="5043060" y="3676770"/>
            <a:ext cx="40590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1" name="Google Shape;1401;p82"/>
          <p:cNvCxnSpPr/>
          <p:nvPr/>
        </p:nvCxnSpPr>
        <p:spPr>
          <a:xfrm>
            <a:off x="4936675" y="3052500"/>
            <a:ext cx="3327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2" name="Google Shape;1402;p82"/>
          <p:cNvCxnSpPr>
            <a:stCxn id="1368" idx="2"/>
          </p:cNvCxnSpPr>
          <p:nvPr/>
        </p:nvCxnSpPr>
        <p:spPr>
          <a:xfrm>
            <a:off x="5347950" y="3752940"/>
            <a:ext cx="169500" cy="3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03" name="Google Shape;1403;p82"/>
          <p:cNvCxnSpPr>
            <a:stCxn id="1373" idx="1"/>
          </p:cNvCxnSpPr>
          <p:nvPr/>
        </p:nvCxnSpPr>
        <p:spPr>
          <a:xfrm rot="10800000">
            <a:off x="5828100" y="4281690"/>
            <a:ext cx="308100" cy="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04" name="Google Shape;1404;p82"/>
          <p:cNvCxnSpPr>
            <a:endCxn id="1358" idx="1"/>
          </p:cNvCxnSpPr>
          <p:nvPr/>
        </p:nvCxnSpPr>
        <p:spPr>
          <a:xfrm>
            <a:off x="6422760" y="4158570"/>
            <a:ext cx="302400" cy="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05" name="Google Shape;1405;p82"/>
          <p:cNvCxnSpPr/>
          <p:nvPr/>
        </p:nvCxnSpPr>
        <p:spPr>
          <a:xfrm flipH="1">
            <a:off x="6307560" y="4239540"/>
            <a:ext cx="417600" cy="1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6" name="Google Shape;1406;p82"/>
          <p:cNvCxnSpPr>
            <a:endCxn id="1374" idx="1"/>
          </p:cNvCxnSpPr>
          <p:nvPr/>
        </p:nvCxnSpPr>
        <p:spPr>
          <a:xfrm rot="10800000" flipH="1">
            <a:off x="5848440" y="4152390"/>
            <a:ext cx="382800" cy="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83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 Algorithm: </a:t>
            </a:r>
            <a:r>
              <a:rPr lang="en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MST(G=(V,E), root, score)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83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3" name="Google Shape;1413;p83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119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4" name="Google Shape;1414;p83"/>
          <p:cNvSpPr/>
          <p:nvPr/>
        </p:nvSpPr>
        <p:spPr>
          <a:xfrm>
            <a:off x="4742280" y="2739600"/>
            <a:ext cx="705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5" name="Google Shape;1415;p83"/>
          <p:cNvSpPr/>
          <p:nvPr/>
        </p:nvSpPr>
        <p:spPr>
          <a:xfrm>
            <a:off x="67251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6" name="Google Shape;1416;p83"/>
          <p:cNvSpPr/>
          <p:nvPr/>
        </p:nvSpPr>
        <p:spPr>
          <a:xfrm>
            <a:off x="54489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83"/>
          <p:cNvSpPr/>
          <p:nvPr/>
        </p:nvSpPr>
        <p:spPr>
          <a:xfrm>
            <a:off x="7336800" y="2739600"/>
            <a:ext cx="4884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83"/>
          <p:cNvSpPr/>
          <p:nvPr/>
        </p:nvSpPr>
        <p:spPr>
          <a:xfrm>
            <a:off x="6170760" y="21675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83"/>
          <p:cNvSpPr/>
          <p:nvPr/>
        </p:nvSpPr>
        <p:spPr>
          <a:xfrm flipH="1">
            <a:off x="5063742" y="2320920"/>
            <a:ext cx="1091178" cy="4283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420" name="Google Shape;1420;p83"/>
          <p:cNvSpPr/>
          <p:nvPr/>
        </p:nvSpPr>
        <p:spPr>
          <a:xfrm>
            <a:off x="6415920" y="2489040"/>
            <a:ext cx="757458" cy="1577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421" name="Google Shape;1421;p83"/>
          <p:cNvSpPr/>
          <p:nvPr/>
        </p:nvSpPr>
        <p:spPr>
          <a:xfrm>
            <a:off x="6660720" y="2328120"/>
            <a:ext cx="919458" cy="4100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422" name="Google Shape;1422;p83"/>
          <p:cNvSpPr/>
          <p:nvPr/>
        </p:nvSpPr>
        <p:spPr>
          <a:xfrm flipH="1">
            <a:off x="5711418" y="2489040"/>
            <a:ext cx="701622" cy="16300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423" name="Google Shape;1423;p83"/>
          <p:cNvSpPr/>
          <p:nvPr/>
        </p:nvSpPr>
        <p:spPr>
          <a:xfrm>
            <a:off x="6555960" y="3348360"/>
            <a:ext cx="3891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83"/>
          <p:cNvSpPr/>
          <p:nvPr/>
        </p:nvSpPr>
        <p:spPr>
          <a:xfrm>
            <a:off x="484848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83"/>
          <p:cNvSpPr/>
          <p:nvPr/>
        </p:nvSpPr>
        <p:spPr>
          <a:xfrm>
            <a:off x="5153400" y="3525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83"/>
          <p:cNvSpPr/>
          <p:nvPr/>
        </p:nvSpPr>
        <p:spPr>
          <a:xfrm>
            <a:off x="5416200" y="23994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7" name="Google Shape;1427;p83"/>
          <p:cNvSpPr/>
          <p:nvPr/>
        </p:nvSpPr>
        <p:spPr>
          <a:xfrm>
            <a:off x="6883560" y="23900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8" name="Google Shape;1428;p83"/>
          <p:cNvSpPr/>
          <p:nvPr/>
        </p:nvSpPr>
        <p:spPr>
          <a:xfrm>
            <a:off x="5686560" y="27036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9" name="Google Shape;1429;p83"/>
          <p:cNvSpPr/>
          <p:nvPr/>
        </p:nvSpPr>
        <p:spPr>
          <a:xfrm>
            <a:off x="5607000" y="2973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0" name="Google Shape;1430;p83"/>
          <p:cNvSpPr/>
          <p:nvPr/>
        </p:nvSpPr>
        <p:spPr>
          <a:xfrm>
            <a:off x="6136200" y="4224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1" name="Google Shape;1431;p83"/>
          <p:cNvSpPr/>
          <p:nvPr/>
        </p:nvSpPr>
        <p:spPr>
          <a:xfrm>
            <a:off x="6231240" y="4038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2" name="Google Shape;1432;p83"/>
          <p:cNvSpPr/>
          <p:nvPr/>
        </p:nvSpPr>
        <p:spPr>
          <a:xfrm>
            <a:off x="766872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83"/>
          <p:cNvSpPr/>
          <p:nvPr/>
        </p:nvSpPr>
        <p:spPr>
          <a:xfrm>
            <a:off x="7293960" y="3454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4" name="Google Shape;1434;p83"/>
          <p:cNvSpPr/>
          <p:nvPr/>
        </p:nvSpPr>
        <p:spPr>
          <a:xfrm>
            <a:off x="5544000" y="3202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83"/>
          <p:cNvSpPr/>
          <p:nvPr/>
        </p:nvSpPr>
        <p:spPr>
          <a:xfrm>
            <a:off x="5506560" y="3412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6" name="Google Shape;1436;p83"/>
          <p:cNvSpPr/>
          <p:nvPr/>
        </p:nvSpPr>
        <p:spPr>
          <a:xfrm>
            <a:off x="6377760" y="3340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7" name="Google Shape;1437;p83"/>
          <p:cNvSpPr/>
          <p:nvPr/>
        </p:nvSpPr>
        <p:spPr>
          <a:xfrm>
            <a:off x="5573520" y="37663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8" name="Google Shape;1438;p83"/>
          <p:cNvSpPr/>
          <p:nvPr/>
        </p:nvSpPr>
        <p:spPr>
          <a:xfrm>
            <a:off x="6950520" y="32583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9" name="Google Shape;1439;p83"/>
          <p:cNvSpPr/>
          <p:nvPr/>
        </p:nvSpPr>
        <p:spPr>
          <a:xfrm>
            <a:off x="6847200" y="36507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0" name="Google Shape;1440;p83"/>
          <p:cNvCxnSpPr/>
          <p:nvPr/>
        </p:nvCxnSpPr>
        <p:spPr>
          <a:xfrm rot="10800000">
            <a:off x="5780405" y="3392982"/>
            <a:ext cx="1230000" cy="6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1" name="Google Shape;1441;p83"/>
          <p:cNvCxnSpPr/>
          <p:nvPr/>
        </p:nvCxnSpPr>
        <p:spPr>
          <a:xfrm rot="10800000">
            <a:off x="5266250" y="3079450"/>
            <a:ext cx="327900" cy="1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42" name="Google Shape;1442;p83"/>
          <p:cNvCxnSpPr>
            <a:stCxn id="1435" idx="2"/>
          </p:cNvCxnSpPr>
          <p:nvPr/>
        </p:nvCxnSpPr>
        <p:spPr>
          <a:xfrm>
            <a:off x="5701110" y="3639180"/>
            <a:ext cx="1119600" cy="4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43" name="Google Shape;1443;p83"/>
          <p:cNvCxnSpPr>
            <a:stCxn id="1414" idx="2"/>
            <a:endCxn id="1435" idx="1"/>
          </p:cNvCxnSpPr>
          <p:nvPr/>
        </p:nvCxnSpPr>
        <p:spPr>
          <a:xfrm>
            <a:off x="5094930" y="3092100"/>
            <a:ext cx="4116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4" name="Google Shape;1444;p83"/>
          <p:cNvCxnSpPr>
            <a:stCxn id="1415" idx="3"/>
          </p:cNvCxnSpPr>
          <p:nvPr/>
        </p:nvCxnSpPr>
        <p:spPr>
          <a:xfrm rot="10800000" flipH="1">
            <a:off x="7430460" y="3680670"/>
            <a:ext cx="342600" cy="5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5" name="Google Shape;1445;p83"/>
          <p:cNvCxnSpPr/>
          <p:nvPr/>
        </p:nvCxnSpPr>
        <p:spPr>
          <a:xfrm rot="10800000">
            <a:off x="7739175" y="3059300"/>
            <a:ext cx="33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46" name="Google Shape;1446;p83"/>
          <p:cNvCxnSpPr/>
          <p:nvPr/>
        </p:nvCxnSpPr>
        <p:spPr>
          <a:xfrm flipH="1">
            <a:off x="7320475" y="3649725"/>
            <a:ext cx="47400" cy="4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47" name="Google Shape;1447;p83"/>
          <p:cNvCxnSpPr>
            <a:stCxn id="1417" idx="2"/>
          </p:cNvCxnSpPr>
          <p:nvPr/>
        </p:nvCxnSpPr>
        <p:spPr>
          <a:xfrm flipH="1">
            <a:off x="7374600" y="3092100"/>
            <a:ext cx="206400" cy="4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8" name="Google Shape;1448;p83"/>
          <p:cNvCxnSpPr>
            <a:endCxn id="1436" idx="0"/>
          </p:cNvCxnSpPr>
          <p:nvPr/>
        </p:nvCxnSpPr>
        <p:spPr>
          <a:xfrm flipH="1">
            <a:off x="6572310" y="3059280"/>
            <a:ext cx="82260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49" name="Google Shape;1449;p83"/>
          <p:cNvCxnSpPr>
            <a:stCxn id="1436" idx="1"/>
          </p:cNvCxnSpPr>
          <p:nvPr/>
        </p:nvCxnSpPr>
        <p:spPr>
          <a:xfrm flipH="1">
            <a:off x="5821260" y="3453630"/>
            <a:ext cx="556500" cy="6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50" name="Google Shape;1450;p83"/>
          <p:cNvCxnSpPr/>
          <p:nvPr/>
        </p:nvCxnSpPr>
        <p:spPr>
          <a:xfrm rot="10800000" flipH="1">
            <a:off x="5875400" y="3428950"/>
            <a:ext cx="11142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1" name="Google Shape;1451;p83"/>
          <p:cNvCxnSpPr>
            <a:stCxn id="1438" idx="0"/>
          </p:cNvCxnSpPr>
          <p:nvPr/>
        </p:nvCxnSpPr>
        <p:spPr>
          <a:xfrm rot="10800000" flipH="1">
            <a:off x="7145070" y="3079560"/>
            <a:ext cx="2835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52" name="Google Shape;1452;p83"/>
          <p:cNvCxnSpPr>
            <a:endCxn id="1428" idx="1"/>
          </p:cNvCxnSpPr>
          <p:nvPr/>
        </p:nvCxnSpPr>
        <p:spPr>
          <a:xfrm rot="10800000" flipH="1">
            <a:off x="5253960" y="2817150"/>
            <a:ext cx="432600" cy="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3" name="Google Shape;1453;p83"/>
          <p:cNvCxnSpPr>
            <a:endCxn id="1417" idx="1"/>
          </p:cNvCxnSpPr>
          <p:nvPr/>
        </p:nvCxnSpPr>
        <p:spPr>
          <a:xfrm>
            <a:off x="5923200" y="2817150"/>
            <a:ext cx="1413600" cy="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54" name="Google Shape;1454;p83"/>
          <p:cNvCxnSpPr/>
          <p:nvPr/>
        </p:nvCxnSpPr>
        <p:spPr>
          <a:xfrm flipH="1">
            <a:off x="5801700" y="2992020"/>
            <a:ext cx="1535100" cy="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5" name="Google Shape;1455;p83"/>
          <p:cNvCxnSpPr/>
          <p:nvPr/>
        </p:nvCxnSpPr>
        <p:spPr>
          <a:xfrm rot="10800000">
            <a:off x="5247350" y="2984983"/>
            <a:ext cx="385800" cy="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56" name="Google Shape;1456;p83"/>
          <p:cNvCxnSpPr/>
          <p:nvPr/>
        </p:nvCxnSpPr>
        <p:spPr>
          <a:xfrm rot="10800000">
            <a:off x="4896025" y="3066050"/>
            <a:ext cx="6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57" name="Google Shape;1457;p83"/>
          <p:cNvCxnSpPr>
            <a:stCxn id="1416" idx="1"/>
            <a:endCxn id="1424" idx="2"/>
          </p:cNvCxnSpPr>
          <p:nvPr/>
        </p:nvCxnSpPr>
        <p:spPr>
          <a:xfrm rot="10800000">
            <a:off x="5043060" y="3676770"/>
            <a:ext cx="40590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8" name="Google Shape;1458;p83"/>
          <p:cNvCxnSpPr/>
          <p:nvPr/>
        </p:nvCxnSpPr>
        <p:spPr>
          <a:xfrm>
            <a:off x="4936675" y="3052500"/>
            <a:ext cx="3327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9" name="Google Shape;1459;p83"/>
          <p:cNvCxnSpPr>
            <a:stCxn id="1425" idx="2"/>
          </p:cNvCxnSpPr>
          <p:nvPr/>
        </p:nvCxnSpPr>
        <p:spPr>
          <a:xfrm>
            <a:off x="5347950" y="3752940"/>
            <a:ext cx="169500" cy="3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60" name="Google Shape;1460;p83"/>
          <p:cNvCxnSpPr>
            <a:stCxn id="1430" idx="1"/>
          </p:cNvCxnSpPr>
          <p:nvPr/>
        </p:nvCxnSpPr>
        <p:spPr>
          <a:xfrm rot="10800000">
            <a:off x="5828100" y="4281690"/>
            <a:ext cx="308100" cy="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61" name="Google Shape;1461;p83"/>
          <p:cNvCxnSpPr>
            <a:endCxn id="1415" idx="1"/>
          </p:cNvCxnSpPr>
          <p:nvPr/>
        </p:nvCxnSpPr>
        <p:spPr>
          <a:xfrm>
            <a:off x="6422760" y="4158570"/>
            <a:ext cx="302400" cy="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62" name="Google Shape;1462;p83"/>
          <p:cNvCxnSpPr/>
          <p:nvPr/>
        </p:nvCxnSpPr>
        <p:spPr>
          <a:xfrm flipH="1">
            <a:off x="6307560" y="4239540"/>
            <a:ext cx="417600" cy="1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3" name="Google Shape;1463;p83"/>
          <p:cNvCxnSpPr>
            <a:endCxn id="1431" idx="1"/>
          </p:cNvCxnSpPr>
          <p:nvPr/>
        </p:nvCxnSpPr>
        <p:spPr>
          <a:xfrm rot="10800000" flipH="1">
            <a:off x="5848440" y="4152390"/>
            <a:ext cx="382800" cy="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0363ce8c0d_1_33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CYK requires Chomsky Normal Form (CNF)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0363ce8c0d_1_33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g10363ce8c0d_1_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50" y="1341725"/>
            <a:ext cx="4419801" cy="275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10363ce8c0d_1_33"/>
          <p:cNvSpPr/>
          <p:nvPr/>
        </p:nvSpPr>
        <p:spPr>
          <a:xfrm>
            <a:off x="4655360" y="1423608"/>
            <a:ext cx="4415100" cy="195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CFG is in Chomsky normal form if each rule fits one of the following forms: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→ B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→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→ 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,where  ε is the empty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10363ce8c0d_1_33"/>
          <p:cNvSpPr/>
          <p:nvPr/>
        </p:nvSpPr>
        <p:spPr>
          <a:xfrm>
            <a:off x="2926920" y="3763560"/>
            <a:ext cx="6139800" cy="867300"/>
          </a:xfrm>
          <a:prstGeom prst="rect">
            <a:avLst/>
          </a:prstGeom>
          <a:solidFill>
            <a:schemeClr val="lt2"/>
          </a:solidFill>
          <a:ln w="3815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CNF?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Because then each rule directly corresponds to either a unary leaf, or a binary node in a binary tree. (will be more clear later on)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84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 Algorithm: </a:t>
            </a:r>
            <a:r>
              <a:rPr lang="en" sz="28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MST(G=(V,E), root, score)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84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84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120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84"/>
          <p:cNvSpPr/>
          <p:nvPr/>
        </p:nvSpPr>
        <p:spPr>
          <a:xfrm>
            <a:off x="4742280" y="2739600"/>
            <a:ext cx="705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84"/>
          <p:cNvSpPr/>
          <p:nvPr/>
        </p:nvSpPr>
        <p:spPr>
          <a:xfrm>
            <a:off x="67251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84"/>
          <p:cNvSpPr/>
          <p:nvPr/>
        </p:nvSpPr>
        <p:spPr>
          <a:xfrm>
            <a:off x="54489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84"/>
          <p:cNvSpPr/>
          <p:nvPr/>
        </p:nvSpPr>
        <p:spPr>
          <a:xfrm>
            <a:off x="7336800" y="2739600"/>
            <a:ext cx="4884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84"/>
          <p:cNvSpPr/>
          <p:nvPr/>
        </p:nvSpPr>
        <p:spPr>
          <a:xfrm>
            <a:off x="6170760" y="21675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84"/>
          <p:cNvSpPr/>
          <p:nvPr/>
        </p:nvSpPr>
        <p:spPr>
          <a:xfrm flipH="1">
            <a:off x="5063742" y="2320920"/>
            <a:ext cx="1091178" cy="4283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477" name="Google Shape;1477;p84"/>
          <p:cNvSpPr/>
          <p:nvPr/>
        </p:nvSpPr>
        <p:spPr>
          <a:xfrm>
            <a:off x="6415920" y="2489040"/>
            <a:ext cx="757458" cy="1577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478" name="Google Shape;1478;p84"/>
          <p:cNvSpPr/>
          <p:nvPr/>
        </p:nvSpPr>
        <p:spPr>
          <a:xfrm>
            <a:off x="6660720" y="2328120"/>
            <a:ext cx="919458" cy="4100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479" name="Google Shape;1479;p84"/>
          <p:cNvSpPr/>
          <p:nvPr/>
        </p:nvSpPr>
        <p:spPr>
          <a:xfrm flipH="1">
            <a:off x="5711418" y="2489040"/>
            <a:ext cx="701622" cy="16300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480" name="Google Shape;1480;p84"/>
          <p:cNvSpPr/>
          <p:nvPr/>
        </p:nvSpPr>
        <p:spPr>
          <a:xfrm>
            <a:off x="6555960" y="3348360"/>
            <a:ext cx="3891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84"/>
          <p:cNvSpPr/>
          <p:nvPr/>
        </p:nvSpPr>
        <p:spPr>
          <a:xfrm>
            <a:off x="484848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84"/>
          <p:cNvSpPr/>
          <p:nvPr/>
        </p:nvSpPr>
        <p:spPr>
          <a:xfrm>
            <a:off x="5153400" y="3525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84"/>
          <p:cNvSpPr/>
          <p:nvPr/>
        </p:nvSpPr>
        <p:spPr>
          <a:xfrm>
            <a:off x="5416200" y="23994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84"/>
          <p:cNvSpPr/>
          <p:nvPr/>
        </p:nvSpPr>
        <p:spPr>
          <a:xfrm>
            <a:off x="6883560" y="23900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84"/>
          <p:cNvSpPr/>
          <p:nvPr/>
        </p:nvSpPr>
        <p:spPr>
          <a:xfrm>
            <a:off x="5686560" y="27036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84"/>
          <p:cNvSpPr/>
          <p:nvPr/>
        </p:nvSpPr>
        <p:spPr>
          <a:xfrm>
            <a:off x="5607000" y="2973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84"/>
          <p:cNvSpPr/>
          <p:nvPr/>
        </p:nvSpPr>
        <p:spPr>
          <a:xfrm>
            <a:off x="6136200" y="4224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84"/>
          <p:cNvSpPr/>
          <p:nvPr/>
        </p:nvSpPr>
        <p:spPr>
          <a:xfrm>
            <a:off x="6231240" y="4038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84"/>
          <p:cNvSpPr/>
          <p:nvPr/>
        </p:nvSpPr>
        <p:spPr>
          <a:xfrm>
            <a:off x="766872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84"/>
          <p:cNvSpPr/>
          <p:nvPr/>
        </p:nvSpPr>
        <p:spPr>
          <a:xfrm>
            <a:off x="7293960" y="3454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84"/>
          <p:cNvSpPr/>
          <p:nvPr/>
        </p:nvSpPr>
        <p:spPr>
          <a:xfrm>
            <a:off x="5544000" y="3202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84"/>
          <p:cNvSpPr/>
          <p:nvPr/>
        </p:nvSpPr>
        <p:spPr>
          <a:xfrm>
            <a:off x="5506560" y="3412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84"/>
          <p:cNvSpPr/>
          <p:nvPr/>
        </p:nvSpPr>
        <p:spPr>
          <a:xfrm>
            <a:off x="6377760" y="3340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84"/>
          <p:cNvSpPr/>
          <p:nvPr/>
        </p:nvSpPr>
        <p:spPr>
          <a:xfrm>
            <a:off x="5573520" y="37663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84"/>
          <p:cNvSpPr/>
          <p:nvPr/>
        </p:nvSpPr>
        <p:spPr>
          <a:xfrm>
            <a:off x="6950520" y="32583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6" name="Google Shape;1496;p84"/>
          <p:cNvSpPr/>
          <p:nvPr/>
        </p:nvSpPr>
        <p:spPr>
          <a:xfrm>
            <a:off x="6847200" y="36507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7" name="Google Shape;1497;p84"/>
          <p:cNvCxnSpPr/>
          <p:nvPr/>
        </p:nvCxnSpPr>
        <p:spPr>
          <a:xfrm rot="10800000">
            <a:off x="5780405" y="3392982"/>
            <a:ext cx="1230000" cy="685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8" name="Google Shape;1498;p84"/>
          <p:cNvCxnSpPr/>
          <p:nvPr/>
        </p:nvCxnSpPr>
        <p:spPr>
          <a:xfrm rot="10800000">
            <a:off x="5266250" y="3079450"/>
            <a:ext cx="327900" cy="178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99" name="Google Shape;1499;p84"/>
          <p:cNvCxnSpPr>
            <a:stCxn id="1492" idx="2"/>
          </p:cNvCxnSpPr>
          <p:nvPr/>
        </p:nvCxnSpPr>
        <p:spPr>
          <a:xfrm>
            <a:off x="5701110" y="3639180"/>
            <a:ext cx="1119600" cy="4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00" name="Google Shape;1500;p84"/>
          <p:cNvCxnSpPr>
            <a:stCxn id="1471" idx="2"/>
            <a:endCxn id="1492" idx="1"/>
          </p:cNvCxnSpPr>
          <p:nvPr/>
        </p:nvCxnSpPr>
        <p:spPr>
          <a:xfrm>
            <a:off x="5094930" y="3092100"/>
            <a:ext cx="4116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1" name="Google Shape;1501;p84"/>
          <p:cNvCxnSpPr>
            <a:stCxn id="1472" idx="3"/>
          </p:cNvCxnSpPr>
          <p:nvPr/>
        </p:nvCxnSpPr>
        <p:spPr>
          <a:xfrm rot="10800000" flipH="1">
            <a:off x="7430460" y="3680670"/>
            <a:ext cx="342600" cy="558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2" name="Google Shape;1502;p84"/>
          <p:cNvCxnSpPr/>
          <p:nvPr/>
        </p:nvCxnSpPr>
        <p:spPr>
          <a:xfrm rot="10800000">
            <a:off x="7739175" y="3059300"/>
            <a:ext cx="33900" cy="371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03" name="Google Shape;1503;p84"/>
          <p:cNvCxnSpPr/>
          <p:nvPr/>
        </p:nvCxnSpPr>
        <p:spPr>
          <a:xfrm flipH="1">
            <a:off x="7320475" y="3649725"/>
            <a:ext cx="47400" cy="4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04" name="Google Shape;1504;p84"/>
          <p:cNvCxnSpPr>
            <a:stCxn id="1474" idx="2"/>
          </p:cNvCxnSpPr>
          <p:nvPr/>
        </p:nvCxnSpPr>
        <p:spPr>
          <a:xfrm flipH="1">
            <a:off x="7374600" y="3092100"/>
            <a:ext cx="206400" cy="4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5" name="Google Shape;1505;p84"/>
          <p:cNvCxnSpPr>
            <a:endCxn id="1493" idx="0"/>
          </p:cNvCxnSpPr>
          <p:nvPr/>
        </p:nvCxnSpPr>
        <p:spPr>
          <a:xfrm flipH="1">
            <a:off x="6572310" y="3059280"/>
            <a:ext cx="822600" cy="280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6" name="Google Shape;1506;p84"/>
          <p:cNvCxnSpPr>
            <a:stCxn id="1493" idx="1"/>
          </p:cNvCxnSpPr>
          <p:nvPr/>
        </p:nvCxnSpPr>
        <p:spPr>
          <a:xfrm flipH="1">
            <a:off x="5821260" y="3453630"/>
            <a:ext cx="556500" cy="686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07" name="Google Shape;1507;p84"/>
          <p:cNvCxnSpPr/>
          <p:nvPr/>
        </p:nvCxnSpPr>
        <p:spPr>
          <a:xfrm rot="10800000" flipH="1">
            <a:off x="5875400" y="3428950"/>
            <a:ext cx="11142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8" name="Google Shape;1508;p84"/>
          <p:cNvCxnSpPr>
            <a:stCxn id="1495" idx="0"/>
          </p:cNvCxnSpPr>
          <p:nvPr/>
        </p:nvCxnSpPr>
        <p:spPr>
          <a:xfrm rot="10800000" flipH="1">
            <a:off x="7145070" y="3079560"/>
            <a:ext cx="2835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09" name="Google Shape;1509;p84"/>
          <p:cNvCxnSpPr>
            <a:endCxn id="1485" idx="1"/>
          </p:cNvCxnSpPr>
          <p:nvPr/>
        </p:nvCxnSpPr>
        <p:spPr>
          <a:xfrm rot="10800000" flipH="1">
            <a:off x="5253960" y="2817150"/>
            <a:ext cx="432600" cy="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0" name="Google Shape;1510;p84"/>
          <p:cNvCxnSpPr>
            <a:endCxn id="1474" idx="1"/>
          </p:cNvCxnSpPr>
          <p:nvPr/>
        </p:nvCxnSpPr>
        <p:spPr>
          <a:xfrm>
            <a:off x="5923200" y="2817150"/>
            <a:ext cx="1413600" cy="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1" name="Google Shape;1511;p84"/>
          <p:cNvCxnSpPr/>
          <p:nvPr/>
        </p:nvCxnSpPr>
        <p:spPr>
          <a:xfrm flipH="1">
            <a:off x="5801700" y="2992020"/>
            <a:ext cx="1535100" cy="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2" name="Google Shape;1512;p84"/>
          <p:cNvCxnSpPr/>
          <p:nvPr/>
        </p:nvCxnSpPr>
        <p:spPr>
          <a:xfrm rot="10800000">
            <a:off x="5247350" y="2984983"/>
            <a:ext cx="385800" cy="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3" name="Google Shape;1513;p84"/>
          <p:cNvCxnSpPr/>
          <p:nvPr/>
        </p:nvCxnSpPr>
        <p:spPr>
          <a:xfrm rot="10800000">
            <a:off x="4896025" y="3066050"/>
            <a:ext cx="6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4" name="Google Shape;1514;p84"/>
          <p:cNvCxnSpPr>
            <a:stCxn id="1473" idx="1"/>
            <a:endCxn id="1481" idx="2"/>
          </p:cNvCxnSpPr>
          <p:nvPr/>
        </p:nvCxnSpPr>
        <p:spPr>
          <a:xfrm rot="10800000">
            <a:off x="5043060" y="3676770"/>
            <a:ext cx="40590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5" name="Google Shape;1515;p84"/>
          <p:cNvCxnSpPr/>
          <p:nvPr/>
        </p:nvCxnSpPr>
        <p:spPr>
          <a:xfrm>
            <a:off x="4936675" y="3052500"/>
            <a:ext cx="3327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6" name="Google Shape;1516;p84"/>
          <p:cNvCxnSpPr>
            <a:stCxn id="1482" idx="2"/>
          </p:cNvCxnSpPr>
          <p:nvPr/>
        </p:nvCxnSpPr>
        <p:spPr>
          <a:xfrm>
            <a:off x="5347950" y="3752940"/>
            <a:ext cx="169500" cy="3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7" name="Google Shape;1517;p84"/>
          <p:cNvCxnSpPr>
            <a:stCxn id="1487" idx="1"/>
          </p:cNvCxnSpPr>
          <p:nvPr/>
        </p:nvCxnSpPr>
        <p:spPr>
          <a:xfrm rot="10800000">
            <a:off x="5828100" y="4281690"/>
            <a:ext cx="308100" cy="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8" name="Google Shape;1518;p84"/>
          <p:cNvCxnSpPr>
            <a:endCxn id="1472" idx="1"/>
          </p:cNvCxnSpPr>
          <p:nvPr/>
        </p:nvCxnSpPr>
        <p:spPr>
          <a:xfrm>
            <a:off x="6422760" y="4158570"/>
            <a:ext cx="302400" cy="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19" name="Google Shape;1519;p84"/>
          <p:cNvCxnSpPr/>
          <p:nvPr/>
        </p:nvCxnSpPr>
        <p:spPr>
          <a:xfrm flipH="1">
            <a:off x="6307560" y="4239540"/>
            <a:ext cx="417600" cy="1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0" name="Google Shape;1520;p84"/>
          <p:cNvCxnSpPr>
            <a:endCxn id="1488" idx="1"/>
          </p:cNvCxnSpPr>
          <p:nvPr/>
        </p:nvCxnSpPr>
        <p:spPr>
          <a:xfrm rot="10800000" flipH="1">
            <a:off x="5848440" y="4152390"/>
            <a:ext cx="382800" cy="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21" name="Google Shape;1521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9280" y="1789560"/>
            <a:ext cx="479160" cy="479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87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about cycles?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7" name="Google Shape;1527;p87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8" name="Google Shape;1528;p87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121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9" name="Google Shape;1529;p87"/>
          <p:cNvSpPr/>
          <p:nvPr/>
        </p:nvSpPr>
        <p:spPr>
          <a:xfrm>
            <a:off x="4742280" y="2739600"/>
            <a:ext cx="705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Google Shape;1530;p87"/>
          <p:cNvSpPr/>
          <p:nvPr/>
        </p:nvSpPr>
        <p:spPr>
          <a:xfrm>
            <a:off x="67251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87"/>
          <p:cNvSpPr/>
          <p:nvPr/>
        </p:nvSpPr>
        <p:spPr>
          <a:xfrm>
            <a:off x="54489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p87"/>
          <p:cNvSpPr/>
          <p:nvPr/>
        </p:nvSpPr>
        <p:spPr>
          <a:xfrm>
            <a:off x="7336800" y="2739600"/>
            <a:ext cx="5172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p87"/>
          <p:cNvSpPr/>
          <p:nvPr/>
        </p:nvSpPr>
        <p:spPr>
          <a:xfrm>
            <a:off x="6170760" y="21675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4" name="Google Shape;1534;p87"/>
          <p:cNvSpPr/>
          <p:nvPr/>
        </p:nvSpPr>
        <p:spPr>
          <a:xfrm flipH="1">
            <a:off x="5063742" y="2320920"/>
            <a:ext cx="1091178" cy="4283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535" name="Google Shape;1535;p87"/>
          <p:cNvSpPr/>
          <p:nvPr/>
        </p:nvSpPr>
        <p:spPr>
          <a:xfrm>
            <a:off x="6415920" y="2489040"/>
            <a:ext cx="757458" cy="1577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536" name="Google Shape;1536;p87"/>
          <p:cNvSpPr/>
          <p:nvPr/>
        </p:nvSpPr>
        <p:spPr>
          <a:xfrm>
            <a:off x="6660720" y="2328120"/>
            <a:ext cx="919458" cy="4100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537" name="Google Shape;1537;p87"/>
          <p:cNvSpPr/>
          <p:nvPr/>
        </p:nvSpPr>
        <p:spPr>
          <a:xfrm flipH="1">
            <a:off x="5711418" y="2489040"/>
            <a:ext cx="701622" cy="16300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538" name="Google Shape;1538;p87"/>
          <p:cNvSpPr/>
          <p:nvPr/>
        </p:nvSpPr>
        <p:spPr>
          <a:xfrm>
            <a:off x="6555960" y="3348360"/>
            <a:ext cx="3891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9" name="Google Shape;1539;p87"/>
          <p:cNvSpPr/>
          <p:nvPr/>
        </p:nvSpPr>
        <p:spPr>
          <a:xfrm>
            <a:off x="484848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0" name="Google Shape;1540;p87"/>
          <p:cNvSpPr/>
          <p:nvPr/>
        </p:nvSpPr>
        <p:spPr>
          <a:xfrm>
            <a:off x="5153400" y="3525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87"/>
          <p:cNvSpPr/>
          <p:nvPr/>
        </p:nvSpPr>
        <p:spPr>
          <a:xfrm>
            <a:off x="5416200" y="23994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87"/>
          <p:cNvSpPr/>
          <p:nvPr/>
        </p:nvSpPr>
        <p:spPr>
          <a:xfrm>
            <a:off x="6883560" y="23900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87"/>
          <p:cNvSpPr/>
          <p:nvPr/>
        </p:nvSpPr>
        <p:spPr>
          <a:xfrm>
            <a:off x="5686560" y="27036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87"/>
          <p:cNvSpPr/>
          <p:nvPr/>
        </p:nvSpPr>
        <p:spPr>
          <a:xfrm>
            <a:off x="5607000" y="2973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5" name="Google Shape;1545;p87"/>
          <p:cNvSpPr/>
          <p:nvPr/>
        </p:nvSpPr>
        <p:spPr>
          <a:xfrm>
            <a:off x="6136200" y="4224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6" name="Google Shape;1546;p87"/>
          <p:cNvSpPr/>
          <p:nvPr/>
        </p:nvSpPr>
        <p:spPr>
          <a:xfrm>
            <a:off x="6231240" y="4038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7" name="Google Shape;1547;p87"/>
          <p:cNvSpPr/>
          <p:nvPr/>
        </p:nvSpPr>
        <p:spPr>
          <a:xfrm>
            <a:off x="766872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87"/>
          <p:cNvSpPr/>
          <p:nvPr/>
        </p:nvSpPr>
        <p:spPr>
          <a:xfrm>
            <a:off x="7293960" y="3454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87"/>
          <p:cNvSpPr/>
          <p:nvPr/>
        </p:nvSpPr>
        <p:spPr>
          <a:xfrm>
            <a:off x="5544000" y="3202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87"/>
          <p:cNvSpPr/>
          <p:nvPr/>
        </p:nvSpPr>
        <p:spPr>
          <a:xfrm>
            <a:off x="5506560" y="3412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87"/>
          <p:cNvSpPr/>
          <p:nvPr/>
        </p:nvSpPr>
        <p:spPr>
          <a:xfrm>
            <a:off x="6377760" y="3340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87"/>
          <p:cNvSpPr/>
          <p:nvPr/>
        </p:nvSpPr>
        <p:spPr>
          <a:xfrm>
            <a:off x="5573520" y="37663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87"/>
          <p:cNvSpPr/>
          <p:nvPr/>
        </p:nvSpPr>
        <p:spPr>
          <a:xfrm>
            <a:off x="6950520" y="32583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87"/>
          <p:cNvSpPr/>
          <p:nvPr/>
        </p:nvSpPr>
        <p:spPr>
          <a:xfrm>
            <a:off x="6847200" y="36507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5" name="Google Shape;1555;p87"/>
          <p:cNvCxnSpPr/>
          <p:nvPr/>
        </p:nvCxnSpPr>
        <p:spPr>
          <a:xfrm rot="10800000">
            <a:off x="5780405" y="3392982"/>
            <a:ext cx="1230000" cy="6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6" name="Google Shape;1556;p87"/>
          <p:cNvCxnSpPr/>
          <p:nvPr/>
        </p:nvCxnSpPr>
        <p:spPr>
          <a:xfrm rot="10800000">
            <a:off x="5266250" y="3079450"/>
            <a:ext cx="327900" cy="1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7" name="Google Shape;1557;p87"/>
          <p:cNvCxnSpPr>
            <a:stCxn id="1550" idx="2"/>
          </p:cNvCxnSpPr>
          <p:nvPr/>
        </p:nvCxnSpPr>
        <p:spPr>
          <a:xfrm>
            <a:off x="5701110" y="3639180"/>
            <a:ext cx="1119600" cy="4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8" name="Google Shape;1558;p87"/>
          <p:cNvCxnSpPr>
            <a:stCxn id="1529" idx="2"/>
            <a:endCxn id="1550" idx="1"/>
          </p:cNvCxnSpPr>
          <p:nvPr/>
        </p:nvCxnSpPr>
        <p:spPr>
          <a:xfrm>
            <a:off x="5094930" y="3092100"/>
            <a:ext cx="4116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9" name="Google Shape;1559;p87"/>
          <p:cNvCxnSpPr>
            <a:stCxn id="1530" idx="3"/>
          </p:cNvCxnSpPr>
          <p:nvPr/>
        </p:nvCxnSpPr>
        <p:spPr>
          <a:xfrm rot="10800000" flipH="1">
            <a:off x="7430460" y="3680670"/>
            <a:ext cx="342600" cy="5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0" name="Google Shape;1560;p87"/>
          <p:cNvCxnSpPr/>
          <p:nvPr/>
        </p:nvCxnSpPr>
        <p:spPr>
          <a:xfrm rot="10800000">
            <a:off x="7739175" y="3059300"/>
            <a:ext cx="33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1" name="Google Shape;1561;p87"/>
          <p:cNvCxnSpPr/>
          <p:nvPr/>
        </p:nvCxnSpPr>
        <p:spPr>
          <a:xfrm flipH="1">
            <a:off x="7320475" y="3649725"/>
            <a:ext cx="47400" cy="49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2" name="Google Shape;1562;p87"/>
          <p:cNvCxnSpPr>
            <a:stCxn id="1532" idx="2"/>
          </p:cNvCxnSpPr>
          <p:nvPr/>
        </p:nvCxnSpPr>
        <p:spPr>
          <a:xfrm flipH="1">
            <a:off x="7389000" y="3092100"/>
            <a:ext cx="206400" cy="41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3" name="Google Shape;1563;p87"/>
          <p:cNvCxnSpPr>
            <a:endCxn id="1551" idx="0"/>
          </p:cNvCxnSpPr>
          <p:nvPr/>
        </p:nvCxnSpPr>
        <p:spPr>
          <a:xfrm flipH="1">
            <a:off x="6572310" y="3059280"/>
            <a:ext cx="82260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4" name="Google Shape;1564;p87"/>
          <p:cNvCxnSpPr>
            <a:stCxn id="1551" idx="1"/>
          </p:cNvCxnSpPr>
          <p:nvPr/>
        </p:nvCxnSpPr>
        <p:spPr>
          <a:xfrm flipH="1">
            <a:off x="5821260" y="3453630"/>
            <a:ext cx="556500" cy="6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5" name="Google Shape;1565;p87"/>
          <p:cNvCxnSpPr/>
          <p:nvPr/>
        </p:nvCxnSpPr>
        <p:spPr>
          <a:xfrm rot="10800000" flipH="1">
            <a:off x="5875400" y="3428950"/>
            <a:ext cx="11142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6" name="Google Shape;1566;p87"/>
          <p:cNvCxnSpPr>
            <a:stCxn id="1553" idx="0"/>
          </p:cNvCxnSpPr>
          <p:nvPr/>
        </p:nvCxnSpPr>
        <p:spPr>
          <a:xfrm rot="10800000" flipH="1">
            <a:off x="7145070" y="3079560"/>
            <a:ext cx="2835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7" name="Google Shape;1567;p87"/>
          <p:cNvCxnSpPr>
            <a:endCxn id="1543" idx="1"/>
          </p:cNvCxnSpPr>
          <p:nvPr/>
        </p:nvCxnSpPr>
        <p:spPr>
          <a:xfrm rot="10800000" flipH="1">
            <a:off x="5253960" y="2817150"/>
            <a:ext cx="432600" cy="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8" name="Google Shape;1568;p87"/>
          <p:cNvCxnSpPr>
            <a:endCxn id="1532" idx="1"/>
          </p:cNvCxnSpPr>
          <p:nvPr/>
        </p:nvCxnSpPr>
        <p:spPr>
          <a:xfrm>
            <a:off x="5923200" y="2817150"/>
            <a:ext cx="1413600" cy="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69" name="Google Shape;1569;p87"/>
          <p:cNvCxnSpPr/>
          <p:nvPr/>
        </p:nvCxnSpPr>
        <p:spPr>
          <a:xfrm flipH="1">
            <a:off x="5801700" y="2992020"/>
            <a:ext cx="1535100" cy="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0" name="Google Shape;1570;p87"/>
          <p:cNvCxnSpPr/>
          <p:nvPr/>
        </p:nvCxnSpPr>
        <p:spPr>
          <a:xfrm rot="10800000">
            <a:off x="5247350" y="2984983"/>
            <a:ext cx="385800" cy="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1" name="Google Shape;1571;p87"/>
          <p:cNvCxnSpPr/>
          <p:nvPr/>
        </p:nvCxnSpPr>
        <p:spPr>
          <a:xfrm rot="10800000">
            <a:off x="4896025" y="3066050"/>
            <a:ext cx="6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2" name="Google Shape;1572;p87"/>
          <p:cNvCxnSpPr>
            <a:stCxn id="1531" idx="1"/>
            <a:endCxn id="1539" idx="2"/>
          </p:cNvCxnSpPr>
          <p:nvPr/>
        </p:nvCxnSpPr>
        <p:spPr>
          <a:xfrm rot="10800000">
            <a:off x="5043060" y="3676770"/>
            <a:ext cx="40590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3" name="Google Shape;1573;p87"/>
          <p:cNvCxnSpPr/>
          <p:nvPr/>
        </p:nvCxnSpPr>
        <p:spPr>
          <a:xfrm>
            <a:off x="4936675" y="3052500"/>
            <a:ext cx="3327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4" name="Google Shape;1574;p87"/>
          <p:cNvCxnSpPr>
            <a:stCxn id="1540" idx="2"/>
          </p:cNvCxnSpPr>
          <p:nvPr/>
        </p:nvCxnSpPr>
        <p:spPr>
          <a:xfrm>
            <a:off x="5347950" y="3752940"/>
            <a:ext cx="169500" cy="3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5" name="Google Shape;1575;p87"/>
          <p:cNvCxnSpPr>
            <a:stCxn id="1545" idx="1"/>
          </p:cNvCxnSpPr>
          <p:nvPr/>
        </p:nvCxnSpPr>
        <p:spPr>
          <a:xfrm rot="10800000">
            <a:off x="5828100" y="4281690"/>
            <a:ext cx="308100" cy="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6" name="Google Shape;1576;p87"/>
          <p:cNvCxnSpPr>
            <a:endCxn id="1530" idx="1"/>
          </p:cNvCxnSpPr>
          <p:nvPr/>
        </p:nvCxnSpPr>
        <p:spPr>
          <a:xfrm>
            <a:off x="6422760" y="4158570"/>
            <a:ext cx="302400" cy="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77" name="Google Shape;1577;p87"/>
          <p:cNvCxnSpPr/>
          <p:nvPr/>
        </p:nvCxnSpPr>
        <p:spPr>
          <a:xfrm flipH="1">
            <a:off x="6307560" y="4239540"/>
            <a:ext cx="417600" cy="1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8" name="Google Shape;1578;p87"/>
          <p:cNvCxnSpPr>
            <a:endCxn id="1546" idx="1"/>
          </p:cNvCxnSpPr>
          <p:nvPr/>
        </p:nvCxnSpPr>
        <p:spPr>
          <a:xfrm rot="10800000" flipH="1">
            <a:off x="5848440" y="4152390"/>
            <a:ext cx="382800" cy="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88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make a cycle to see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88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5" name="Google Shape;1585;p88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122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6" name="Google Shape;1586;p88"/>
          <p:cNvSpPr/>
          <p:nvPr/>
        </p:nvSpPr>
        <p:spPr>
          <a:xfrm>
            <a:off x="4742280" y="2739600"/>
            <a:ext cx="705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88"/>
          <p:cNvSpPr/>
          <p:nvPr/>
        </p:nvSpPr>
        <p:spPr>
          <a:xfrm>
            <a:off x="67251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8" name="Google Shape;1588;p88"/>
          <p:cNvSpPr/>
          <p:nvPr/>
        </p:nvSpPr>
        <p:spPr>
          <a:xfrm>
            <a:off x="54489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Google Shape;1589;p88"/>
          <p:cNvSpPr/>
          <p:nvPr/>
        </p:nvSpPr>
        <p:spPr>
          <a:xfrm>
            <a:off x="7336800" y="2739600"/>
            <a:ext cx="5172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88"/>
          <p:cNvSpPr/>
          <p:nvPr/>
        </p:nvSpPr>
        <p:spPr>
          <a:xfrm>
            <a:off x="6170760" y="21675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88"/>
          <p:cNvSpPr/>
          <p:nvPr/>
        </p:nvSpPr>
        <p:spPr>
          <a:xfrm flipH="1">
            <a:off x="5063742" y="2320920"/>
            <a:ext cx="1091178" cy="4283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592" name="Google Shape;1592;p88"/>
          <p:cNvSpPr/>
          <p:nvPr/>
        </p:nvSpPr>
        <p:spPr>
          <a:xfrm>
            <a:off x="6415920" y="2489040"/>
            <a:ext cx="757458" cy="1577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593" name="Google Shape;1593;p88"/>
          <p:cNvSpPr/>
          <p:nvPr/>
        </p:nvSpPr>
        <p:spPr>
          <a:xfrm>
            <a:off x="6660720" y="2328120"/>
            <a:ext cx="919458" cy="4100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594" name="Google Shape;1594;p88"/>
          <p:cNvSpPr/>
          <p:nvPr/>
        </p:nvSpPr>
        <p:spPr>
          <a:xfrm flipH="1">
            <a:off x="5711418" y="2489040"/>
            <a:ext cx="701622" cy="16300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595" name="Google Shape;1595;p88"/>
          <p:cNvSpPr/>
          <p:nvPr/>
        </p:nvSpPr>
        <p:spPr>
          <a:xfrm>
            <a:off x="6555960" y="3348360"/>
            <a:ext cx="3891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6" name="Google Shape;1596;p88"/>
          <p:cNvSpPr/>
          <p:nvPr/>
        </p:nvSpPr>
        <p:spPr>
          <a:xfrm>
            <a:off x="484848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7" name="Google Shape;1597;p88"/>
          <p:cNvSpPr/>
          <p:nvPr/>
        </p:nvSpPr>
        <p:spPr>
          <a:xfrm>
            <a:off x="5153400" y="3525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8" name="Google Shape;1598;p88"/>
          <p:cNvSpPr/>
          <p:nvPr/>
        </p:nvSpPr>
        <p:spPr>
          <a:xfrm>
            <a:off x="5416200" y="23994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88"/>
          <p:cNvSpPr/>
          <p:nvPr/>
        </p:nvSpPr>
        <p:spPr>
          <a:xfrm>
            <a:off x="6883560" y="23900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88"/>
          <p:cNvSpPr/>
          <p:nvPr/>
        </p:nvSpPr>
        <p:spPr>
          <a:xfrm>
            <a:off x="5686560" y="27036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1" name="Google Shape;1601;p88"/>
          <p:cNvSpPr/>
          <p:nvPr/>
        </p:nvSpPr>
        <p:spPr>
          <a:xfrm>
            <a:off x="5607000" y="2973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2" name="Google Shape;1602;p88"/>
          <p:cNvSpPr/>
          <p:nvPr/>
        </p:nvSpPr>
        <p:spPr>
          <a:xfrm>
            <a:off x="6136200" y="4224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3" name="Google Shape;1603;p88"/>
          <p:cNvSpPr/>
          <p:nvPr/>
        </p:nvSpPr>
        <p:spPr>
          <a:xfrm>
            <a:off x="6231240" y="4038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4" name="Google Shape;1604;p88"/>
          <p:cNvSpPr/>
          <p:nvPr/>
        </p:nvSpPr>
        <p:spPr>
          <a:xfrm>
            <a:off x="766872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Google Shape;1605;p88"/>
          <p:cNvSpPr/>
          <p:nvPr/>
        </p:nvSpPr>
        <p:spPr>
          <a:xfrm>
            <a:off x="7293960" y="3454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6" name="Google Shape;1606;p88"/>
          <p:cNvSpPr/>
          <p:nvPr/>
        </p:nvSpPr>
        <p:spPr>
          <a:xfrm>
            <a:off x="5544000" y="3202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88"/>
          <p:cNvSpPr/>
          <p:nvPr/>
        </p:nvSpPr>
        <p:spPr>
          <a:xfrm>
            <a:off x="5506560" y="3412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p88"/>
          <p:cNvSpPr/>
          <p:nvPr/>
        </p:nvSpPr>
        <p:spPr>
          <a:xfrm>
            <a:off x="6377760" y="3340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88"/>
          <p:cNvSpPr/>
          <p:nvPr/>
        </p:nvSpPr>
        <p:spPr>
          <a:xfrm>
            <a:off x="5573520" y="37663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88"/>
          <p:cNvSpPr/>
          <p:nvPr/>
        </p:nvSpPr>
        <p:spPr>
          <a:xfrm>
            <a:off x="6950520" y="32583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Google Shape;1611;p88"/>
          <p:cNvSpPr/>
          <p:nvPr/>
        </p:nvSpPr>
        <p:spPr>
          <a:xfrm>
            <a:off x="6847200" y="36507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2" name="Google Shape;1612;p88"/>
          <p:cNvCxnSpPr/>
          <p:nvPr/>
        </p:nvCxnSpPr>
        <p:spPr>
          <a:xfrm rot="10800000">
            <a:off x="5780405" y="3392982"/>
            <a:ext cx="1230000" cy="6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3" name="Google Shape;1613;p88"/>
          <p:cNvCxnSpPr/>
          <p:nvPr/>
        </p:nvCxnSpPr>
        <p:spPr>
          <a:xfrm rot="10800000">
            <a:off x="5266250" y="3079450"/>
            <a:ext cx="327900" cy="1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4" name="Google Shape;1614;p88"/>
          <p:cNvCxnSpPr>
            <a:stCxn id="1607" idx="2"/>
          </p:cNvCxnSpPr>
          <p:nvPr/>
        </p:nvCxnSpPr>
        <p:spPr>
          <a:xfrm>
            <a:off x="5701110" y="3639180"/>
            <a:ext cx="1119600" cy="4599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5" name="Google Shape;1615;p88"/>
          <p:cNvCxnSpPr>
            <a:stCxn id="1586" idx="2"/>
            <a:endCxn id="1607" idx="1"/>
          </p:cNvCxnSpPr>
          <p:nvPr/>
        </p:nvCxnSpPr>
        <p:spPr>
          <a:xfrm>
            <a:off x="5094930" y="3092100"/>
            <a:ext cx="411600" cy="4335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6" name="Google Shape;1616;p88"/>
          <p:cNvCxnSpPr>
            <a:stCxn id="1587" idx="3"/>
          </p:cNvCxnSpPr>
          <p:nvPr/>
        </p:nvCxnSpPr>
        <p:spPr>
          <a:xfrm rot="10800000" flipH="1">
            <a:off x="7430460" y="3680670"/>
            <a:ext cx="342600" cy="55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7" name="Google Shape;1617;p88"/>
          <p:cNvCxnSpPr/>
          <p:nvPr/>
        </p:nvCxnSpPr>
        <p:spPr>
          <a:xfrm rot="10800000">
            <a:off x="7739175" y="3059300"/>
            <a:ext cx="33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8" name="Google Shape;1618;p88"/>
          <p:cNvCxnSpPr/>
          <p:nvPr/>
        </p:nvCxnSpPr>
        <p:spPr>
          <a:xfrm flipH="1">
            <a:off x="7320475" y="3649725"/>
            <a:ext cx="47400" cy="490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19" name="Google Shape;1619;p88"/>
          <p:cNvCxnSpPr>
            <a:stCxn id="1589" idx="2"/>
          </p:cNvCxnSpPr>
          <p:nvPr/>
        </p:nvCxnSpPr>
        <p:spPr>
          <a:xfrm flipH="1">
            <a:off x="7389000" y="3092100"/>
            <a:ext cx="206400" cy="412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0" name="Google Shape;1620;p88"/>
          <p:cNvCxnSpPr>
            <a:endCxn id="1608" idx="0"/>
          </p:cNvCxnSpPr>
          <p:nvPr/>
        </p:nvCxnSpPr>
        <p:spPr>
          <a:xfrm flipH="1">
            <a:off x="6572310" y="3059280"/>
            <a:ext cx="82260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1" name="Google Shape;1621;p88"/>
          <p:cNvCxnSpPr>
            <a:stCxn id="1608" idx="1"/>
          </p:cNvCxnSpPr>
          <p:nvPr/>
        </p:nvCxnSpPr>
        <p:spPr>
          <a:xfrm flipH="1">
            <a:off x="5821260" y="3453630"/>
            <a:ext cx="556500" cy="6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22" name="Google Shape;1622;p88"/>
          <p:cNvCxnSpPr/>
          <p:nvPr/>
        </p:nvCxnSpPr>
        <p:spPr>
          <a:xfrm rot="10800000" flipH="1">
            <a:off x="5875400" y="3428950"/>
            <a:ext cx="11142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3" name="Google Shape;1623;p88"/>
          <p:cNvCxnSpPr>
            <a:stCxn id="1610" idx="0"/>
          </p:cNvCxnSpPr>
          <p:nvPr/>
        </p:nvCxnSpPr>
        <p:spPr>
          <a:xfrm rot="10800000" flipH="1">
            <a:off x="7145070" y="3079560"/>
            <a:ext cx="2835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24" name="Google Shape;1624;p88"/>
          <p:cNvCxnSpPr>
            <a:endCxn id="1600" idx="1"/>
          </p:cNvCxnSpPr>
          <p:nvPr/>
        </p:nvCxnSpPr>
        <p:spPr>
          <a:xfrm rot="10800000" flipH="1">
            <a:off x="5253960" y="2817150"/>
            <a:ext cx="432600" cy="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5" name="Google Shape;1625;p88"/>
          <p:cNvCxnSpPr>
            <a:endCxn id="1589" idx="1"/>
          </p:cNvCxnSpPr>
          <p:nvPr/>
        </p:nvCxnSpPr>
        <p:spPr>
          <a:xfrm>
            <a:off x="5923200" y="2817150"/>
            <a:ext cx="1413600" cy="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26" name="Google Shape;1626;p88"/>
          <p:cNvCxnSpPr/>
          <p:nvPr/>
        </p:nvCxnSpPr>
        <p:spPr>
          <a:xfrm flipH="1">
            <a:off x="5801700" y="2992020"/>
            <a:ext cx="1535100" cy="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7" name="Google Shape;1627;p88"/>
          <p:cNvCxnSpPr/>
          <p:nvPr/>
        </p:nvCxnSpPr>
        <p:spPr>
          <a:xfrm rot="10800000">
            <a:off x="5247350" y="2984983"/>
            <a:ext cx="385800" cy="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28" name="Google Shape;1628;p88"/>
          <p:cNvCxnSpPr/>
          <p:nvPr/>
        </p:nvCxnSpPr>
        <p:spPr>
          <a:xfrm rot="10800000">
            <a:off x="4896025" y="3066050"/>
            <a:ext cx="6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29" name="Google Shape;1629;p88"/>
          <p:cNvCxnSpPr>
            <a:stCxn id="1588" idx="1"/>
            <a:endCxn id="1596" idx="2"/>
          </p:cNvCxnSpPr>
          <p:nvPr/>
        </p:nvCxnSpPr>
        <p:spPr>
          <a:xfrm rot="10800000">
            <a:off x="5043060" y="3676770"/>
            <a:ext cx="40590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0" name="Google Shape;1630;p88"/>
          <p:cNvCxnSpPr/>
          <p:nvPr/>
        </p:nvCxnSpPr>
        <p:spPr>
          <a:xfrm>
            <a:off x="4936675" y="3052500"/>
            <a:ext cx="3327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1" name="Google Shape;1631;p88"/>
          <p:cNvCxnSpPr>
            <a:stCxn id="1597" idx="2"/>
          </p:cNvCxnSpPr>
          <p:nvPr/>
        </p:nvCxnSpPr>
        <p:spPr>
          <a:xfrm>
            <a:off x="5347950" y="3752940"/>
            <a:ext cx="169500" cy="3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32" name="Google Shape;1632;p88"/>
          <p:cNvCxnSpPr>
            <a:stCxn id="1602" idx="1"/>
          </p:cNvCxnSpPr>
          <p:nvPr/>
        </p:nvCxnSpPr>
        <p:spPr>
          <a:xfrm rot="10800000">
            <a:off x="5828100" y="4281690"/>
            <a:ext cx="308100" cy="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33" name="Google Shape;1633;p88"/>
          <p:cNvCxnSpPr>
            <a:endCxn id="1587" idx="1"/>
          </p:cNvCxnSpPr>
          <p:nvPr/>
        </p:nvCxnSpPr>
        <p:spPr>
          <a:xfrm>
            <a:off x="6422760" y="4158570"/>
            <a:ext cx="302400" cy="810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34" name="Google Shape;1634;p88"/>
          <p:cNvCxnSpPr/>
          <p:nvPr/>
        </p:nvCxnSpPr>
        <p:spPr>
          <a:xfrm flipH="1">
            <a:off x="6307560" y="4239540"/>
            <a:ext cx="417600" cy="1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5" name="Google Shape;1635;p88"/>
          <p:cNvCxnSpPr>
            <a:endCxn id="1603" idx="1"/>
          </p:cNvCxnSpPr>
          <p:nvPr/>
        </p:nvCxnSpPr>
        <p:spPr>
          <a:xfrm rot="10800000" flipH="1">
            <a:off x="5848440" y="4152390"/>
            <a:ext cx="382800" cy="6840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90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Let’s make a cycle to see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90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90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123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90"/>
          <p:cNvSpPr/>
          <p:nvPr/>
        </p:nvSpPr>
        <p:spPr>
          <a:xfrm>
            <a:off x="4742280" y="2739600"/>
            <a:ext cx="705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90"/>
          <p:cNvSpPr/>
          <p:nvPr/>
        </p:nvSpPr>
        <p:spPr>
          <a:xfrm>
            <a:off x="67251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90"/>
          <p:cNvSpPr/>
          <p:nvPr/>
        </p:nvSpPr>
        <p:spPr>
          <a:xfrm>
            <a:off x="54489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Google Shape;1646;p90"/>
          <p:cNvSpPr/>
          <p:nvPr/>
        </p:nvSpPr>
        <p:spPr>
          <a:xfrm>
            <a:off x="7336800" y="2739600"/>
            <a:ext cx="5172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90"/>
          <p:cNvSpPr/>
          <p:nvPr/>
        </p:nvSpPr>
        <p:spPr>
          <a:xfrm>
            <a:off x="6170760" y="21675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90"/>
          <p:cNvSpPr/>
          <p:nvPr/>
        </p:nvSpPr>
        <p:spPr>
          <a:xfrm flipH="1">
            <a:off x="5063742" y="2320920"/>
            <a:ext cx="1091178" cy="4283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649" name="Google Shape;1649;p90"/>
          <p:cNvSpPr/>
          <p:nvPr/>
        </p:nvSpPr>
        <p:spPr>
          <a:xfrm>
            <a:off x="6415920" y="2489040"/>
            <a:ext cx="757458" cy="1577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650" name="Google Shape;1650;p90"/>
          <p:cNvSpPr/>
          <p:nvPr/>
        </p:nvSpPr>
        <p:spPr>
          <a:xfrm>
            <a:off x="6660720" y="2328120"/>
            <a:ext cx="919458" cy="4100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651" name="Google Shape;1651;p90"/>
          <p:cNvSpPr/>
          <p:nvPr/>
        </p:nvSpPr>
        <p:spPr>
          <a:xfrm flipH="1">
            <a:off x="5711418" y="2489040"/>
            <a:ext cx="701622" cy="16300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652" name="Google Shape;1652;p90"/>
          <p:cNvSpPr/>
          <p:nvPr/>
        </p:nvSpPr>
        <p:spPr>
          <a:xfrm>
            <a:off x="6555960" y="3348360"/>
            <a:ext cx="3891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p90"/>
          <p:cNvSpPr/>
          <p:nvPr/>
        </p:nvSpPr>
        <p:spPr>
          <a:xfrm>
            <a:off x="484848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90"/>
          <p:cNvSpPr/>
          <p:nvPr/>
        </p:nvSpPr>
        <p:spPr>
          <a:xfrm>
            <a:off x="5153400" y="3525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90"/>
          <p:cNvSpPr/>
          <p:nvPr/>
        </p:nvSpPr>
        <p:spPr>
          <a:xfrm>
            <a:off x="5416200" y="23994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90"/>
          <p:cNvSpPr/>
          <p:nvPr/>
        </p:nvSpPr>
        <p:spPr>
          <a:xfrm>
            <a:off x="6883560" y="23900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90"/>
          <p:cNvSpPr/>
          <p:nvPr/>
        </p:nvSpPr>
        <p:spPr>
          <a:xfrm>
            <a:off x="5686560" y="27036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90"/>
          <p:cNvSpPr/>
          <p:nvPr/>
        </p:nvSpPr>
        <p:spPr>
          <a:xfrm>
            <a:off x="5607000" y="2973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90"/>
          <p:cNvSpPr/>
          <p:nvPr/>
        </p:nvSpPr>
        <p:spPr>
          <a:xfrm>
            <a:off x="6136200" y="4224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90"/>
          <p:cNvSpPr/>
          <p:nvPr/>
        </p:nvSpPr>
        <p:spPr>
          <a:xfrm>
            <a:off x="6231240" y="4038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90"/>
          <p:cNvSpPr/>
          <p:nvPr/>
        </p:nvSpPr>
        <p:spPr>
          <a:xfrm>
            <a:off x="766872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90"/>
          <p:cNvSpPr/>
          <p:nvPr/>
        </p:nvSpPr>
        <p:spPr>
          <a:xfrm>
            <a:off x="7293960" y="3454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90"/>
          <p:cNvSpPr/>
          <p:nvPr/>
        </p:nvSpPr>
        <p:spPr>
          <a:xfrm>
            <a:off x="5544000" y="3202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90"/>
          <p:cNvSpPr/>
          <p:nvPr/>
        </p:nvSpPr>
        <p:spPr>
          <a:xfrm>
            <a:off x="5506560" y="3412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90"/>
          <p:cNvSpPr/>
          <p:nvPr/>
        </p:nvSpPr>
        <p:spPr>
          <a:xfrm>
            <a:off x="6377760" y="3340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90"/>
          <p:cNvSpPr/>
          <p:nvPr/>
        </p:nvSpPr>
        <p:spPr>
          <a:xfrm>
            <a:off x="5573520" y="37663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90"/>
          <p:cNvSpPr/>
          <p:nvPr/>
        </p:nvSpPr>
        <p:spPr>
          <a:xfrm>
            <a:off x="6950520" y="32583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90"/>
          <p:cNvSpPr/>
          <p:nvPr/>
        </p:nvSpPr>
        <p:spPr>
          <a:xfrm>
            <a:off x="6847200" y="36507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9" name="Google Shape;1669;p90"/>
          <p:cNvCxnSpPr/>
          <p:nvPr/>
        </p:nvCxnSpPr>
        <p:spPr>
          <a:xfrm rot="10800000">
            <a:off x="5780405" y="3392982"/>
            <a:ext cx="1230000" cy="6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0" name="Google Shape;1670;p90"/>
          <p:cNvCxnSpPr/>
          <p:nvPr/>
        </p:nvCxnSpPr>
        <p:spPr>
          <a:xfrm rot="10800000">
            <a:off x="5266250" y="3079450"/>
            <a:ext cx="327900" cy="1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71" name="Google Shape;1671;p90"/>
          <p:cNvCxnSpPr>
            <a:stCxn id="1664" idx="2"/>
          </p:cNvCxnSpPr>
          <p:nvPr/>
        </p:nvCxnSpPr>
        <p:spPr>
          <a:xfrm>
            <a:off x="5701110" y="3639180"/>
            <a:ext cx="1119600" cy="4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72" name="Google Shape;1672;p90"/>
          <p:cNvCxnSpPr>
            <a:stCxn id="1643" idx="2"/>
            <a:endCxn id="1664" idx="1"/>
          </p:cNvCxnSpPr>
          <p:nvPr/>
        </p:nvCxnSpPr>
        <p:spPr>
          <a:xfrm>
            <a:off x="5094930" y="3092100"/>
            <a:ext cx="4116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3" name="Google Shape;1673;p90"/>
          <p:cNvCxnSpPr>
            <a:stCxn id="1644" idx="3"/>
          </p:cNvCxnSpPr>
          <p:nvPr/>
        </p:nvCxnSpPr>
        <p:spPr>
          <a:xfrm rot="10800000" flipH="1">
            <a:off x="7430460" y="3680670"/>
            <a:ext cx="342600" cy="5589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4" name="Google Shape;1674;p90"/>
          <p:cNvCxnSpPr/>
          <p:nvPr/>
        </p:nvCxnSpPr>
        <p:spPr>
          <a:xfrm rot="10800000">
            <a:off x="7739175" y="3059300"/>
            <a:ext cx="33900" cy="371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75" name="Google Shape;1675;p90"/>
          <p:cNvCxnSpPr/>
          <p:nvPr/>
        </p:nvCxnSpPr>
        <p:spPr>
          <a:xfrm flipH="1">
            <a:off x="7320475" y="3649725"/>
            <a:ext cx="47400" cy="490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76" name="Google Shape;1676;p90"/>
          <p:cNvCxnSpPr>
            <a:stCxn id="1646" idx="2"/>
          </p:cNvCxnSpPr>
          <p:nvPr/>
        </p:nvCxnSpPr>
        <p:spPr>
          <a:xfrm flipH="1">
            <a:off x="7389000" y="3092100"/>
            <a:ext cx="206400" cy="412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7" name="Google Shape;1677;p90"/>
          <p:cNvCxnSpPr>
            <a:endCxn id="1665" idx="0"/>
          </p:cNvCxnSpPr>
          <p:nvPr/>
        </p:nvCxnSpPr>
        <p:spPr>
          <a:xfrm flipH="1">
            <a:off x="6572310" y="3059280"/>
            <a:ext cx="82260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8" name="Google Shape;1678;p90"/>
          <p:cNvCxnSpPr>
            <a:stCxn id="1665" idx="1"/>
          </p:cNvCxnSpPr>
          <p:nvPr/>
        </p:nvCxnSpPr>
        <p:spPr>
          <a:xfrm flipH="1">
            <a:off x="5821260" y="3453630"/>
            <a:ext cx="556500" cy="6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79" name="Google Shape;1679;p90"/>
          <p:cNvCxnSpPr/>
          <p:nvPr/>
        </p:nvCxnSpPr>
        <p:spPr>
          <a:xfrm rot="10800000" flipH="1">
            <a:off x="5875400" y="3428950"/>
            <a:ext cx="11142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0" name="Google Shape;1680;p90"/>
          <p:cNvCxnSpPr>
            <a:stCxn id="1667" idx="0"/>
          </p:cNvCxnSpPr>
          <p:nvPr/>
        </p:nvCxnSpPr>
        <p:spPr>
          <a:xfrm rot="10800000" flipH="1">
            <a:off x="7145070" y="3079560"/>
            <a:ext cx="2835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81" name="Google Shape;1681;p90"/>
          <p:cNvCxnSpPr>
            <a:endCxn id="1657" idx="1"/>
          </p:cNvCxnSpPr>
          <p:nvPr/>
        </p:nvCxnSpPr>
        <p:spPr>
          <a:xfrm rot="10800000" flipH="1">
            <a:off x="5253960" y="2817150"/>
            <a:ext cx="432600" cy="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2" name="Google Shape;1682;p90"/>
          <p:cNvCxnSpPr>
            <a:endCxn id="1646" idx="1"/>
          </p:cNvCxnSpPr>
          <p:nvPr/>
        </p:nvCxnSpPr>
        <p:spPr>
          <a:xfrm>
            <a:off x="5923200" y="2817150"/>
            <a:ext cx="1413600" cy="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83" name="Google Shape;1683;p90"/>
          <p:cNvCxnSpPr/>
          <p:nvPr/>
        </p:nvCxnSpPr>
        <p:spPr>
          <a:xfrm flipH="1">
            <a:off x="5801700" y="2992020"/>
            <a:ext cx="1535100" cy="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4" name="Google Shape;1684;p90"/>
          <p:cNvCxnSpPr/>
          <p:nvPr/>
        </p:nvCxnSpPr>
        <p:spPr>
          <a:xfrm rot="10800000">
            <a:off x="5247350" y="2984983"/>
            <a:ext cx="385800" cy="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85" name="Google Shape;1685;p90"/>
          <p:cNvCxnSpPr/>
          <p:nvPr/>
        </p:nvCxnSpPr>
        <p:spPr>
          <a:xfrm rot="10800000">
            <a:off x="4896025" y="3066050"/>
            <a:ext cx="6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86" name="Google Shape;1686;p90"/>
          <p:cNvCxnSpPr>
            <a:stCxn id="1645" idx="1"/>
            <a:endCxn id="1653" idx="2"/>
          </p:cNvCxnSpPr>
          <p:nvPr/>
        </p:nvCxnSpPr>
        <p:spPr>
          <a:xfrm rot="10800000">
            <a:off x="5043060" y="3676770"/>
            <a:ext cx="40590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7" name="Google Shape;1687;p90"/>
          <p:cNvCxnSpPr/>
          <p:nvPr/>
        </p:nvCxnSpPr>
        <p:spPr>
          <a:xfrm>
            <a:off x="4936675" y="3052500"/>
            <a:ext cx="3327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8" name="Google Shape;1688;p90"/>
          <p:cNvCxnSpPr>
            <a:stCxn id="1654" idx="2"/>
          </p:cNvCxnSpPr>
          <p:nvPr/>
        </p:nvCxnSpPr>
        <p:spPr>
          <a:xfrm>
            <a:off x="5347950" y="3752940"/>
            <a:ext cx="169500" cy="3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89" name="Google Shape;1689;p90"/>
          <p:cNvCxnSpPr>
            <a:stCxn id="1659" idx="1"/>
          </p:cNvCxnSpPr>
          <p:nvPr/>
        </p:nvCxnSpPr>
        <p:spPr>
          <a:xfrm rot="10800000">
            <a:off x="5828100" y="4281690"/>
            <a:ext cx="308100" cy="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90" name="Google Shape;1690;p90"/>
          <p:cNvCxnSpPr>
            <a:endCxn id="1644" idx="1"/>
          </p:cNvCxnSpPr>
          <p:nvPr/>
        </p:nvCxnSpPr>
        <p:spPr>
          <a:xfrm>
            <a:off x="6422760" y="4158570"/>
            <a:ext cx="302400" cy="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91" name="Google Shape;1691;p90"/>
          <p:cNvCxnSpPr/>
          <p:nvPr/>
        </p:nvCxnSpPr>
        <p:spPr>
          <a:xfrm flipH="1">
            <a:off x="6307560" y="4239540"/>
            <a:ext cx="417600" cy="1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92" name="Google Shape;1692;p90"/>
          <p:cNvCxnSpPr>
            <a:endCxn id="1660" idx="1"/>
          </p:cNvCxnSpPr>
          <p:nvPr/>
        </p:nvCxnSpPr>
        <p:spPr>
          <a:xfrm rot="10800000" flipH="1">
            <a:off x="5848440" y="4152390"/>
            <a:ext cx="382800" cy="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9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 how do we contract?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91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91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124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p91"/>
          <p:cNvSpPr/>
          <p:nvPr/>
        </p:nvSpPr>
        <p:spPr>
          <a:xfrm>
            <a:off x="419040" y="4008240"/>
            <a:ext cx="548496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We construct a contracted node C that has the union of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incoming and outgoing edges of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91"/>
          <p:cNvSpPr/>
          <p:nvPr/>
        </p:nvSpPr>
        <p:spPr>
          <a:xfrm>
            <a:off x="4742280" y="2739600"/>
            <a:ext cx="705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p91"/>
          <p:cNvSpPr/>
          <p:nvPr/>
        </p:nvSpPr>
        <p:spPr>
          <a:xfrm>
            <a:off x="67251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Google Shape;1703;p91"/>
          <p:cNvSpPr/>
          <p:nvPr/>
        </p:nvSpPr>
        <p:spPr>
          <a:xfrm>
            <a:off x="54489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p91"/>
          <p:cNvSpPr/>
          <p:nvPr/>
        </p:nvSpPr>
        <p:spPr>
          <a:xfrm>
            <a:off x="7336800" y="2739600"/>
            <a:ext cx="5172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" name="Google Shape;1705;p91"/>
          <p:cNvSpPr/>
          <p:nvPr/>
        </p:nvSpPr>
        <p:spPr>
          <a:xfrm>
            <a:off x="6170760" y="21675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Google Shape;1706;p91"/>
          <p:cNvSpPr/>
          <p:nvPr/>
        </p:nvSpPr>
        <p:spPr>
          <a:xfrm flipH="1">
            <a:off x="5063742" y="2320920"/>
            <a:ext cx="1091178" cy="4283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707" name="Google Shape;1707;p91"/>
          <p:cNvSpPr/>
          <p:nvPr/>
        </p:nvSpPr>
        <p:spPr>
          <a:xfrm>
            <a:off x="6415920" y="2489040"/>
            <a:ext cx="757458" cy="1577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708" name="Google Shape;1708;p91"/>
          <p:cNvSpPr/>
          <p:nvPr/>
        </p:nvSpPr>
        <p:spPr>
          <a:xfrm>
            <a:off x="6660720" y="2328120"/>
            <a:ext cx="919458" cy="4100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709" name="Google Shape;1709;p91"/>
          <p:cNvSpPr/>
          <p:nvPr/>
        </p:nvSpPr>
        <p:spPr>
          <a:xfrm flipH="1">
            <a:off x="5711418" y="2489040"/>
            <a:ext cx="701622" cy="16300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710" name="Google Shape;1710;p91"/>
          <p:cNvSpPr/>
          <p:nvPr/>
        </p:nvSpPr>
        <p:spPr>
          <a:xfrm>
            <a:off x="6555960" y="3348360"/>
            <a:ext cx="3891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p91"/>
          <p:cNvSpPr/>
          <p:nvPr/>
        </p:nvSpPr>
        <p:spPr>
          <a:xfrm>
            <a:off x="484848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91"/>
          <p:cNvSpPr/>
          <p:nvPr/>
        </p:nvSpPr>
        <p:spPr>
          <a:xfrm>
            <a:off x="5153400" y="3525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91"/>
          <p:cNvSpPr/>
          <p:nvPr/>
        </p:nvSpPr>
        <p:spPr>
          <a:xfrm>
            <a:off x="5416200" y="23994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91"/>
          <p:cNvSpPr/>
          <p:nvPr/>
        </p:nvSpPr>
        <p:spPr>
          <a:xfrm>
            <a:off x="6883560" y="23900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91"/>
          <p:cNvSpPr/>
          <p:nvPr/>
        </p:nvSpPr>
        <p:spPr>
          <a:xfrm>
            <a:off x="5686560" y="27036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91"/>
          <p:cNvSpPr/>
          <p:nvPr/>
        </p:nvSpPr>
        <p:spPr>
          <a:xfrm>
            <a:off x="5607000" y="2973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91"/>
          <p:cNvSpPr/>
          <p:nvPr/>
        </p:nvSpPr>
        <p:spPr>
          <a:xfrm>
            <a:off x="6136200" y="4224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91"/>
          <p:cNvSpPr/>
          <p:nvPr/>
        </p:nvSpPr>
        <p:spPr>
          <a:xfrm>
            <a:off x="6231240" y="4038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91"/>
          <p:cNvSpPr/>
          <p:nvPr/>
        </p:nvSpPr>
        <p:spPr>
          <a:xfrm>
            <a:off x="5544000" y="3202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91"/>
          <p:cNvSpPr/>
          <p:nvPr/>
        </p:nvSpPr>
        <p:spPr>
          <a:xfrm>
            <a:off x="5506560" y="3412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91"/>
          <p:cNvSpPr/>
          <p:nvPr/>
        </p:nvSpPr>
        <p:spPr>
          <a:xfrm>
            <a:off x="6377760" y="3340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91"/>
          <p:cNvSpPr/>
          <p:nvPr/>
        </p:nvSpPr>
        <p:spPr>
          <a:xfrm>
            <a:off x="5573520" y="37663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91"/>
          <p:cNvSpPr/>
          <p:nvPr/>
        </p:nvSpPr>
        <p:spPr>
          <a:xfrm>
            <a:off x="6950520" y="32583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91"/>
          <p:cNvSpPr/>
          <p:nvPr/>
        </p:nvSpPr>
        <p:spPr>
          <a:xfrm>
            <a:off x="6847200" y="36507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5" name="Google Shape;1725;p91"/>
          <p:cNvCxnSpPr/>
          <p:nvPr/>
        </p:nvCxnSpPr>
        <p:spPr>
          <a:xfrm rot="10800000">
            <a:off x="5780405" y="3392982"/>
            <a:ext cx="1230000" cy="6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6" name="Google Shape;1726;p91"/>
          <p:cNvCxnSpPr/>
          <p:nvPr/>
        </p:nvCxnSpPr>
        <p:spPr>
          <a:xfrm rot="10800000">
            <a:off x="5266250" y="3079450"/>
            <a:ext cx="327900" cy="1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27" name="Google Shape;1727;p91"/>
          <p:cNvCxnSpPr>
            <a:stCxn id="1720" idx="2"/>
          </p:cNvCxnSpPr>
          <p:nvPr/>
        </p:nvCxnSpPr>
        <p:spPr>
          <a:xfrm>
            <a:off x="5701110" y="3639180"/>
            <a:ext cx="1119600" cy="4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28" name="Google Shape;1728;p91"/>
          <p:cNvCxnSpPr>
            <a:stCxn id="1701" idx="2"/>
            <a:endCxn id="1720" idx="1"/>
          </p:cNvCxnSpPr>
          <p:nvPr/>
        </p:nvCxnSpPr>
        <p:spPr>
          <a:xfrm>
            <a:off x="5094930" y="3092100"/>
            <a:ext cx="4116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9" name="Google Shape;1729;p91"/>
          <p:cNvCxnSpPr>
            <a:endCxn id="1721" idx="0"/>
          </p:cNvCxnSpPr>
          <p:nvPr/>
        </p:nvCxnSpPr>
        <p:spPr>
          <a:xfrm flipH="1">
            <a:off x="6572310" y="3059280"/>
            <a:ext cx="82260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0" name="Google Shape;1730;p91"/>
          <p:cNvCxnSpPr>
            <a:stCxn id="1721" idx="1"/>
          </p:cNvCxnSpPr>
          <p:nvPr/>
        </p:nvCxnSpPr>
        <p:spPr>
          <a:xfrm flipH="1">
            <a:off x="5821260" y="3453630"/>
            <a:ext cx="556500" cy="6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31" name="Google Shape;1731;p91"/>
          <p:cNvCxnSpPr/>
          <p:nvPr/>
        </p:nvCxnSpPr>
        <p:spPr>
          <a:xfrm rot="10800000" flipH="1">
            <a:off x="5875400" y="3428950"/>
            <a:ext cx="11142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2" name="Google Shape;1732;p91"/>
          <p:cNvCxnSpPr>
            <a:stCxn id="1723" idx="0"/>
          </p:cNvCxnSpPr>
          <p:nvPr/>
        </p:nvCxnSpPr>
        <p:spPr>
          <a:xfrm rot="10800000" flipH="1">
            <a:off x="7145070" y="3079560"/>
            <a:ext cx="2835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33" name="Google Shape;1733;p91"/>
          <p:cNvCxnSpPr>
            <a:endCxn id="1715" idx="1"/>
          </p:cNvCxnSpPr>
          <p:nvPr/>
        </p:nvCxnSpPr>
        <p:spPr>
          <a:xfrm rot="10800000" flipH="1">
            <a:off x="5253960" y="2817150"/>
            <a:ext cx="432600" cy="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4" name="Google Shape;1734;p91"/>
          <p:cNvCxnSpPr>
            <a:endCxn id="1704" idx="1"/>
          </p:cNvCxnSpPr>
          <p:nvPr/>
        </p:nvCxnSpPr>
        <p:spPr>
          <a:xfrm>
            <a:off x="5923200" y="2817150"/>
            <a:ext cx="1413600" cy="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35" name="Google Shape;1735;p91"/>
          <p:cNvCxnSpPr/>
          <p:nvPr/>
        </p:nvCxnSpPr>
        <p:spPr>
          <a:xfrm flipH="1">
            <a:off x="5801700" y="2992020"/>
            <a:ext cx="1535100" cy="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6" name="Google Shape;1736;p91"/>
          <p:cNvCxnSpPr/>
          <p:nvPr/>
        </p:nvCxnSpPr>
        <p:spPr>
          <a:xfrm rot="10800000">
            <a:off x="5247350" y="2984983"/>
            <a:ext cx="385800" cy="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37" name="Google Shape;1737;p91"/>
          <p:cNvCxnSpPr/>
          <p:nvPr/>
        </p:nvCxnSpPr>
        <p:spPr>
          <a:xfrm rot="10800000">
            <a:off x="4896025" y="3066050"/>
            <a:ext cx="6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38" name="Google Shape;1738;p91"/>
          <p:cNvCxnSpPr>
            <a:stCxn id="1703" idx="1"/>
            <a:endCxn id="1711" idx="2"/>
          </p:cNvCxnSpPr>
          <p:nvPr/>
        </p:nvCxnSpPr>
        <p:spPr>
          <a:xfrm rot="10800000">
            <a:off x="5043060" y="3676770"/>
            <a:ext cx="40590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9" name="Google Shape;1739;p91"/>
          <p:cNvCxnSpPr/>
          <p:nvPr/>
        </p:nvCxnSpPr>
        <p:spPr>
          <a:xfrm>
            <a:off x="4936675" y="3052500"/>
            <a:ext cx="3327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0" name="Google Shape;1740;p91"/>
          <p:cNvCxnSpPr>
            <a:stCxn id="1712" idx="2"/>
          </p:cNvCxnSpPr>
          <p:nvPr/>
        </p:nvCxnSpPr>
        <p:spPr>
          <a:xfrm>
            <a:off x="5347950" y="3752940"/>
            <a:ext cx="169500" cy="3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41" name="Google Shape;1741;p91"/>
          <p:cNvCxnSpPr>
            <a:stCxn id="1717" idx="1"/>
          </p:cNvCxnSpPr>
          <p:nvPr/>
        </p:nvCxnSpPr>
        <p:spPr>
          <a:xfrm rot="10800000">
            <a:off x="5828100" y="4281690"/>
            <a:ext cx="308100" cy="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42" name="Google Shape;1742;p91"/>
          <p:cNvCxnSpPr>
            <a:endCxn id="1702" idx="1"/>
          </p:cNvCxnSpPr>
          <p:nvPr/>
        </p:nvCxnSpPr>
        <p:spPr>
          <a:xfrm>
            <a:off x="6422760" y="4158570"/>
            <a:ext cx="302400" cy="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43" name="Google Shape;1743;p91"/>
          <p:cNvCxnSpPr/>
          <p:nvPr/>
        </p:nvCxnSpPr>
        <p:spPr>
          <a:xfrm flipH="1">
            <a:off x="6307560" y="4239540"/>
            <a:ext cx="417600" cy="1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4" name="Google Shape;1744;p91"/>
          <p:cNvCxnSpPr>
            <a:endCxn id="1718" idx="1"/>
          </p:cNvCxnSpPr>
          <p:nvPr/>
        </p:nvCxnSpPr>
        <p:spPr>
          <a:xfrm rot="10800000" flipH="1">
            <a:off x="5848440" y="4152390"/>
            <a:ext cx="382800" cy="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5" name="Google Shape;1745;p91"/>
          <p:cNvSpPr/>
          <p:nvPr/>
        </p:nvSpPr>
        <p:spPr>
          <a:xfrm>
            <a:off x="6760075" y="2816125"/>
            <a:ext cx="1134550" cy="1539775"/>
          </a:xfrm>
          <a:custGeom>
            <a:avLst/>
            <a:gdLst/>
            <a:ahLst/>
            <a:cxnLst/>
            <a:rect l="l" t="t" r="r" b="b"/>
            <a:pathLst>
              <a:path w="45382" h="61591" extrusionOk="0">
                <a:moveTo>
                  <a:pt x="45112" y="541"/>
                </a:moveTo>
                <a:lnTo>
                  <a:pt x="24042" y="0"/>
                </a:lnTo>
                <a:lnTo>
                  <a:pt x="25663" y="8645"/>
                </a:lnTo>
                <a:lnTo>
                  <a:pt x="31876" y="17559"/>
                </a:lnTo>
                <a:lnTo>
                  <a:pt x="25933" y="29715"/>
                </a:lnTo>
                <a:lnTo>
                  <a:pt x="21341" y="40791"/>
                </a:lnTo>
                <a:lnTo>
                  <a:pt x="18369" y="50245"/>
                </a:lnTo>
                <a:lnTo>
                  <a:pt x="12696" y="50785"/>
                </a:lnTo>
                <a:lnTo>
                  <a:pt x="1891" y="53757"/>
                </a:lnTo>
                <a:lnTo>
                  <a:pt x="0" y="60780"/>
                </a:lnTo>
                <a:lnTo>
                  <a:pt x="15128" y="61321"/>
                </a:lnTo>
                <a:lnTo>
                  <a:pt x="31335" y="61591"/>
                </a:lnTo>
                <a:lnTo>
                  <a:pt x="32686" y="52406"/>
                </a:lnTo>
                <a:lnTo>
                  <a:pt x="36198" y="35388"/>
                </a:lnTo>
                <a:lnTo>
                  <a:pt x="41871" y="21341"/>
                </a:lnTo>
                <a:lnTo>
                  <a:pt x="45382" y="7024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92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MST for this new graph G’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Google Shape;1751;p92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Google Shape;1752;p92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125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92"/>
          <p:cNvSpPr/>
          <p:nvPr/>
        </p:nvSpPr>
        <p:spPr>
          <a:xfrm>
            <a:off x="419040" y="4008240"/>
            <a:ext cx="548496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92"/>
          <p:cNvSpPr/>
          <p:nvPr/>
        </p:nvSpPr>
        <p:spPr>
          <a:xfrm>
            <a:off x="4742280" y="2739600"/>
            <a:ext cx="705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92"/>
          <p:cNvSpPr/>
          <p:nvPr/>
        </p:nvSpPr>
        <p:spPr>
          <a:xfrm>
            <a:off x="67251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p92"/>
          <p:cNvSpPr/>
          <p:nvPr/>
        </p:nvSpPr>
        <p:spPr>
          <a:xfrm>
            <a:off x="54489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p92"/>
          <p:cNvSpPr/>
          <p:nvPr/>
        </p:nvSpPr>
        <p:spPr>
          <a:xfrm>
            <a:off x="7336800" y="2739600"/>
            <a:ext cx="5172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92"/>
          <p:cNvSpPr/>
          <p:nvPr/>
        </p:nvSpPr>
        <p:spPr>
          <a:xfrm>
            <a:off x="6170760" y="21675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92"/>
          <p:cNvSpPr/>
          <p:nvPr/>
        </p:nvSpPr>
        <p:spPr>
          <a:xfrm flipH="1">
            <a:off x="5063742" y="2320920"/>
            <a:ext cx="1091178" cy="4283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760" name="Google Shape;1760;p92"/>
          <p:cNvSpPr/>
          <p:nvPr/>
        </p:nvSpPr>
        <p:spPr>
          <a:xfrm>
            <a:off x="6415920" y="2489040"/>
            <a:ext cx="757458" cy="1577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761" name="Google Shape;1761;p92"/>
          <p:cNvSpPr/>
          <p:nvPr/>
        </p:nvSpPr>
        <p:spPr>
          <a:xfrm>
            <a:off x="6660720" y="2328120"/>
            <a:ext cx="919458" cy="4100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762" name="Google Shape;1762;p92"/>
          <p:cNvSpPr/>
          <p:nvPr/>
        </p:nvSpPr>
        <p:spPr>
          <a:xfrm flipH="1">
            <a:off x="5711418" y="2489040"/>
            <a:ext cx="701622" cy="16300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763" name="Google Shape;1763;p92"/>
          <p:cNvSpPr/>
          <p:nvPr/>
        </p:nvSpPr>
        <p:spPr>
          <a:xfrm>
            <a:off x="6555960" y="3348360"/>
            <a:ext cx="3891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92"/>
          <p:cNvSpPr/>
          <p:nvPr/>
        </p:nvSpPr>
        <p:spPr>
          <a:xfrm>
            <a:off x="484848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92"/>
          <p:cNvSpPr/>
          <p:nvPr/>
        </p:nvSpPr>
        <p:spPr>
          <a:xfrm>
            <a:off x="5153400" y="3525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92"/>
          <p:cNvSpPr/>
          <p:nvPr/>
        </p:nvSpPr>
        <p:spPr>
          <a:xfrm>
            <a:off x="5416200" y="23994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p92"/>
          <p:cNvSpPr/>
          <p:nvPr/>
        </p:nvSpPr>
        <p:spPr>
          <a:xfrm>
            <a:off x="6883560" y="23900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92"/>
          <p:cNvSpPr/>
          <p:nvPr/>
        </p:nvSpPr>
        <p:spPr>
          <a:xfrm>
            <a:off x="5686560" y="27036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92"/>
          <p:cNvSpPr/>
          <p:nvPr/>
        </p:nvSpPr>
        <p:spPr>
          <a:xfrm>
            <a:off x="5607000" y="2973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92"/>
          <p:cNvSpPr/>
          <p:nvPr/>
        </p:nvSpPr>
        <p:spPr>
          <a:xfrm>
            <a:off x="6136200" y="4224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Google Shape;1771;p92"/>
          <p:cNvSpPr/>
          <p:nvPr/>
        </p:nvSpPr>
        <p:spPr>
          <a:xfrm>
            <a:off x="6231240" y="4038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Google Shape;1772;p92"/>
          <p:cNvSpPr/>
          <p:nvPr/>
        </p:nvSpPr>
        <p:spPr>
          <a:xfrm>
            <a:off x="5544000" y="3202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92"/>
          <p:cNvSpPr/>
          <p:nvPr/>
        </p:nvSpPr>
        <p:spPr>
          <a:xfrm>
            <a:off x="5506560" y="3412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p92"/>
          <p:cNvSpPr/>
          <p:nvPr/>
        </p:nvSpPr>
        <p:spPr>
          <a:xfrm>
            <a:off x="6377760" y="3340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92"/>
          <p:cNvSpPr/>
          <p:nvPr/>
        </p:nvSpPr>
        <p:spPr>
          <a:xfrm>
            <a:off x="5573520" y="37663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6" name="Google Shape;1776;p92"/>
          <p:cNvSpPr/>
          <p:nvPr/>
        </p:nvSpPr>
        <p:spPr>
          <a:xfrm>
            <a:off x="6950520" y="32583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Google Shape;1777;p92"/>
          <p:cNvSpPr/>
          <p:nvPr/>
        </p:nvSpPr>
        <p:spPr>
          <a:xfrm>
            <a:off x="6847200" y="36507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8" name="Google Shape;1778;p92"/>
          <p:cNvCxnSpPr/>
          <p:nvPr/>
        </p:nvCxnSpPr>
        <p:spPr>
          <a:xfrm rot="10800000">
            <a:off x="5780405" y="3392982"/>
            <a:ext cx="1230000" cy="6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79" name="Google Shape;1779;p92"/>
          <p:cNvCxnSpPr/>
          <p:nvPr/>
        </p:nvCxnSpPr>
        <p:spPr>
          <a:xfrm rot="10800000">
            <a:off x="5266250" y="3079450"/>
            <a:ext cx="327900" cy="1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80" name="Google Shape;1780;p92"/>
          <p:cNvCxnSpPr>
            <a:stCxn id="1773" idx="2"/>
          </p:cNvCxnSpPr>
          <p:nvPr/>
        </p:nvCxnSpPr>
        <p:spPr>
          <a:xfrm>
            <a:off x="5701110" y="3639180"/>
            <a:ext cx="1119600" cy="4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81" name="Google Shape;1781;p92"/>
          <p:cNvCxnSpPr>
            <a:stCxn id="1754" idx="2"/>
            <a:endCxn id="1773" idx="1"/>
          </p:cNvCxnSpPr>
          <p:nvPr/>
        </p:nvCxnSpPr>
        <p:spPr>
          <a:xfrm>
            <a:off x="5094930" y="3092100"/>
            <a:ext cx="4116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2" name="Google Shape;1782;p92"/>
          <p:cNvCxnSpPr>
            <a:endCxn id="1774" idx="0"/>
          </p:cNvCxnSpPr>
          <p:nvPr/>
        </p:nvCxnSpPr>
        <p:spPr>
          <a:xfrm flipH="1">
            <a:off x="6572310" y="3059280"/>
            <a:ext cx="82260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3" name="Google Shape;1783;p92"/>
          <p:cNvCxnSpPr>
            <a:stCxn id="1774" idx="1"/>
          </p:cNvCxnSpPr>
          <p:nvPr/>
        </p:nvCxnSpPr>
        <p:spPr>
          <a:xfrm flipH="1">
            <a:off x="5821260" y="3453630"/>
            <a:ext cx="556500" cy="6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84" name="Google Shape;1784;p92"/>
          <p:cNvCxnSpPr/>
          <p:nvPr/>
        </p:nvCxnSpPr>
        <p:spPr>
          <a:xfrm rot="10800000" flipH="1">
            <a:off x="5875400" y="3428950"/>
            <a:ext cx="11142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5" name="Google Shape;1785;p92"/>
          <p:cNvCxnSpPr>
            <a:stCxn id="1776" idx="0"/>
          </p:cNvCxnSpPr>
          <p:nvPr/>
        </p:nvCxnSpPr>
        <p:spPr>
          <a:xfrm rot="10800000" flipH="1">
            <a:off x="7145070" y="3079560"/>
            <a:ext cx="2835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86" name="Google Shape;1786;p92"/>
          <p:cNvCxnSpPr>
            <a:endCxn id="1768" idx="1"/>
          </p:cNvCxnSpPr>
          <p:nvPr/>
        </p:nvCxnSpPr>
        <p:spPr>
          <a:xfrm rot="10800000" flipH="1">
            <a:off x="5253960" y="2817150"/>
            <a:ext cx="432600" cy="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7" name="Google Shape;1787;p92"/>
          <p:cNvCxnSpPr>
            <a:endCxn id="1757" idx="1"/>
          </p:cNvCxnSpPr>
          <p:nvPr/>
        </p:nvCxnSpPr>
        <p:spPr>
          <a:xfrm>
            <a:off x="5923200" y="2817150"/>
            <a:ext cx="1413600" cy="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88" name="Google Shape;1788;p92"/>
          <p:cNvCxnSpPr/>
          <p:nvPr/>
        </p:nvCxnSpPr>
        <p:spPr>
          <a:xfrm flipH="1">
            <a:off x="5801700" y="2992020"/>
            <a:ext cx="1535100" cy="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89" name="Google Shape;1789;p92"/>
          <p:cNvCxnSpPr/>
          <p:nvPr/>
        </p:nvCxnSpPr>
        <p:spPr>
          <a:xfrm rot="10800000">
            <a:off x="5247350" y="2984983"/>
            <a:ext cx="385800" cy="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90" name="Google Shape;1790;p92"/>
          <p:cNvCxnSpPr/>
          <p:nvPr/>
        </p:nvCxnSpPr>
        <p:spPr>
          <a:xfrm rot="10800000">
            <a:off x="4896025" y="3066050"/>
            <a:ext cx="6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91" name="Google Shape;1791;p92"/>
          <p:cNvCxnSpPr>
            <a:stCxn id="1756" idx="1"/>
            <a:endCxn id="1764" idx="2"/>
          </p:cNvCxnSpPr>
          <p:nvPr/>
        </p:nvCxnSpPr>
        <p:spPr>
          <a:xfrm rot="10800000">
            <a:off x="5043060" y="3676770"/>
            <a:ext cx="40590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2" name="Google Shape;1792;p92"/>
          <p:cNvCxnSpPr/>
          <p:nvPr/>
        </p:nvCxnSpPr>
        <p:spPr>
          <a:xfrm>
            <a:off x="4936675" y="3052500"/>
            <a:ext cx="3327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3" name="Google Shape;1793;p92"/>
          <p:cNvCxnSpPr>
            <a:stCxn id="1765" idx="2"/>
          </p:cNvCxnSpPr>
          <p:nvPr/>
        </p:nvCxnSpPr>
        <p:spPr>
          <a:xfrm>
            <a:off x="5347950" y="3752940"/>
            <a:ext cx="169500" cy="3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94" name="Google Shape;1794;p92"/>
          <p:cNvCxnSpPr>
            <a:stCxn id="1770" idx="1"/>
          </p:cNvCxnSpPr>
          <p:nvPr/>
        </p:nvCxnSpPr>
        <p:spPr>
          <a:xfrm rot="10800000">
            <a:off x="5828100" y="4281690"/>
            <a:ext cx="308100" cy="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95" name="Google Shape;1795;p92"/>
          <p:cNvCxnSpPr>
            <a:endCxn id="1755" idx="1"/>
          </p:cNvCxnSpPr>
          <p:nvPr/>
        </p:nvCxnSpPr>
        <p:spPr>
          <a:xfrm>
            <a:off x="6422760" y="4158570"/>
            <a:ext cx="302400" cy="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96" name="Google Shape;1796;p92"/>
          <p:cNvCxnSpPr/>
          <p:nvPr/>
        </p:nvCxnSpPr>
        <p:spPr>
          <a:xfrm flipH="1">
            <a:off x="6307560" y="4239540"/>
            <a:ext cx="417600" cy="1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7" name="Google Shape;1797;p92"/>
          <p:cNvCxnSpPr>
            <a:endCxn id="1771" idx="1"/>
          </p:cNvCxnSpPr>
          <p:nvPr/>
        </p:nvCxnSpPr>
        <p:spPr>
          <a:xfrm rot="10800000" flipH="1">
            <a:off x="5848440" y="4152390"/>
            <a:ext cx="382800" cy="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98" name="Google Shape;1798;p92"/>
          <p:cNvSpPr/>
          <p:nvPr/>
        </p:nvSpPr>
        <p:spPr>
          <a:xfrm>
            <a:off x="6760075" y="2816125"/>
            <a:ext cx="1134550" cy="1539775"/>
          </a:xfrm>
          <a:custGeom>
            <a:avLst/>
            <a:gdLst/>
            <a:ahLst/>
            <a:cxnLst/>
            <a:rect l="l" t="t" r="r" b="b"/>
            <a:pathLst>
              <a:path w="45382" h="61591" extrusionOk="0">
                <a:moveTo>
                  <a:pt x="45112" y="541"/>
                </a:moveTo>
                <a:lnTo>
                  <a:pt x="24042" y="0"/>
                </a:lnTo>
                <a:lnTo>
                  <a:pt x="25663" y="8645"/>
                </a:lnTo>
                <a:lnTo>
                  <a:pt x="31876" y="17559"/>
                </a:lnTo>
                <a:lnTo>
                  <a:pt x="25933" y="29715"/>
                </a:lnTo>
                <a:lnTo>
                  <a:pt x="21341" y="40791"/>
                </a:lnTo>
                <a:lnTo>
                  <a:pt x="18369" y="50245"/>
                </a:lnTo>
                <a:lnTo>
                  <a:pt x="12696" y="50785"/>
                </a:lnTo>
                <a:lnTo>
                  <a:pt x="1891" y="53757"/>
                </a:lnTo>
                <a:lnTo>
                  <a:pt x="0" y="60780"/>
                </a:lnTo>
                <a:lnTo>
                  <a:pt x="15128" y="61321"/>
                </a:lnTo>
                <a:lnTo>
                  <a:pt x="31335" y="61591"/>
                </a:lnTo>
                <a:lnTo>
                  <a:pt x="32686" y="52406"/>
                </a:lnTo>
                <a:lnTo>
                  <a:pt x="36198" y="35388"/>
                </a:lnTo>
                <a:lnTo>
                  <a:pt x="41871" y="21341"/>
                </a:lnTo>
                <a:lnTo>
                  <a:pt x="45382" y="7024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g10363ce8c0d_1_1563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MST for this new graph G’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g10363ce8c0d_1_1563"/>
          <p:cNvSpPr/>
          <p:nvPr/>
        </p:nvSpPr>
        <p:spPr>
          <a:xfrm>
            <a:off x="311760" y="1152360"/>
            <a:ext cx="85191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g10363ce8c0d_1_1563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126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g10363ce8c0d_1_1563"/>
          <p:cNvSpPr/>
          <p:nvPr/>
        </p:nvSpPr>
        <p:spPr>
          <a:xfrm>
            <a:off x="419040" y="4008240"/>
            <a:ext cx="54849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7" name="Google Shape;1807;g10363ce8c0d_1_1563"/>
          <p:cNvSpPr/>
          <p:nvPr/>
        </p:nvSpPr>
        <p:spPr>
          <a:xfrm>
            <a:off x="4742280" y="2739600"/>
            <a:ext cx="705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g10363ce8c0d_1_1563"/>
          <p:cNvSpPr/>
          <p:nvPr/>
        </p:nvSpPr>
        <p:spPr>
          <a:xfrm>
            <a:off x="67251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g10363ce8c0d_1_1563"/>
          <p:cNvSpPr/>
          <p:nvPr/>
        </p:nvSpPr>
        <p:spPr>
          <a:xfrm>
            <a:off x="54489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g10363ce8c0d_1_1563"/>
          <p:cNvSpPr/>
          <p:nvPr/>
        </p:nvSpPr>
        <p:spPr>
          <a:xfrm>
            <a:off x="7336800" y="2739600"/>
            <a:ext cx="5172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g10363ce8c0d_1_1563"/>
          <p:cNvSpPr/>
          <p:nvPr/>
        </p:nvSpPr>
        <p:spPr>
          <a:xfrm>
            <a:off x="6170760" y="21675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2" name="Google Shape;1812;g10363ce8c0d_1_1563"/>
          <p:cNvSpPr/>
          <p:nvPr/>
        </p:nvSpPr>
        <p:spPr>
          <a:xfrm flipH="1">
            <a:off x="5063742" y="2320920"/>
            <a:ext cx="1091178" cy="4283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813" name="Google Shape;1813;g10363ce8c0d_1_1563"/>
          <p:cNvSpPr/>
          <p:nvPr/>
        </p:nvSpPr>
        <p:spPr>
          <a:xfrm>
            <a:off x="6415920" y="2489040"/>
            <a:ext cx="757458" cy="1577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814" name="Google Shape;1814;g10363ce8c0d_1_1563"/>
          <p:cNvSpPr/>
          <p:nvPr/>
        </p:nvSpPr>
        <p:spPr>
          <a:xfrm>
            <a:off x="6660720" y="2328120"/>
            <a:ext cx="919458" cy="4100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815" name="Google Shape;1815;g10363ce8c0d_1_1563"/>
          <p:cNvSpPr/>
          <p:nvPr/>
        </p:nvSpPr>
        <p:spPr>
          <a:xfrm flipH="1">
            <a:off x="5711418" y="2489040"/>
            <a:ext cx="701622" cy="16300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816" name="Google Shape;1816;g10363ce8c0d_1_1563"/>
          <p:cNvSpPr/>
          <p:nvPr/>
        </p:nvSpPr>
        <p:spPr>
          <a:xfrm>
            <a:off x="6555960" y="3348360"/>
            <a:ext cx="3891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7" name="Google Shape;1817;g10363ce8c0d_1_1563"/>
          <p:cNvSpPr/>
          <p:nvPr/>
        </p:nvSpPr>
        <p:spPr>
          <a:xfrm>
            <a:off x="484848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8" name="Google Shape;1818;g10363ce8c0d_1_1563"/>
          <p:cNvSpPr/>
          <p:nvPr/>
        </p:nvSpPr>
        <p:spPr>
          <a:xfrm>
            <a:off x="5153400" y="3525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g10363ce8c0d_1_1563"/>
          <p:cNvSpPr/>
          <p:nvPr/>
        </p:nvSpPr>
        <p:spPr>
          <a:xfrm>
            <a:off x="5416200" y="23994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0" name="Google Shape;1820;g10363ce8c0d_1_1563"/>
          <p:cNvSpPr/>
          <p:nvPr/>
        </p:nvSpPr>
        <p:spPr>
          <a:xfrm>
            <a:off x="6883560" y="23900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1" name="Google Shape;1821;g10363ce8c0d_1_1563"/>
          <p:cNvSpPr/>
          <p:nvPr/>
        </p:nvSpPr>
        <p:spPr>
          <a:xfrm>
            <a:off x="5686560" y="27036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2" name="Google Shape;1822;g10363ce8c0d_1_1563"/>
          <p:cNvSpPr/>
          <p:nvPr/>
        </p:nvSpPr>
        <p:spPr>
          <a:xfrm>
            <a:off x="5607000" y="2973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3" name="Google Shape;1823;g10363ce8c0d_1_1563"/>
          <p:cNvSpPr/>
          <p:nvPr/>
        </p:nvSpPr>
        <p:spPr>
          <a:xfrm>
            <a:off x="6136200" y="4224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4" name="Google Shape;1824;g10363ce8c0d_1_1563"/>
          <p:cNvSpPr/>
          <p:nvPr/>
        </p:nvSpPr>
        <p:spPr>
          <a:xfrm>
            <a:off x="6231240" y="4038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5" name="Google Shape;1825;g10363ce8c0d_1_1563"/>
          <p:cNvSpPr/>
          <p:nvPr/>
        </p:nvSpPr>
        <p:spPr>
          <a:xfrm>
            <a:off x="5544000" y="3202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Google Shape;1826;g10363ce8c0d_1_1563"/>
          <p:cNvSpPr/>
          <p:nvPr/>
        </p:nvSpPr>
        <p:spPr>
          <a:xfrm>
            <a:off x="5506560" y="3412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g10363ce8c0d_1_1563"/>
          <p:cNvSpPr/>
          <p:nvPr/>
        </p:nvSpPr>
        <p:spPr>
          <a:xfrm>
            <a:off x="6377760" y="3340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8" name="Google Shape;1828;g10363ce8c0d_1_1563"/>
          <p:cNvSpPr/>
          <p:nvPr/>
        </p:nvSpPr>
        <p:spPr>
          <a:xfrm>
            <a:off x="5573520" y="37663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g10363ce8c0d_1_1563"/>
          <p:cNvSpPr/>
          <p:nvPr/>
        </p:nvSpPr>
        <p:spPr>
          <a:xfrm>
            <a:off x="6950520" y="32583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g10363ce8c0d_1_1563"/>
          <p:cNvSpPr/>
          <p:nvPr/>
        </p:nvSpPr>
        <p:spPr>
          <a:xfrm>
            <a:off x="6847200" y="36507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1" name="Google Shape;1831;g10363ce8c0d_1_1563"/>
          <p:cNvCxnSpPr/>
          <p:nvPr/>
        </p:nvCxnSpPr>
        <p:spPr>
          <a:xfrm rot="10800000">
            <a:off x="5780405" y="3392982"/>
            <a:ext cx="1230000" cy="6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2" name="Google Shape;1832;g10363ce8c0d_1_1563"/>
          <p:cNvCxnSpPr/>
          <p:nvPr/>
        </p:nvCxnSpPr>
        <p:spPr>
          <a:xfrm rot="10800000">
            <a:off x="5266250" y="3079450"/>
            <a:ext cx="327900" cy="1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3" name="Google Shape;1833;g10363ce8c0d_1_1563"/>
          <p:cNvCxnSpPr>
            <a:stCxn id="1826" idx="2"/>
          </p:cNvCxnSpPr>
          <p:nvPr/>
        </p:nvCxnSpPr>
        <p:spPr>
          <a:xfrm>
            <a:off x="5701110" y="3639180"/>
            <a:ext cx="1119600" cy="4599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4" name="Google Shape;1834;g10363ce8c0d_1_1563"/>
          <p:cNvCxnSpPr>
            <a:stCxn id="1807" idx="2"/>
            <a:endCxn id="1826" idx="1"/>
          </p:cNvCxnSpPr>
          <p:nvPr/>
        </p:nvCxnSpPr>
        <p:spPr>
          <a:xfrm>
            <a:off x="5094930" y="3092100"/>
            <a:ext cx="411600" cy="433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5" name="Google Shape;1835;g10363ce8c0d_1_1563"/>
          <p:cNvCxnSpPr>
            <a:endCxn id="1827" idx="0"/>
          </p:cNvCxnSpPr>
          <p:nvPr/>
        </p:nvCxnSpPr>
        <p:spPr>
          <a:xfrm flipH="1">
            <a:off x="6572310" y="3059280"/>
            <a:ext cx="82260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6" name="Google Shape;1836;g10363ce8c0d_1_1563"/>
          <p:cNvCxnSpPr>
            <a:stCxn id="1827" idx="1"/>
          </p:cNvCxnSpPr>
          <p:nvPr/>
        </p:nvCxnSpPr>
        <p:spPr>
          <a:xfrm flipH="1">
            <a:off x="5821260" y="3453630"/>
            <a:ext cx="556500" cy="6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7" name="Google Shape;1837;g10363ce8c0d_1_1563"/>
          <p:cNvCxnSpPr/>
          <p:nvPr/>
        </p:nvCxnSpPr>
        <p:spPr>
          <a:xfrm rot="10800000" flipH="1">
            <a:off x="5875400" y="3428950"/>
            <a:ext cx="1114200" cy="7446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8" name="Google Shape;1838;g10363ce8c0d_1_1563"/>
          <p:cNvCxnSpPr>
            <a:stCxn id="1829" idx="0"/>
          </p:cNvCxnSpPr>
          <p:nvPr/>
        </p:nvCxnSpPr>
        <p:spPr>
          <a:xfrm rot="10800000" flipH="1">
            <a:off x="7145070" y="3079560"/>
            <a:ext cx="283500" cy="178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9" name="Google Shape;1839;g10363ce8c0d_1_1563"/>
          <p:cNvCxnSpPr>
            <a:endCxn id="1821" idx="1"/>
          </p:cNvCxnSpPr>
          <p:nvPr/>
        </p:nvCxnSpPr>
        <p:spPr>
          <a:xfrm rot="10800000" flipH="1">
            <a:off x="5253960" y="2817150"/>
            <a:ext cx="432600" cy="80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0" name="Google Shape;1840;g10363ce8c0d_1_1563"/>
          <p:cNvCxnSpPr>
            <a:endCxn id="1810" idx="1"/>
          </p:cNvCxnSpPr>
          <p:nvPr/>
        </p:nvCxnSpPr>
        <p:spPr>
          <a:xfrm>
            <a:off x="5923200" y="2817150"/>
            <a:ext cx="1413600" cy="987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41" name="Google Shape;1841;g10363ce8c0d_1_1563"/>
          <p:cNvCxnSpPr/>
          <p:nvPr/>
        </p:nvCxnSpPr>
        <p:spPr>
          <a:xfrm flipH="1">
            <a:off x="5801700" y="2992020"/>
            <a:ext cx="1535100" cy="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2" name="Google Shape;1842;g10363ce8c0d_1_1563"/>
          <p:cNvCxnSpPr/>
          <p:nvPr/>
        </p:nvCxnSpPr>
        <p:spPr>
          <a:xfrm rot="10800000">
            <a:off x="5247350" y="2984983"/>
            <a:ext cx="385800" cy="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43" name="Google Shape;1843;g10363ce8c0d_1_1563"/>
          <p:cNvCxnSpPr/>
          <p:nvPr/>
        </p:nvCxnSpPr>
        <p:spPr>
          <a:xfrm rot="10800000">
            <a:off x="4896025" y="3066050"/>
            <a:ext cx="6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44" name="Google Shape;1844;g10363ce8c0d_1_1563"/>
          <p:cNvCxnSpPr>
            <a:stCxn id="1809" idx="1"/>
            <a:endCxn id="1817" idx="2"/>
          </p:cNvCxnSpPr>
          <p:nvPr/>
        </p:nvCxnSpPr>
        <p:spPr>
          <a:xfrm rot="10800000">
            <a:off x="5043060" y="3676770"/>
            <a:ext cx="40590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5" name="Google Shape;1845;g10363ce8c0d_1_1563"/>
          <p:cNvCxnSpPr/>
          <p:nvPr/>
        </p:nvCxnSpPr>
        <p:spPr>
          <a:xfrm>
            <a:off x="4936675" y="3052500"/>
            <a:ext cx="3327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6" name="Google Shape;1846;g10363ce8c0d_1_1563"/>
          <p:cNvCxnSpPr>
            <a:stCxn id="1818" idx="2"/>
          </p:cNvCxnSpPr>
          <p:nvPr/>
        </p:nvCxnSpPr>
        <p:spPr>
          <a:xfrm>
            <a:off x="5347950" y="3752940"/>
            <a:ext cx="169500" cy="3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47" name="Google Shape;1847;g10363ce8c0d_1_1563"/>
          <p:cNvCxnSpPr>
            <a:stCxn id="1823" idx="1"/>
          </p:cNvCxnSpPr>
          <p:nvPr/>
        </p:nvCxnSpPr>
        <p:spPr>
          <a:xfrm rot="10800000">
            <a:off x="5828100" y="4281690"/>
            <a:ext cx="308100" cy="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48" name="Google Shape;1848;g10363ce8c0d_1_1563"/>
          <p:cNvCxnSpPr>
            <a:endCxn id="1808" idx="1"/>
          </p:cNvCxnSpPr>
          <p:nvPr/>
        </p:nvCxnSpPr>
        <p:spPr>
          <a:xfrm>
            <a:off x="6422760" y="4158570"/>
            <a:ext cx="302400" cy="81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49" name="Google Shape;1849;g10363ce8c0d_1_1563"/>
          <p:cNvCxnSpPr/>
          <p:nvPr/>
        </p:nvCxnSpPr>
        <p:spPr>
          <a:xfrm flipH="1">
            <a:off x="6307560" y="4239540"/>
            <a:ext cx="417600" cy="1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0" name="Google Shape;1850;g10363ce8c0d_1_1563"/>
          <p:cNvCxnSpPr>
            <a:endCxn id="1824" idx="1"/>
          </p:cNvCxnSpPr>
          <p:nvPr/>
        </p:nvCxnSpPr>
        <p:spPr>
          <a:xfrm rot="10800000" flipH="1">
            <a:off x="5848440" y="4152390"/>
            <a:ext cx="382800" cy="684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1" name="Google Shape;1851;g10363ce8c0d_1_1563"/>
          <p:cNvSpPr/>
          <p:nvPr/>
        </p:nvSpPr>
        <p:spPr>
          <a:xfrm>
            <a:off x="6760075" y="2816125"/>
            <a:ext cx="1134550" cy="1539775"/>
          </a:xfrm>
          <a:custGeom>
            <a:avLst/>
            <a:gdLst/>
            <a:ahLst/>
            <a:cxnLst/>
            <a:rect l="l" t="t" r="r" b="b"/>
            <a:pathLst>
              <a:path w="45382" h="61591" extrusionOk="0">
                <a:moveTo>
                  <a:pt x="45112" y="541"/>
                </a:moveTo>
                <a:lnTo>
                  <a:pt x="24042" y="0"/>
                </a:lnTo>
                <a:lnTo>
                  <a:pt x="25663" y="8645"/>
                </a:lnTo>
                <a:lnTo>
                  <a:pt x="31876" y="17559"/>
                </a:lnTo>
                <a:lnTo>
                  <a:pt x="25933" y="29715"/>
                </a:lnTo>
                <a:lnTo>
                  <a:pt x="21341" y="40791"/>
                </a:lnTo>
                <a:lnTo>
                  <a:pt x="18369" y="50245"/>
                </a:lnTo>
                <a:lnTo>
                  <a:pt x="12696" y="50785"/>
                </a:lnTo>
                <a:lnTo>
                  <a:pt x="1891" y="53757"/>
                </a:lnTo>
                <a:lnTo>
                  <a:pt x="0" y="60780"/>
                </a:lnTo>
                <a:lnTo>
                  <a:pt x="15128" y="61321"/>
                </a:lnTo>
                <a:lnTo>
                  <a:pt x="31335" y="61591"/>
                </a:lnTo>
                <a:lnTo>
                  <a:pt x="32686" y="52406"/>
                </a:lnTo>
                <a:lnTo>
                  <a:pt x="36198" y="35388"/>
                </a:lnTo>
                <a:lnTo>
                  <a:pt x="41871" y="21341"/>
                </a:lnTo>
                <a:lnTo>
                  <a:pt x="45382" y="7024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10363ce8c0d_1_1615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MST for this new graph G’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Google Shape;1857;g10363ce8c0d_1_1615"/>
          <p:cNvSpPr/>
          <p:nvPr/>
        </p:nvSpPr>
        <p:spPr>
          <a:xfrm>
            <a:off x="311760" y="1152360"/>
            <a:ext cx="85191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g10363ce8c0d_1_1615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127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g10363ce8c0d_1_1615"/>
          <p:cNvSpPr/>
          <p:nvPr/>
        </p:nvSpPr>
        <p:spPr>
          <a:xfrm>
            <a:off x="419040" y="4008240"/>
            <a:ext cx="5484900" cy="6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0" name="Google Shape;1860;g10363ce8c0d_1_1615"/>
          <p:cNvSpPr/>
          <p:nvPr/>
        </p:nvSpPr>
        <p:spPr>
          <a:xfrm>
            <a:off x="4742280" y="2739600"/>
            <a:ext cx="705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1" name="Google Shape;1861;g10363ce8c0d_1_1615"/>
          <p:cNvSpPr/>
          <p:nvPr/>
        </p:nvSpPr>
        <p:spPr>
          <a:xfrm>
            <a:off x="67251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2" name="Google Shape;1862;g10363ce8c0d_1_1615"/>
          <p:cNvSpPr/>
          <p:nvPr/>
        </p:nvSpPr>
        <p:spPr>
          <a:xfrm>
            <a:off x="54489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3" name="Google Shape;1863;g10363ce8c0d_1_1615"/>
          <p:cNvSpPr/>
          <p:nvPr/>
        </p:nvSpPr>
        <p:spPr>
          <a:xfrm>
            <a:off x="7336800" y="2739600"/>
            <a:ext cx="5172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4" name="Google Shape;1864;g10363ce8c0d_1_1615"/>
          <p:cNvSpPr/>
          <p:nvPr/>
        </p:nvSpPr>
        <p:spPr>
          <a:xfrm>
            <a:off x="6170760" y="21675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5" name="Google Shape;1865;g10363ce8c0d_1_1615"/>
          <p:cNvSpPr/>
          <p:nvPr/>
        </p:nvSpPr>
        <p:spPr>
          <a:xfrm flipH="1">
            <a:off x="5063742" y="2320920"/>
            <a:ext cx="1091178" cy="4283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866" name="Google Shape;1866;g10363ce8c0d_1_1615"/>
          <p:cNvSpPr/>
          <p:nvPr/>
        </p:nvSpPr>
        <p:spPr>
          <a:xfrm>
            <a:off x="6415920" y="2489040"/>
            <a:ext cx="757458" cy="1577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867" name="Google Shape;1867;g10363ce8c0d_1_1615"/>
          <p:cNvSpPr/>
          <p:nvPr/>
        </p:nvSpPr>
        <p:spPr>
          <a:xfrm>
            <a:off x="6660720" y="2328120"/>
            <a:ext cx="919458" cy="4100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868" name="Google Shape;1868;g10363ce8c0d_1_1615"/>
          <p:cNvSpPr/>
          <p:nvPr/>
        </p:nvSpPr>
        <p:spPr>
          <a:xfrm flipH="1">
            <a:off x="5711418" y="2489040"/>
            <a:ext cx="701622" cy="16300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869" name="Google Shape;1869;g10363ce8c0d_1_1615"/>
          <p:cNvSpPr/>
          <p:nvPr/>
        </p:nvSpPr>
        <p:spPr>
          <a:xfrm>
            <a:off x="6555960" y="3348360"/>
            <a:ext cx="3891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0" name="Google Shape;1870;g10363ce8c0d_1_1615"/>
          <p:cNvSpPr/>
          <p:nvPr/>
        </p:nvSpPr>
        <p:spPr>
          <a:xfrm>
            <a:off x="484848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1" name="Google Shape;1871;g10363ce8c0d_1_1615"/>
          <p:cNvSpPr/>
          <p:nvPr/>
        </p:nvSpPr>
        <p:spPr>
          <a:xfrm>
            <a:off x="5153400" y="3525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2" name="Google Shape;1872;g10363ce8c0d_1_1615"/>
          <p:cNvSpPr/>
          <p:nvPr/>
        </p:nvSpPr>
        <p:spPr>
          <a:xfrm>
            <a:off x="5416200" y="23994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Google Shape;1873;g10363ce8c0d_1_1615"/>
          <p:cNvSpPr/>
          <p:nvPr/>
        </p:nvSpPr>
        <p:spPr>
          <a:xfrm>
            <a:off x="6883560" y="23900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g10363ce8c0d_1_1615"/>
          <p:cNvSpPr/>
          <p:nvPr/>
        </p:nvSpPr>
        <p:spPr>
          <a:xfrm>
            <a:off x="5686560" y="27036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g10363ce8c0d_1_1615"/>
          <p:cNvSpPr/>
          <p:nvPr/>
        </p:nvSpPr>
        <p:spPr>
          <a:xfrm>
            <a:off x="5607000" y="2973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6" name="Google Shape;1876;g10363ce8c0d_1_1615"/>
          <p:cNvSpPr/>
          <p:nvPr/>
        </p:nvSpPr>
        <p:spPr>
          <a:xfrm>
            <a:off x="6136200" y="4224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7" name="Google Shape;1877;g10363ce8c0d_1_1615"/>
          <p:cNvSpPr/>
          <p:nvPr/>
        </p:nvSpPr>
        <p:spPr>
          <a:xfrm>
            <a:off x="6231240" y="4038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g10363ce8c0d_1_1615"/>
          <p:cNvSpPr/>
          <p:nvPr/>
        </p:nvSpPr>
        <p:spPr>
          <a:xfrm>
            <a:off x="5544000" y="3202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9" name="Google Shape;1879;g10363ce8c0d_1_1615"/>
          <p:cNvSpPr/>
          <p:nvPr/>
        </p:nvSpPr>
        <p:spPr>
          <a:xfrm>
            <a:off x="5506560" y="3412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0" name="Google Shape;1880;g10363ce8c0d_1_1615"/>
          <p:cNvSpPr/>
          <p:nvPr/>
        </p:nvSpPr>
        <p:spPr>
          <a:xfrm>
            <a:off x="6377760" y="3340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g10363ce8c0d_1_1615"/>
          <p:cNvSpPr/>
          <p:nvPr/>
        </p:nvSpPr>
        <p:spPr>
          <a:xfrm>
            <a:off x="5573520" y="37663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2" name="Google Shape;1882;g10363ce8c0d_1_1615"/>
          <p:cNvSpPr/>
          <p:nvPr/>
        </p:nvSpPr>
        <p:spPr>
          <a:xfrm>
            <a:off x="6950520" y="32583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-9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3" name="Google Shape;1883;g10363ce8c0d_1_1615"/>
          <p:cNvSpPr/>
          <p:nvPr/>
        </p:nvSpPr>
        <p:spPr>
          <a:xfrm>
            <a:off x="6847200" y="36507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sz="1300" b="1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4" name="Google Shape;1884;g10363ce8c0d_1_1615"/>
          <p:cNvCxnSpPr/>
          <p:nvPr/>
        </p:nvCxnSpPr>
        <p:spPr>
          <a:xfrm rot="10800000">
            <a:off x="5780405" y="3392982"/>
            <a:ext cx="1230000" cy="6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5" name="Google Shape;1885;g10363ce8c0d_1_1615"/>
          <p:cNvCxnSpPr/>
          <p:nvPr/>
        </p:nvCxnSpPr>
        <p:spPr>
          <a:xfrm rot="10800000">
            <a:off x="5266250" y="3079450"/>
            <a:ext cx="327900" cy="17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86" name="Google Shape;1886;g10363ce8c0d_1_1615"/>
          <p:cNvCxnSpPr>
            <a:stCxn id="1879" idx="2"/>
          </p:cNvCxnSpPr>
          <p:nvPr/>
        </p:nvCxnSpPr>
        <p:spPr>
          <a:xfrm>
            <a:off x="5701110" y="3639180"/>
            <a:ext cx="1119600" cy="4599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87" name="Google Shape;1887;g10363ce8c0d_1_1615"/>
          <p:cNvCxnSpPr>
            <a:stCxn id="1860" idx="2"/>
            <a:endCxn id="1879" idx="1"/>
          </p:cNvCxnSpPr>
          <p:nvPr/>
        </p:nvCxnSpPr>
        <p:spPr>
          <a:xfrm>
            <a:off x="5094930" y="3092100"/>
            <a:ext cx="411600" cy="433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8" name="Google Shape;1888;g10363ce8c0d_1_1615"/>
          <p:cNvCxnSpPr>
            <a:endCxn id="1880" idx="0"/>
          </p:cNvCxnSpPr>
          <p:nvPr/>
        </p:nvCxnSpPr>
        <p:spPr>
          <a:xfrm flipH="1">
            <a:off x="6572310" y="3059280"/>
            <a:ext cx="822600" cy="28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9" name="Google Shape;1889;g10363ce8c0d_1_1615"/>
          <p:cNvCxnSpPr>
            <a:stCxn id="1880" idx="1"/>
          </p:cNvCxnSpPr>
          <p:nvPr/>
        </p:nvCxnSpPr>
        <p:spPr>
          <a:xfrm flipH="1">
            <a:off x="5821260" y="3453630"/>
            <a:ext cx="556500" cy="68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90" name="Google Shape;1890;g10363ce8c0d_1_1615"/>
          <p:cNvCxnSpPr/>
          <p:nvPr/>
        </p:nvCxnSpPr>
        <p:spPr>
          <a:xfrm rot="10800000" flipH="1">
            <a:off x="5875400" y="3428950"/>
            <a:ext cx="1114200" cy="7446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1" name="Google Shape;1891;g10363ce8c0d_1_1615"/>
          <p:cNvCxnSpPr>
            <a:stCxn id="1882" idx="0"/>
          </p:cNvCxnSpPr>
          <p:nvPr/>
        </p:nvCxnSpPr>
        <p:spPr>
          <a:xfrm rot="10800000" flipH="1">
            <a:off x="7145070" y="3079560"/>
            <a:ext cx="283500" cy="178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92" name="Google Shape;1892;g10363ce8c0d_1_1615"/>
          <p:cNvCxnSpPr>
            <a:endCxn id="1874" idx="1"/>
          </p:cNvCxnSpPr>
          <p:nvPr/>
        </p:nvCxnSpPr>
        <p:spPr>
          <a:xfrm rot="10800000" flipH="1">
            <a:off x="5253960" y="2817150"/>
            <a:ext cx="432600" cy="80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3" name="Google Shape;1893;g10363ce8c0d_1_1615"/>
          <p:cNvCxnSpPr>
            <a:endCxn id="1863" idx="1"/>
          </p:cNvCxnSpPr>
          <p:nvPr/>
        </p:nvCxnSpPr>
        <p:spPr>
          <a:xfrm>
            <a:off x="5923200" y="2817150"/>
            <a:ext cx="1413600" cy="987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94" name="Google Shape;1894;g10363ce8c0d_1_1615"/>
          <p:cNvCxnSpPr/>
          <p:nvPr/>
        </p:nvCxnSpPr>
        <p:spPr>
          <a:xfrm flipH="1">
            <a:off x="5801700" y="2992020"/>
            <a:ext cx="1535100" cy="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5" name="Google Shape;1895;g10363ce8c0d_1_1615"/>
          <p:cNvCxnSpPr/>
          <p:nvPr/>
        </p:nvCxnSpPr>
        <p:spPr>
          <a:xfrm rot="10800000">
            <a:off x="5247350" y="2984983"/>
            <a:ext cx="385800" cy="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96" name="Google Shape;1896;g10363ce8c0d_1_1615"/>
          <p:cNvCxnSpPr/>
          <p:nvPr/>
        </p:nvCxnSpPr>
        <p:spPr>
          <a:xfrm rot="10800000">
            <a:off x="4896025" y="3066050"/>
            <a:ext cx="6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97" name="Google Shape;1897;g10363ce8c0d_1_1615"/>
          <p:cNvCxnSpPr>
            <a:stCxn id="1862" idx="1"/>
            <a:endCxn id="1870" idx="2"/>
          </p:cNvCxnSpPr>
          <p:nvPr/>
        </p:nvCxnSpPr>
        <p:spPr>
          <a:xfrm rot="10800000">
            <a:off x="5043060" y="3676770"/>
            <a:ext cx="40590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8" name="Google Shape;1898;g10363ce8c0d_1_1615"/>
          <p:cNvCxnSpPr/>
          <p:nvPr/>
        </p:nvCxnSpPr>
        <p:spPr>
          <a:xfrm>
            <a:off x="4936675" y="3052500"/>
            <a:ext cx="3327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9" name="Google Shape;1899;g10363ce8c0d_1_1615"/>
          <p:cNvCxnSpPr>
            <a:stCxn id="1871" idx="2"/>
          </p:cNvCxnSpPr>
          <p:nvPr/>
        </p:nvCxnSpPr>
        <p:spPr>
          <a:xfrm>
            <a:off x="5347950" y="3752940"/>
            <a:ext cx="169500" cy="3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00" name="Google Shape;1900;g10363ce8c0d_1_1615"/>
          <p:cNvCxnSpPr>
            <a:stCxn id="1876" idx="1"/>
          </p:cNvCxnSpPr>
          <p:nvPr/>
        </p:nvCxnSpPr>
        <p:spPr>
          <a:xfrm rot="10800000">
            <a:off x="5828100" y="4281690"/>
            <a:ext cx="308100" cy="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01" name="Google Shape;1901;g10363ce8c0d_1_1615"/>
          <p:cNvCxnSpPr>
            <a:endCxn id="1861" idx="1"/>
          </p:cNvCxnSpPr>
          <p:nvPr/>
        </p:nvCxnSpPr>
        <p:spPr>
          <a:xfrm>
            <a:off x="6422760" y="4158570"/>
            <a:ext cx="302400" cy="81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02" name="Google Shape;1902;g10363ce8c0d_1_1615"/>
          <p:cNvCxnSpPr/>
          <p:nvPr/>
        </p:nvCxnSpPr>
        <p:spPr>
          <a:xfrm flipH="1">
            <a:off x="6307560" y="4239540"/>
            <a:ext cx="417600" cy="1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3" name="Google Shape;1903;g10363ce8c0d_1_1615"/>
          <p:cNvCxnSpPr>
            <a:endCxn id="1877" idx="1"/>
          </p:cNvCxnSpPr>
          <p:nvPr/>
        </p:nvCxnSpPr>
        <p:spPr>
          <a:xfrm rot="10800000" flipH="1">
            <a:off x="5848440" y="4152390"/>
            <a:ext cx="382800" cy="684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04" name="Google Shape;1904;g10363ce8c0d_1_1615"/>
          <p:cNvSpPr/>
          <p:nvPr/>
        </p:nvSpPr>
        <p:spPr>
          <a:xfrm>
            <a:off x="6760075" y="2816125"/>
            <a:ext cx="1134550" cy="1539775"/>
          </a:xfrm>
          <a:custGeom>
            <a:avLst/>
            <a:gdLst/>
            <a:ahLst/>
            <a:cxnLst/>
            <a:rect l="l" t="t" r="r" b="b"/>
            <a:pathLst>
              <a:path w="45382" h="61591" extrusionOk="0">
                <a:moveTo>
                  <a:pt x="45112" y="541"/>
                </a:moveTo>
                <a:lnTo>
                  <a:pt x="24042" y="0"/>
                </a:lnTo>
                <a:lnTo>
                  <a:pt x="25663" y="8645"/>
                </a:lnTo>
                <a:lnTo>
                  <a:pt x="31876" y="17559"/>
                </a:lnTo>
                <a:lnTo>
                  <a:pt x="25933" y="29715"/>
                </a:lnTo>
                <a:lnTo>
                  <a:pt x="21341" y="40791"/>
                </a:lnTo>
                <a:lnTo>
                  <a:pt x="18369" y="50245"/>
                </a:lnTo>
                <a:lnTo>
                  <a:pt x="12696" y="50785"/>
                </a:lnTo>
                <a:lnTo>
                  <a:pt x="1891" y="53757"/>
                </a:lnTo>
                <a:lnTo>
                  <a:pt x="0" y="60780"/>
                </a:lnTo>
                <a:lnTo>
                  <a:pt x="15128" y="61321"/>
                </a:lnTo>
                <a:lnTo>
                  <a:pt x="31335" y="61591"/>
                </a:lnTo>
                <a:lnTo>
                  <a:pt x="32686" y="52406"/>
                </a:lnTo>
                <a:lnTo>
                  <a:pt x="36198" y="35388"/>
                </a:lnTo>
                <a:lnTo>
                  <a:pt x="41871" y="21341"/>
                </a:lnTo>
                <a:lnTo>
                  <a:pt x="45382" y="7024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94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MST for this new graph G’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94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Google Shape;1911;p94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128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2" name="Google Shape;1912;p94"/>
          <p:cNvSpPr/>
          <p:nvPr/>
        </p:nvSpPr>
        <p:spPr>
          <a:xfrm>
            <a:off x="4742280" y="2739600"/>
            <a:ext cx="705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3" name="Google Shape;1913;p94"/>
          <p:cNvSpPr/>
          <p:nvPr/>
        </p:nvSpPr>
        <p:spPr>
          <a:xfrm>
            <a:off x="67251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Google Shape;1914;p94"/>
          <p:cNvSpPr/>
          <p:nvPr/>
        </p:nvSpPr>
        <p:spPr>
          <a:xfrm>
            <a:off x="54489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p94"/>
          <p:cNvSpPr/>
          <p:nvPr/>
        </p:nvSpPr>
        <p:spPr>
          <a:xfrm>
            <a:off x="7336800" y="2739600"/>
            <a:ext cx="5172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6" name="Google Shape;1916;p94"/>
          <p:cNvSpPr/>
          <p:nvPr/>
        </p:nvSpPr>
        <p:spPr>
          <a:xfrm>
            <a:off x="6170760" y="21675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7" name="Google Shape;1917;p94"/>
          <p:cNvSpPr/>
          <p:nvPr/>
        </p:nvSpPr>
        <p:spPr>
          <a:xfrm flipH="1">
            <a:off x="5063742" y="2320920"/>
            <a:ext cx="1091178" cy="4283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918" name="Google Shape;1918;p94"/>
          <p:cNvSpPr/>
          <p:nvPr/>
        </p:nvSpPr>
        <p:spPr>
          <a:xfrm>
            <a:off x="6415920" y="2489040"/>
            <a:ext cx="757458" cy="1577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919" name="Google Shape;1919;p94"/>
          <p:cNvSpPr/>
          <p:nvPr/>
        </p:nvSpPr>
        <p:spPr>
          <a:xfrm>
            <a:off x="6660720" y="2328120"/>
            <a:ext cx="919458" cy="4100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920" name="Google Shape;1920;p94"/>
          <p:cNvSpPr/>
          <p:nvPr/>
        </p:nvSpPr>
        <p:spPr>
          <a:xfrm flipH="1">
            <a:off x="5711418" y="2489040"/>
            <a:ext cx="701622" cy="16300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921" name="Google Shape;1921;p94"/>
          <p:cNvSpPr/>
          <p:nvPr/>
        </p:nvSpPr>
        <p:spPr>
          <a:xfrm>
            <a:off x="6555960" y="3348360"/>
            <a:ext cx="3891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94"/>
          <p:cNvSpPr/>
          <p:nvPr/>
        </p:nvSpPr>
        <p:spPr>
          <a:xfrm>
            <a:off x="484848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94"/>
          <p:cNvSpPr/>
          <p:nvPr/>
        </p:nvSpPr>
        <p:spPr>
          <a:xfrm>
            <a:off x="5153400" y="3525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94"/>
          <p:cNvSpPr/>
          <p:nvPr/>
        </p:nvSpPr>
        <p:spPr>
          <a:xfrm>
            <a:off x="5416200" y="23994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94"/>
          <p:cNvSpPr/>
          <p:nvPr/>
        </p:nvSpPr>
        <p:spPr>
          <a:xfrm>
            <a:off x="6883560" y="23900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94"/>
          <p:cNvSpPr/>
          <p:nvPr/>
        </p:nvSpPr>
        <p:spPr>
          <a:xfrm>
            <a:off x="5686560" y="27036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p94"/>
          <p:cNvSpPr/>
          <p:nvPr/>
        </p:nvSpPr>
        <p:spPr>
          <a:xfrm>
            <a:off x="5607000" y="2973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p94"/>
          <p:cNvSpPr/>
          <p:nvPr/>
        </p:nvSpPr>
        <p:spPr>
          <a:xfrm>
            <a:off x="6136200" y="4224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94"/>
          <p:cNvSpPr/>
          <p:nvPr/>
        </p:nvSpPr>
        <p:spPr>
          <a:xfrm>
            <a:off x="6231240" y="4038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p94"/>
          <p:cNvSpPr/>
          <p:nvPr/>
        </p:nvSpPr>
        <p:spPr>
          <a:xfrm>
            <a:off x="5544000" y="3202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1" name="Google Shape;1931;p94"/>
          <p:cNvSpPr/>
          <p:nvPr/>
        </p:nvSpPr>
        <p:spPr>
          <a:xfrm>
            <a:off x="5506560" y="3412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Google Shape;1932;p94"/>
          <p:cNvSpPr/>
          <p:nvPr/>
        </p:nvSpPr>
        <p:spPr>
          <a:xfrm>
            <a:off x="6377760" y="3340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3" name="Google Shape;1933;p94"/>
          <p:cNvSpPr/>
          <p:nvPr/>
        </p:nvSpPr>
        <p:spPr>
          <a:xfrm>
            <a:off x="5573520" y="37663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4" name="Google Shape;1934;p94"/>
          <p:cNvSpPr/>
          <p:nvPr/>
        </p:nvSpPr>
        <p:spPr>
          <a:xfrm>
            <a:off x="6950520" y="32583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Google Shape;1935;p94"/>
          <p:cNvSpPr/>
          <p:nvPr/>
        </p:nvSpPr>
        <p:spPr>
          <a:xfrm>
            <a:off x="6847200" y="36507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6" name="Google Shape;1936;p94"/>
          <p:cNvCxnSpPr/>
          <p:nvPr/>
        </p:nvCxnSpPr>
        <p:spPr>
          <a:xfrm rot="10800000">
            <a:off x="5780405" y="3392982"/>
            <a:ext cx="1230000" cy="685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7" name="Google Shape;1937;p94"/>
          <p:cNvCxnSpPr/>
          <p:nvPr/>
        </p:nvCxnSpPr>
        <p:spPr>
          <a:xfrm rot="10800000">
            <a:off x="5266250" y="3079450"/>
            <a:ext cx="327900" cy="178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8" name="Google Shape;1938;p94"/>
          <p:cNvCxnSpPr>
            <a:stCxn id="1931" idx="2"/>
          </p:cNvCxnSpPr>
          <p:nvPr/>
        </p:nvCxnSpPr>
        <p:spPr>
          <a:xfrm>
            <a:off x="5701110" y="3639180"/>
            <a:ext cx="1119600" cy="4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39" name="Google Shape;1939;p94"/>
          <p:cNvCxnSpPr>
            <a:stCxn id="1912" idx="2"/>
            <a:endCxn id="1931" idx="1"/>
          </p:cNvCxnSpPr>
          <p:nvPr/>
        </p:nvCxnSpPr>
        <p:spPr>
          <a:xfrm>
            <a:off x="5094930" y="3092100"/>
            <a:ext cx="4116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0" name="Google Shape;1940;p94"/>
          <p:cNvCxnSpPr>
            <a:endCxn id="1932" idx="0"/>
          </p:cNvCxnSpPr>
          <p:nvPr/>
        </p:nvCxnSpPr>
        <p:spPr>
          <a:xfrm flipH="1">
            <a:off x="6572310" y="3059280"/>
            <a:ext cx="822600" cy="280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1" name="Google Shape;1941;p94"/>
          <p:cNvCxnSpPr>
            <a:stCxn id="1932" idx="1"/>
          </p:cNvCxnSpPr>
          <p:nvPr/>
        </p:nvCxnSpPr>
        <p:spPr>
          <a:xfrm flipH="1">
            <a:off x="5821260" y="3453630"/>
            <a:ext cx="556500" cy="686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2" name="Google Shape;1942;p94"/>
          <p:cNvCxnSpPr/>
          <p:nvPr/>
        </p:nvCxnSpPr>
        <p:spPr>
          <a:xfrm rot="10800000" flipH="1">
            <a:off x="5875400" y="3428950"/>
            <a:ext cx="11142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3" name="Google Shape;1943;p94"/>
          <p:cNvCxnSpPr>
            <a:stCxn id="1934" idx="0"/>
          </p:cNvCxnSpPr>
          <p:nvPr/>
        </p:nvCxnSpPr>
        <p:spPr>
          <a:xfrm rot="10800000" flipH="1">
            <a:off x="7145070" y="3079560"/>
            <a:ext cx="2835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4" name="Google Shape;1944;p94"/>
          <p:cNvCxnSpPr>
            <a:endCxn id="1926" idx="1"/>
          </p:cNvCxnSpPr>
          <p:nvPr/>
        </p:nvCxnSpPr>
        <p:spPr>
          <a:xfrm rot="10800000" flipH="1">
            <a:off x="5253960" y="2817150"/>
            <a:ext cx="432600" cy="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5" name="Google Shape;1945;p94"/>
          <p:cNvCxnSpPr>
            <a:endCxn id="1915" idx="1"/>
          </p:cNvCxnSpPr>
          <p:nvPr/>
        </p:nvCxnSpPr>
        <p:spPr>
          <a:xfrm>
            <a:off x="5923200" y="2817150"/>
            <a:ext cx="1413600" cy="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6" name="Google Shape;1946;p94"/>
          <p:cNvCxnSpPr/>
          <p:nvPr/>
        </p:nvCxnSpPr>
        <p:spPr>
          <a:xfrm flipH="1">
            <a:off x="5801700" y="2992020"/>
            <a:ext cx="1535100" cy="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7" name="Google Shape;1947;p94"/>
          <p:cNvCxnSpPr/>
          <p:nvPr/>
        </p:nvCxnSpPr>
        <p:spPr>
          <a:xfrm rot="10800000">
            <a:off x="5247350" y="2984983"/>
            <a:ext cx="385800" cy="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8" name="Google Shape;1948;p94"/>
          <p:cNvCxnSpPr/>
          <p:nvPr/>
        </p:nvCxnSpPr>
        <p:spPr>
          <a:xfrm rot="10800000">
            <a:off x="4896025" y="3066050"/>
            <a:ext cx="6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49" name="Google Shape;1949;p94"/>
          <p:cNvCxnSpPr>
            <a:stCxn id="1914" idx="1"/>
            <a:endCxn id="1922" idx="2"/>
          </p:cNvCxnSpPr>
          <p:nvPr/>
        </p:nvCxnSpPr>
        <p:spPr>
          <a:xfrm rot="10800000">
            <a:off x="5043060" y="3676770"/>
            <a:ext cx="40590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0" name="Google Shape;1950;p94"/>
          <p:cNvCxnSpPr/>
          <p:nvPr/>
        </p:nvCxnSpPr>
        <p:spPr>
          <a:xfrm>
            <a:off x="4936675" y="3052500"/>
            <a:ext cx="3327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1" name="Google Shape;1951;p94"/>
          <p:cNvCxnSpPr>
            <a:stCxn id="1923" idx="2"/>
          </p:cNvCxnSpPr>
          <p:nvPr/>
        </p:nvCxnSpPr>
        <p:spPr>
          <a:xfrm>
            <a:off x="5347950" y="3752940"/>
            <a:ext cx="169500" cy="3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52" name="Google Shape;1952;p94"/>
          <p:cNvCxnSpPr>
            <a:stCxn id="1928" idx="1"/>
          </p:cNvCxnSpPr>
          <p:nvPr/>
        </p:nvCxnSpPr>
        <p:spPr>
          <a:xfrm rot="10800000">
            <a:off x="5828100" y="4281690"/>
            <a:ext cx="308100" cy="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53" name="Google Shape;1953;p94"/>
          <p:cNvCxnSpPr>
            <a:endCxn id="1913" idx="1"/>
          </p:cNvCxnSpPr>
          <p:nvPr/>
        </p:nvCxnSpPr>
        <p:spPr>
          <a:xfrm>
            <a:off x="6422760" y="4158570"/>
            <a:ext cx="302400" cy="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54" name="Google Shape;1954;p94"/>
          <p:cNvCxnSpPr/>
          <p:nvPr/>
        </p:nvCxnSpPr>
        <p:spPr>
          <a:xfrm flipH="1">
            <a:off x="6307560" y="4239540"/>
            <a:ext cx="417600" cy="1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55" name="Google Shape;1955;p94"/>
          <p:cNvCxnSpPr>
            <a:endCxn id="1929" idx="1"/>
          </p:cNvCxnSpPr>
          <p:nvPr/>
        </p:nvCxnSpPr>
        <p:spPr>
          <a:xfrm rot="10800000" flipH="1">
            <a:off x="5848440" y="4152390"/>
            <a:ext cx="382800" cy="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6" name="Google Shape;1956;p94"/>
          <p:cNvSpPr/>
          <p:nvPr/>
        </p:nvSpPr>
        <p:spPr>
          <a:xfrm>
            <a:off x="6760075" y="2816125"/>
            <a:ext cx="1134550" cy="1539775"/>
          </a:xfrm>
          <a:custGeom>
            <a:avLst/>
            <a:gdLst/>
            <a:ahLst/>
            <a:cxnLst/>
            <a:rect l="l" t="t" r="r" b="b"/>
            <a:pathLst>
              <a:path w="45382" h="61591" extrusionOk="0">
                <a:moveTo>
                  <a:pt x="45112" y="541"/>
                </a:moveTo>
                <a:lnTo>
                  <a:pt x="24042" y="0"/>
                </a:lnTo>
                <a:lnTo>
                  <a:pt x="25663" y="8645"/>
                </a:lnTo>
                <a:lnTo>
                  <a:pt x="31876" y="17559"/>
                </a:lnTo>
                <a:lnTo>
                  <a:pt x="25933" y="29715"/>
                </a:lnTo>
                <a:lnTo>
                  <a:pt x="21341" y="40791"/>
                </a:lnTo>
                <a:lnTo>
                  <a:pt x="18369" y="50245"/>
                </a:lnTo>
                <a:lnTo>
                  <a:pt x="12696" y="50785"/>
                </a:lnTo>
                <a:lnTo>
                  <a:pt x="1891" y="53757"/>
                </a:lnTo>
                <a:lnTo>
                  <a:pt x="0" y="60780"/>
                </a:lnTo>
                <a:lnTo>
                  <a:pt x="15128" y="61321"/>
                </a:lnTo>
                <a:lnTo>
                  <a:pt x="31335" y="61591"/>
                </a:lnTo>
                <a:lnTo>
                  <a:pt x="32686" y="52406"/>
                </a:lnTo>
                <a:lnTo>
                  <a:pt x="36198" y="35388"/>
                </a:lnTo>
                <a:lnTo>
                  <a:pt x="41871" y="21341"/>
                </a:lnTo>
                <a:lnTo>
                  <a:pt x="45382" y="7024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95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the cycle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2" name="Google Shape;1962;p95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3" name="Google Shape;1963;p95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129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4" name="Google Shape;1964;p95"/>
          <p:cNvSpPr/>
          <p:nvPr/>
        </p:nvSpPr>
        <p:spPr>
          <a:xfrm>
            <a:off x="4742280" y="2739600"/>
            <a:ext cx="705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5" name="Google Shape;1965;p95"/>
          <p:cNvSpPr/>
          <p:nvPr/>
        </p:nvSpPr>
        <p:spPr>
          <a:xfrm>
            <a:off x="67251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6" name="Google Shape;1966;p95"/>
          <p:cNvSpPr/>
          <p:nvPr/>
        </p:nvSpPr>
        <p:spPr>
          <a:xfrm>
            <a:off x="54489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95"/>
          <p:cNvSpPr/>
          <p:nvPr/>
        </p:nvSpPr>
        <p:spPr>
          <a:xfrm>
            <a:off x="7336800" y="2739600"/>
            <a:ext cx="5172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8" name="Google Shape;1968;p95"/>
          <p:cNvSpPr/>
          <p:nvPr/>
        </p:nvSpPr>
        <p:spPr>
          <a:xfrm>
            <a:off x="6170760" y="21675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9" name="Google Shape;1969;p95"/>
          <p:cNvSpPr/>
          <p:nvPr/>
        </p:nvSpPr>
        <p:spPr>
          <a:xfrm flipH="1">
            <a:off x="5063742" y="2320920"/>
            <a:ext cx="1091178" cy="4283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970" name="Google Shape;1970;p95"/>
          <p:cNvSpPr/>
          <p:nvPr/>
        </p:nvSpPr>
        <p:spPr>
          <a:xfrm>
            <a:off x="6415920" y="2489040"/>
            <a:ext cx="757458" cy="1577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971" name="Google Shape;1971;p95"/>
          <p:cNvSpPr/>
          <p:nvPr/>
        </p:nvSpPr>
        <p:spPr>
          <a:xfrm>
            <a:off x="6660720" y="2328120"/>
            <a:ext cx="919458" cy="4100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972" name="Google Shape;1972;p95"/>
          <p:cNvSpPr/>
          <p:nvPr/>
        </p:nvSpPr>
        <p:spPr>
          <a:xfrm flipH="1">
            <a:off x="5711418" y="2489040"/>
            <a:ext cx="701622" cy="16300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1973" name="Google Shape;1973;p95"/>
          <p:cNvSpPr/>
          <p:nvPr/>
        </p:nvSpPr>
        <p:spPr>
          <a:xfrm>
            <a:off x="6555960" y="3348360"/>
            <a:ext cx="3891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Google Shape;1974;p95"/>
          <p:cNvSpPr/>
          <p:nvPr/>
        </p:nvSpPr>
        <p:spPr>
          <a:xfrm>
            <a:off x="484848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5" name="Google Shape;1975;p95"/>
          <p:cNvSpPr/>
          <p:nvPr/>
        </p:nvSpPr>
        <p:spPr>
          <a:xfrm>
            <a:off x="5153400" y="3525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6" name="Google Shape;1976;p95"/>
          <p:cNvSpPr/>
          <p:nvPr/>
        </p:nvSpPr>
        <p:spPr>
          <a:xfrm>
            <a:off x="5416200" y="23994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7" name="Google Shape;1977;p95"/>
          <p:cNvSpPr/>
          <p:nvPr/>
        </p:nvSpPr>
        <p:spPr>
          <a:xfrm>
            <a:off x="6883560" y="23900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p95"/>
          <p:cNvSpPr/>
          <p:nvPr/>
        </p:nvSpPr>
        <p:spPr>
          <a:xfrm>
            <a:off x="5686560" y="27036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9" name="Google Shape;1979;p95"/>
          <p:cNvSpPr/>
          <p:nvPr/>
        </p:nvSpPr>
        <p:spPr>
          <a:xfrm>
            <a:off x="5607000" y="2973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0" name="Google Shape;1980;p95"/>
          <p:cNvSpPr/>
          <p:nvPr/>
        </p:nvSpPr>
        <p:spPr>
          <a:xfrm>
            <a:off x="6136200" y="4224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1" name="Google Shape;1981;p95"/>
          <p:cNvSpPr/>
          <p:nvPr/>
        </p:nvSpPr>
        <p:spPr>
          <a:xfrm>
            <a:off x="6231240" y="4038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2" name="Google Shape;1982;p95"/>
          <p:cNvSpPr/>
          <p:nvPr/>
        </p:nvSpPr>
        <p:spPr>
          <a:xfrm>
            <a:off x="5544000" y="3202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Google Shape;1983;p95"/>
          <p:cNvSpPr/>
          <p:nvPr/>
        </p:nvSpPr>
        <p:spPr>
          <a:xfrm>
            <a:off x="5506560" y="3412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4" name="Google Shape;1984;p95"/>
          <p:cNvSpPr/>
          <p:nvPr/>
        </p:nvSpPr>
        <p:spPr>
          <a:xfrm>
            <a:off x="6377760" y="3340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5" name="Google Shape;1985;p95"/>
          <p:cNvSpPr/>
          <p:nvPr/>
        </p:nvSpPr>
        <p:spPr>
          <a:xfrm>
            <a:off x="5573520" y="37663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6" name="Google Shape;1986;p95"/>
          <p:cNvSpPr/>
          <p:nvPr/>
        </p:nvSpPr>
        <p:spPr>
          <a:xfrm>
            <a:off x="6950520" y="32583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7" name="Google Shape;1987;p95"/>
          <p:cNvSpPr/>
          <p:nvPr/>
        </p:nvSpPr>
        <p:spPr>
          <a:xfrm>
            <a:off x="6847200" y="36507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8" name="Google Shape;1988;p95"/>
          <p:cNvCxnSpPr/>
          <p:nvPr/>
        </p:nvCxnSpPr>
        <p:spPr>
          <a:xfrm rot="10800000">
            <a:off x="5780405" y="3392982"/>
            <a:ext cx="1230000" cy="685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9" name="Google Shape;1989;p95"/>
          <p:cNvCxnSpPr/>
          <p:nvPr/>
        </p:nvCxnSpPr>
        <p:spPr>
          <a:xfrm rot="10800000">
            <a:off x="5266250" y="3079450"/>
            <a:ext cx="327900" cy="178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0" name="Google Shape;1990;p95"/>
          <p:cNvCxnSpPr>
            <a:stCxn id="1983" idx="2"/>
          </p:cNvCxnSpPr>
          <p:nvPr/>
        </p:nvCxnSpPr>
        <p:spPr>
          <a:xfrm>
            <a:off x="5701110" y="3639180"/>
            <a:ext cx="1119600" cy="4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1" name="Google Shape;1991;p95"/>
          <p:cNvCxnSpPr>
            <a:stCxn id="1964" idx="2"/>
            <a:endCxn id="1983" idx="1"/>
          </p:cNvCxnSpPr>
          <p:nvPr/>
        </p:nvCxnSpPr>
        <p:spPr>
          <a:xfrm>
            <a:off x="5094930" y="3092100"/>
            <a:ext cx="4116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2" name="Google Shape;1992;p95"/>
          <p:cNvCxnSpPr>
            <a:endCxn id="1984" idx="0"/>
          </p:cNvCxnSpPr>
          <p:nvPr/>
        </p:nvCxnSpPr>
        <p:spPr>
          <a:xfrm flipH="1">
            <a:off x="6572310" y="3059280"/>
            <a:ext cx="822600" cy="280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3" name="Google Shape;1993;p95"/>
          <p:cNvCxnSpPr>
            <a:stCxn id="1984" idx="1"/>
          </p:cNvCxnSpPr>
          <p:nvPr/>
        </p:nvCxnSpPr>
        <p:spPr>
          <a:xfrm flipH="1">
            <a:off x="5821260" y="3453630"/>
            <a:ext cx="556500" cy="686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4" name="Google Shape;1994;p95"/>
          <p:cNvCxnSpPr/>
          <p:nvPr/>
        </p:nvCxnSpPr>
        <p:spPr>
          <a:xfrm rot="10800000" flipH="1">
            <a:off x="5875400" y="3428950"/>
            <a:ext cx="11142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5" name="Google Shape;1995;p95"/>
          <p:cNvCxnSpPr>
            <a:stCxn id="1986" idx="0"/>
          </p:cNvCxnSpPr>
          <p:nvPr/>
        </p:nvCxnSpPr>
        <p:spPr>
          <a:xfrm rot="10800000" flipH="1">
            <a:off x="7145070" y="3079560"/>
            <a:ext cx="2835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6" name="Google Shape;1996;p95"/>
          <p:cNvCxnSpPr>
            <a:endCxn id="1978" idx="1"/>
          </p:cNvCxnSpPr>
          <p:nvPr/>
        </p:nvCxnSpPr>
        <p:spPr>
          <a:xfrm rot="10800000" flipH="1">
            <a:off x="5253960" y="2817150"/>
            <a:ext cx="432600" cy="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7" name="Google Shape;1997;p95"/>
          <p:cNvCxnSpPr>
            <a:endCxn id="1967" idx="1"/>
          </p:cNvCxnSpPr>
          <p:nvPr/>
        </p:nvCxnSpPr>
        <p:spPr>
          <a:xfrm>
            <a:off x="5923200" y="2817150"/>
            <a:ext cx="1413600" cy="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98" name="Google Shape;1998;p95"/>
          <p:cNvCxnSpPr/>
          <p:nvPr/>
        </p:nvCxnSpPr>
        <p:spPr>
          <a:xfrm flipH="1">
            <a:off x="5801700" y="2992020"/>
            <a:ext cx="1535100" cy="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9" name="Google Shape;1999;p95"/>
          <p:cNvCxnSpPr/>
          <p:nvPr/>
        </p:nvCxnSpPr>
        <p:spPr>
          <a:xfrm rot="10800000">
            <a:off x="5247350" y="2984983"/>
            <a:ext cx="385800" cy="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00" name="Google Shape;2000;p95"/>
          <p:cNvCxnSpPr/>
          <p:nvPr/>
        </p:nvCxnSpPr>
        <p:spPr>
          <a:xfrm rot="10800000">
            <a:off x="4896025" y="3066050"/>
            <a:ext cx="6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01" name="Google Shape;2001;p95"/>
          <p:cNvCxnSpPr>
            <a:stCxn id="1966" idx="1"/>
            <a:endCxn id="1974" idx="2"/>
          </p:cNvCxnSpPr>
          <p:nvPr/>
        </p:nvCxnSpPr>
        <p:spPr>
          <a:xfrm rot="10800000">
            <a:off x="5043060" y="3676770"/>
            <a:ext cx="40590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2" name="Google Shape;2002;p95"/>
          <p:cNvCxnSpPr/>
          <p:nvPr/>
        </p:nvCxnSpPr>
        <p:spPr>
          <a:xfrm>
            <a:off x="4936675" y="3052500"/>
            <a:ext cx="3327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3" name="Google Shape;2003;p95"/>
          <p:cNvCxnSpPr>
            <a:stCxn id="1975" idx="2"/>
          </p:cNvCxnSpPr>
          <p:nvPr/>
        </p:nvCxnSpPr>
        <p:spPr>
          <a:xfrm>
            <a:off x="5347950" y="3752940"/>
            <a:ext cx="169500" cy="3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04" name="Google Shape;2004;p95"/>
          <p:cNvCxnSpPr>
            <a:stCxn id="1980" idx="1"/>
          </p:cNvCxnSpPr>
          <p:nvPr/>
        </p:nvCxnSpPr>
        <p:spPr>
          <a:xfrm rot="10800000">
            <a:off x="5828100" y="4281690"/>
            <a:ext cx="308100" cy="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05" name="Google Shape;2005;p95"/>
          <p:cNvCxnSpPr>
            <a:endCxn id="1965" idx="1"/>
          </p:cNvCxnSpPr>
          <p:nvPr/>
        </p:nvCxnSpPr>
        <p:spPr>
          <a:xfrm>
            <a:off x="6422760" y="4158570"/>
            <a:ext cx="302400" cy="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06" name="Google Shape;2006;p95"/>
          <p:cNvCxnSpPr/>
          <p:nvPr/>
        </p:nvCxnSpPr>
        <p:spPr>
          <a:xfrm flipH="1">
            <a:off x="6307560" y="4239540"/>
            <a:ext cx="417600" cy="1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7" name="Google Shape;2007;p95"/>
          <p:cNvCxnSpPr>
            <a:endCxn id="1981" idx="1"/>
          </p:cNvCxnSpPr>
          <p:nvPr/>
        </p:nvCxnSpPr>
        <p:spPr>
          <a:xfrm rot="10800000" flipH="1">
            <a:off x="5848440" y="4152390"/>
            <a:ext cx="382800" cy="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0363ce8c0d_1_41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1.B</a:t>
            </a: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Convert this CFG to Chomsky Normal Form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10363ce8c0d_1_41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10363ce8c0d_1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50" y="1341725"/>
            <a:ext cx="4419801" cy="27576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10363ce8c0d_1_41"/>
          <p:cNvSpPr/>
          <p:nvPr/>
        </p:nvSpPr>
        <p:spPr>
          <a:xfrm>
            <a:off x="4655360" y="1423608"/>
            <a:ext cx="4415100" cy="195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CFG is in Chomsky normal form if each rule fits one of the following forms: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→ B C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→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 → 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,where  ε is the empty string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96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the cycle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Google Shape;2013;p96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96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130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5" name="Google Shape;2015;p96"/>
          <p:cNvSpPr/>
          <p:nvPr/>
        </p:nvSpPr>
        <p:spPr>
          <a:xfrm>
            <a:off x="419040" y="4008240"/>
            <a:ext cx="548496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6" name="Google Shape;2016;p96"/>
          <p:cNvSpPr/>
          <p:nvPr/>
        </p:nvSpPr>
        <p:spPr>
          <a:xfrm>
            <a:off x="571680" y="4160520"/>
            <a:ext cx="5484960" cy="638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Only one possibility, as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climbs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now has an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incoming edge but </a:t>
            </a:r>
            <a:r>
              <a:rPr lang="en" sz="14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does not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7" name="Google Shape;2017;p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5440" y="236880"/>
            <a:ext cx="479160" cy="479160"/>
          </a:xfrm>
          <a:prstGeom prst="rect">
            <a:avLst/>
          </a:prstGeom>
          <a:noFill/>
          <a:ln>
            <a:noFill/>
          </a:ln>
        </p:spPr>
      </p:pic>
      <p:sp>
        <p:nvSpPr>
          <p:cNvPr id="2018" name="Google Shape;2018;p96"/>
          <p:cNvSpPr/>
          <p:nvPr/>
        </p:nvSpPr>
        <p:spPr>
          <a:xfrm>
            <a:off x="4742280" y="2739600"/>
            <a:ext cx="7053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9" name="Google Shape;2019;p96"/>
          <p:cNvSpPr/>
          <p:nvPr/>
        </p:nvSpPr>
        <p:spPr>
          <a:xfrm>
            <a:off x="67251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climbs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Google Shape;2020;p96"/>
          <p:cNvSpPr/>
          <p:nvPr/>
        </p:nvSpPr>
        <p:spPr>
          <a:xfrm>
            <a:off x="5448960" y="4005720"/>
            <a:ext cx="7053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Google Shape;2021;p96"/>
          <p:cNvSpPr/>
          <p:nvPr/>
        </p:nvSpPr>
        <p:spPr>
          <a:xfrm>
            <a:off x="7336800" y="2739600"/>
            <a:ext cx="5172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Google Shape;2022;p96"/>
          <p:cNvSpPr/>
          <p:nvPr/>
        </p:nvSpPr>
        <p:spPr>
          <a:xfrm>
            <a:off x="6170760" y="21675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3" name="Google Shape;2023;p96"/>
          <p:cNvSpPr/>
          <p:nvPr/>
        </p:nvSpPr>
        <p:spPr>
          <a:xfrm flipH="1">
            <a:off x="5063742" y="2320920"/>
            <a:ext cx="1091178" cy="4283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024" name="Google Shape;2024;p96"/>
          <p:cNvSpPr/>
          <p:nvPr/>
        </p:nvSpPr>
        <p:spPr>
          <a:xfrm>
            <a:off x="6415920" y="2489040"/>
            <a:ext cx="757458" cy="15775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025" name="Google Shape;2025;p96"/>
          <p:cNvSpPr/>
          <p:nvPr/>
        </p:nvSpPr>
        <p:spPr>
          <a:xfrm>
            <a:off x="6660720" y="2328120"/>
            <a:ext cx="919458" cy="41002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026" name="Google Shape;2026;p96"/>
          <p:cNvSpPr/>
          <p:nvPr/>
        </p:nvSpPr>
        <p:spPr>
          <a:xfrm flipH="1">
            <a:off x="5711418" y="2489040"/>
            <a:ext cx="701622" cy="163009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027" name="Google Shape;2027;p96"/>
          <p:cNvSpPr/>
          <p:nvPr/>
        </p:nvSpPr>
        <p:spPr>
          <a:xfrm>
            <a:off x="6555960" y="3348360"/>
            <a:ext cx="389100" cy="1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8" name="Google Shape;2028;p96"/>
          <p:cNvSpPr/>
          <p:nvPr/>
        </p:nvSpPr>
        <p:spPr>
          <a:xfrm>
            <a:off x="4848480" y="34495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9" name="Google Shape;2029;p96"/>
          <p:cNvSpPr/>
          <p:nvPr/>
        </p:nvSpPr>
        <p:spPr>
          <a:xfrm>
            <a:off x="5153400" y="3525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0" name="Google Shape;2030;p96"/>
          <p:cNvSpPr/>
          <p:nvPr/>
        </p:nvSpPr>
        <p:spPr>
          <a:xfrm>
            <a:off x="5416200" y="23994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1" name="Google Shape;2031;p96"/>
          <p:cNvSpPr/>
          <p:nvPr/>
        </p:nvSpPr>
        <p:spPr>
          <a:xfrm>
            <a:off x="6883560" y="23900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2" name="Google Shape;2032;p96"/>
          <p:cNvSpPr/>
          <p:nvPr/>
        </p:nvSpPr>
        <p:spPr>
          <a:xfrm>
            <a:off x="5686560" y="270360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3" name="Google Shape;2033;p96"/>
          <p:cNvSpPr/>
          <p:nvPr/>
        </p:nvSpPr>
        <p:spPr>
          <a:xfrm>
            <a:off x="5607000" y="2973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4" name="Google Shape;2034;p96"/>
          <p:cNvSpPr/>
          <p:nvPr/>
        </p:nvSpPr>
        <p:spPr>
          <a:xfrm>
            <a:off x="6136200" y="42242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5" name="Google Shape;2035;p96"/>
          <p:cNvSpPr/>
          <p:nvPr/>
        </p:nvSpPr>
        <p:spPr>
          <a:xfrm>
            <a:off x="6231240" y="403884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6" name="Google Shape;2036;p96"/>
          <p:cNvSpPr/>
          <p:nvPr/>
        </p:nvSpPr>
        <p:spPr>
          <a:xfrm>
            <a:off x="5544000" y="32025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7" name="Google Shape;2037;p96"/>
          <p:cNvSpPr/>
          <p:nvPr/>
        </p:nvSpPr>
        <p:spPr>
          <a:xfrm>
            <a:off x="5506560" y="3412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8" name="Google Shape;2038;p96"/>
          <p:cNvSpPr/>
          <p:nvPr/>
        </p:nvSpPr>
        <p:spPr>
          <a:xfrm>
            <a:off x="6377760" y="334008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9" name="Google Shape;2039;p96"/>
          <p:cNvSpPr/>
          <p:nvPr/>
        </p:nvSpPr>
        <p:spPr>
          <a:xfrm>
            <a:off x="5573520" y="376632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0" name="Google Shape;2040;p96"/>
          <p:cNvSpPr/>
          <p:nvPr/>
        </p:nvSpPr>
        <p:spPr>
          <a:xfrm>
            <a:off x="6950520" y="32583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1" name="Google Shape;2041;p96"/>
          <p:cNvSpPr/>
          <p:nvPr/>
        </p:nvSpPr>
        <p:spPr>
          <a:xfrm>
            <a:off x="6847200" y="36507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2" name="Google Shape;2042;p96"/>
          <p:cNvCxnSpPr/>
          <p:nvPr/>
        </p:nvCxnSpPr>
        <p:spPr>
          <a:xfrm rot="10800000">
            <a:off x="5780405" y="3392982"/>
            <a:ext cx="1230000" cy="685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3" name="Google Shape;2043;p96"/>
          <p:cNvCxnSpPr/>
          <p:nvPr/>
        </p:nvCxnSpPr>
        <p:spPr>
          <a:xfrm rot="10800000">
            <a:off x="5266250" y="3079450"/>
            <a:ext cx="327900" cy="178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44" name="Google Shape;2044;p96"/>
          <p:cNvCxnSpPr>
            <a:stCxn id="2037" idx="2"/>
          </p:cNvCxnSpPr>
          <p:nvPr/>
        </p:nvCxnSpPr>
        <p:spPr>
          <a:xfrm>
            <a:off x="5701110" y="3639180"/>
            <a:ext cx="1119600" cy="45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45" name="Google Shape;2045;p96"/>
          <p:cNvCxnSpPr>
            <a:stCxn id="2018" idx="2"/>
            <a:endCxn id="2037" idx="1"/>
          </p:cNvCxnSpPr>
          <p:nvPr/>
        </p:nvCxnSpPr>
        <p:spPr>
          <a:xfrm>
            <a:off x="5094930" y="3092100"/>
            <a:ext cx="411600" cy="43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6" name="Google Shape;2046;p96"/>
          <p:cNvCxnSpPr>
            <a:endCxn id="2038" idx="0"/>
          </p:cNvCxnSpPr>
          <p:nvPr/>
        </p:nvCxnSpPr>
        <p:spPr>
          <a:xfrm flipH="1">
            <a:off x="6572310" y="3059280"/>
            <a:ext cx="822600" cy="280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7" name="Google Shape;2047;p96"/>
          <p:cNvCxnSpPr>
            <a:stCxn id="2038" idx="1"/>
          </p:cNvCxnSpPr>
          <p:nvPr/>
        </p:nvCxnSpPr>
        <p:spPr>
          <a:xfrm flipH="1">
            <a:off x="5821260" y="3453630"/>
            <a:ext cx="556500" cy="686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48" name="Google Shape;2048;p96"/>
          <p:cNvCxnSpPr/>
          <p:nvPr/>
        </p:nvCxnSpPr>
        <p:spPr>
          <a:xfrm rot="10800000" flipH="1">
            <a:off x="5875400" y="3428950"/>
            <a:ext cx="1114200" cy="7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9" name="Google Shape;2049;p96"/>
          <p:cNvCxnSpPr>
            <a:stCxn id="2040" idx="0"/>
          </p:cNvCxnSpPr>
          <p:nvPr/>
        </p:nvCxnSpPr>
        <p:spPr>
          <a:xfrm rot="10800000" flipH="1">
            <a:off x="7145070" y="3079560"/>
            <a:ext cx="283500" cy="17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50" name="Google Shape;2050;p96"/>
          <p:cNvCxnSpPr>
            <a:endCxn id="2032" idx="1"/>
          </p:cNvCxnSpPr>
          <p:nvPr/>
        </p:nvCxnSpPr>
        <p:spPr>
          <a:xfrm rot="10800000" flipH="1">
            <a:off x="5253960" y="2817150"/>
            <a:ext cx="432600" cy="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1" name="Google Shape;2051;p96"/>
          <p:cNvCxnSpPr>
            <a:endCxn id="2021" idx="1"/>
          </p:cNvCxnSpPr>
          <p:nvPr/>
        </p:nvCxnSpPr>
        <p:spPr>
          <a:xfrm>
            <a:off x="5923200" y="2817150"/>
            <a:ext cx="1413600" cy="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52" name="Google Shape;2052;p96"/>
          <p:cNvCxnSpPr/>
          <p:nvPr/>
        </p:nvCxnSpPr>
        <p:spPr>
          <a:xfrm flipH="1">
            <a:off x="5801700" y="2992020"/>
            <a:ext cx="1535100" cy="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3" name="Google Shape;2053;p96"/>
          <p:cNvCxnSpPr/>
          <p:nvPr/>
        </p:nvCxnSpPr>
        <p:spPr>
          <a:xfrm rot="10800000">
            <a:off x="5247350" y="2984983"/>
            <a:ext cx="385800" cy="9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54" name="Google Shape;2054;p96"/>
          <p:cNvCxnSpPr/>
          <p:nvPr/>
        </p:nvCxnSpPr>
        <p:spPr>
          <a:xfrm rot="10800000">
            <a:off x="4896025" y="3066050"/>
            <a:ext cx="6900" cy="37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55" name="Google Shape;2055;p96"/>
          <p:cNvCxnSpPr>
            <a:stCxn id="2020" idx="1"/>
            <a:endCxn id="2028" idx="2"/>
          </p:cNvCxnSpPr>
          <p:nvPr/>
        </p:nvCxnSpPr>
        <p:spPr>
          <a:xfrm rot="10800000">
            <a:off x="5043060" y="3676770"/>
            <a:ext cx="405900" cy="56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6" name="Google Shape;2056;p96"/>
          <p:cNvCxnSpPr/>
          <p:nvPr/>
        </p:nvCxnSpPr>
        <p:spPr>
          <a:xfrm>
            <a:off x="4936675" y="3052500"/>
            <a:ext cx="332700" cy="50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7" name="Google Shape;2057;p96"/>
          <p:cNvCxnSpPr>
            <a:stCxn id="2029" idx="2"/>
          </p:cNvCxnSpPr>
          <p:nvPr/>
        </p:nvCxnSpPr>
        <p:spPr>
          <a:xfrm>
            <a:off x="5347950" y="3752940"/>
            <a:ext cx="169500" cy="3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58" name="Google Shape;2058;p96"/>
          <p:cNvCxnSpPr>
            <a:stCxn id="2034" idx="1"/>
          </p:cNvCxnSpPr>
          <p:nvPr/>
        </p:nvCxnSpPr>
        <p:spPr>
          <a:xfrm rot="10800000">
            <a:off x="5828100" y="4281690"/>
            <a:ext cx="308100" cy="5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59" name="Google Shape;2059;p96"/>
          <p:cNvCxnSpPr>
            <a:endCxn id="2019" idx="1"/>
          </p:cNvCxnSpPr>
          <p:nvPr/>
        </p:nvCxnSpPr>
        <p:spPr>
          <a:xfrm>
            <a:off x="6422760" y="4158570"/>
            <a:ext cx="302400" cy="8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60" name="Google Shape;2060;p96"/>
          <p:cNvCxnSpPr/>
          <p:nvPr/>
        </p:nvCxnSpPr>
        <p:spPr>
          <a:xfrm flipH="1">
            <a:off x="6307560" y="4239540"/>
            <a:ext cx="417600" cy="1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1" name="Google Shape;2061;p96"/>
          <p:cNvCxnSpPr>
            <a:endCxn id="2035" idx="1"/>
          </p:cNvCxnSpPr>
          <p:nvPr/>
        </p:nvCxnSpPr>
        <p:spPr>
          <a:xfrm rot="10800000" flipH="1">
            <a:off x="5848440" y="4152390"/>
            <a:ext cx="382800" cy="6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2" name="Google Shape;2062;p96"/>
          <p:cNvCxnSpPr>
            <a:endCxn id="2021" idx="2"/>
          </p:cNvCxnSpPr>
          <p:nvPr/>
        </p:nvCxnSpPr>
        <p:spPr>
          <a:xfrm rot="10800000" flipH="1">
            <a:off x="7334100" y="3092100"/>
            <a:ext cx="261300" cy="1000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97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4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the MST for these scores: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8" name="Google Shape;2068;p97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9" name="Google Shape;2069;p97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131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0" name="Google Shape;2070;p97"/>
          <p:cNvSpPr/>
          <p:nvPr/>
        </p:nvSpPr>
        <p:spPr>
          <a:xfrm>
            <a:off x="4327200" y="2610000"/>
            <a:ext cx="48852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1" name="Google Shape;2071;p97"/>
          <p:cNvSpPr/>
          <p:nvPr/>
        </p:nvSpPr>
        <p:spPr>
          <a:xfrm>
            <a:off x="493920" y="4434480"/>
            <a:ext cx="48852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2" name="Google Shape;2072;p97"/>
          <p:cNvSpPr/>
          <p:nvPr/>
        </p:nvSpPr>
        <p:spPr>
          <a:xfrm>
            <a:off x="1418040" y="4398480"/>
            <a:ext cx="48852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3" name="Google Shape;2073;p97"/>
          <p:cNvSpPr/>
          <p:nvPr/>
        </p:nvSpPr>
        <p:spPr>
          <a:xfrm>
            <a:off x="2676600" y="4398480"/>
            <a:ext cx="669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4" name="Google Shape;2074;p97"/>
          <p:cNvSpPr/>
          <p:nvPr/>
        </p:nvSpPr>
        <p:spPr>
          <a:xfrm>
            <a:off x="3962520" y="4358160"/>
            <a:ext cx="48852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p97"/>
          <p:cNvSpPr/>
          <p:nvPr/>
        </p:nvSpPr>
        <p:spPr>
          <a:xfrm>
            <a:off x="5085000" y="4358160"/>
            <a:ext cx="48852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6" name="Google Shape;2076;p97"/>
          <p:cNvSpPr/>
          <p:nvPr/>
        </p:nvSpPr>
        <p:spPr>
          <a:xfrm>
            <a:off x="6397200" y="4265280"/>
            <a:ext cx="69408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Google Shape;2077;p97"/>
          <p:cNvSpPr/>
          <p:nvPr/>
        </p:nvSpPr>
        <p:spPr>
          <a:xfrm>
            <a:off x="7585200" y="4123440"/>
            <a:ext cx="48852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Google Shape;2078;p97"/>
          <p:cNvSpPr/>
          <p:nvPr/>
        </p:nvSpPr>
        <p:spPr>
          <a:xfrm>
            <a:off x="7635240" y="2768760"/>
            <a:ext cx="102852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p97"/>
          <p:cNvSpPr/>
          <p:nvPr/>
        </p:nvSpPr>
        <p:spPr>
          <a:xfrm flipH="1">
            <a:off x="1765440" y="2931840"/>
            <a:ext cx="2803680" cy="1494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080" name="Google Shape;2080;p97"/>
          <p:cNvSpPr/>
          <p:nvPr/>
        </p:nvSpPr>
        <p:spPr>
          <a:xfrm flipH="1">
            <a:off x="3010680" y="2931840"/>
            <a:ext cx="1558440" cy="1465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081" name="Google Shape;2081;p97"/>
          <p:cNvSpPr/>
          <p:nvPr/>
        </p:nvSpPr>
        <p:spPr>
          <a:xfrm rot="10800000" flipH="1">
            <a:off x="4572000" y="2919240"/>
            <a:ext cx="2962800" cy="12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082" name="Google Shape;2082;p97"/>
          <p:cNvSpPr/>
          <p:nvPr/>
        </p:nvSpPr>
        <p:spPr>
          <a:xfrm>
            <a:off x="3130200" y="3427920"/>
            <a:ext cx="28512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p97"/>
          <p:cNvSpPr/>
          <p:nvPr/>
        </p:nvSpPr>
        <p:spPr>
          <a:xfrm>
            <a:off x="3920760" y="3323160"/>
            <a:ext cx="38916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p97"/>
          <p:cNvSpPr/>
          <p:nvPr/>
        </p:nvSpPr>
        <p:spPr>
          <a:xfrm>
            <a:off x="4930560" y="2797200"/>
            <a:ext cx="28512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5" name="Google Shape;2085;p97"/>
          <p:cNvSpPr/>
          <p:nvPr/>
        </p:nvSpPr>
        <p:spPr>
          <a:xfrm>
            <a:off x="1060200" y="4235400"/>
            <a:ext cx="28512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6" name="Google Shape;2086;p97"/>
          <p:cNvSpPr/>
          <p:nvPr/>
        </p:nvSpPr>
        <p:spPr>
          <a:xfrm>
            <a:off x="1053360" y="4786200"/>
            <a:ext cx="28512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7" name="Google Shape;2087;p97"/>
          <p:cNvSpPr/>
          <p:nvPr/>
        </p:nvSpPr>
        <p:spPr>
          <a:xfrm>
            <a:off x="2148840" y="4235400"/>
            <a:ext cx="28512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p97"/>
          <p:cNvSpPr/>
          <p:nvPr/>
        </p:nvSpPr>
        <p:spPr>
          <a:xfrm>
            <a:off x="2120040" y="4786200"/>
            <a:ext cx="28512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97"/>
          <p:cNvSpPr/>
          <p:nvPr/>
        </p:nvSpPr>
        <p:spPr>
          <a:xfrm>
            <a:off x="3478680" y="4223520"/>
            <a:ext cx="28512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0" name="Google Shape;2090;p97"/>
          <p:cNvSpPr/>
          <p:nvPr/>
        </p:nvSpPr>
        <p:spPr>
          <a:xfrm>
            <a:off x="4634640" y="4709880"/>
            <a:ext cx="28512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p97"/>
          <p:cNvSpPr/>
          <p:nvPr/>
        </p:nvSpPr>
        <p:spPr>
          <a:xfrm>
            <a:off x="4621680" y="4223520"/>
            <a:ext cx="28512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2" name="Google Shape;2092;p97"/>
          <p:cNvSpPr/>
          <p:nvPr/>
        </p:nvSpPr>
        <p:spPr>
          <a:xfrm>
            <a:off x="5235120" y="30258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3" name="Google Shape;2093;p97"/>
          <p:cNvSpPr/>
          <p:nvPr/>
        </p:nvSpPr>
        <p:spPr>
          <a:xfrm>
            <a:off x="5578250" y="318421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4" name="Google Shape;2094;p97"/>
          <p:cNvSpPr/>
          <p:nvPr/>
        </p:nvSpPr>
        <p:spPr>
          <a:xfrm>
            <a:off x="6313680" y="3377880"/>
            <a:ext cx="28512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5" name="Google Shape;2095;p97"/>
          <p:cNvSpPr/>
          <p:nvPr/>
        </p:nvSpPr>
        <p:spPr>
          <a:xfrm>
            <a:off x="6795000" y="3445920"/>
            <a:ext cx="28512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6" name="Google Shape;2096;p97"/>
          <p:cNvSpPr/>
          <p:nvPr/>
        </p:nvSpPr>
        <p:spPr>
          <a:xfrm>
            <a:off x="5821920" y="4627440"/>
            <a:ext cx="28512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" name="Google Shape;2097;p97"/>
          <p:cNvSpPr/>
          <p:nvPr/>
        </p:nvSpPr>
        <p:spPr>
          <a:xfrm>
            <a:off x="7193520" y="3941640"/>
            <a:ext cx="28512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Google Shape;2098;p97"/>
          <p:cNvSpPr/>
          <p:nvPr/>
        </p:nvSpPr>
        <p:spPr>
          <a:xfrm>
            <a:off x="7955640" y="3636720"/>
            <a:ext cx="28512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9" name="Google Shape;2099;p97"/>
          <p:cNvSpPr/>
          <p:nvPr/>
        </p:nvSpPr>
        <p:spPr>
          <a:xfrm>
            <a:off x="8260560" y="3636720"/>
            <a:ext cx="285120" cy="227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0" name="Google Shape;2100;p97"/>
          <p:cNvSpPr/>
          <p:nvPr/>
        </p:nvSpPr>
        <p:spPr>
          <a:xfrm>
            <a:off x="4110255" y="490535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1" name="Google Shape;2101;p97"/>
          <p:cNvCxnSpPr>
            <a:stCxn id="2086" idx="1"/>
            <a:endCxn id="2071" idx="2"/>
          </p:cNvCxnSpPr>
          <p:nvPr/>
        </p:nvCxnSpPr>
        <p:spPr>
          <a:xfrm rot="10800000">
            <a:off x="738060" y="4754580"/>
            <a:ext cx="315300" cy="14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02" name="Google Shape;2102;p97"/>
          <p:cNvCxnSpPr/>
          <p:nvPr/>
        </p:nvCxnSpPr>
        <p:spPr>
          <a:xfrm>
            <a:off x="1278960" y="4386360"/>
            <a:ext cx="314700" cy="13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03" name="Google Shape;2103;p97"/>
          <p:cNvCxnSpPr/>
          <p:nvPr/>
        </p:nvCxnSpPr>
        <p:spPr>
          <a:xfrm flipH="1">
            <a:off x="1262400" y="4718520"/>
            <a:ext cx="323700" cy="1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4" name="Google Shape;2104;p97"/>
          <p:cNvCxnSpPr/>
          <p:nvPr/>
        </p:nvCxnSpPr>
        <p:spPr>
          <a:xfrm rot="10800000" flipH="1">
            <a:off x="830650" y="4435025"/>
            <a:ext cx="236400" cy="10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5" name="Google Shape;2105;p97"/>
          <p:cNvCxnSpPr/>
          <p:nvPr/>
        </p:nvCxnSpPr>
        <p:spPr>
          <a:xfrm rot="10800000" flipH="1">
            <a:off x="1769375" y="4386300"/>
            <a:ext cx="445800" cy="1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6" name="Google Shape;2106;p97"/>
          <p:cNvCxnSpPr>
            <a:endCxn id="2088" idx="3"/>
          </p:cNvCxnSpPr>
          <p:nvPr/>
        </p:nvCxnSpPr>
        <p:spPr>
          <a:xfrm flipH="1">
            <a:off x="2405160" y="4713780"/>
            <a:ext cx="370500" cy="18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7" name="Google Shape;2107;p97"/>
          <p:cNvCxnSpPr>
            <a:endCxn id="2089" idx="1"/>
          </p:cNvCxnSpPr>
          <p:nvPr/>
        </p:nvCxnSpPr>
        <p:spPr>
          <a:xfrm rot="10800000" flipH="1">
            <a:off x="3187680" y="4337100"/>
            <a:ext cx="291000" cy="2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8" name="Google Shape;2108;p97"/>
          <p:cNvCxnSpPr>
            <a:stCxn id="2075" idx="2"/>
          </p:cNvCxnSpPr>
          <p:nvPr/>
        </p:nvCxnSpPr>
        <p:spPr>
          <a:xfrm flipH="1">
            <a:off x="4443660" y="4678200"/>
            <a:ext cx="885600" cy="35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109" name="Google Shape;2109;p97"/>
          <p:cNvCxnSpPr>
            <a:endCxn id="2091" idx="1"/>
          </p:cNvCxnSpPr>
          <p:nvPr/>
        </p:nvCxnSpPr>
        <p:spPr>
          <a:xfrm rot="10800000" flipH="1">
            <a:off x="4294980" y="4337100"/>
            <a:ext cx="3267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0" name="Google Shape;2110;p97"/>
          <p:cNvCxnSpPr>
            <a:endCxn id="2096" idx="1"/>
          </p:cNvCxnSpPr>
          <p:nvPr/>
        </p:nvCxnSpPr>
        <p:spPr>
          <a:xfrm>
            <a:off x="5497320" y="4594320"/>
            <a:ext cx="324600" cy="1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1" name="Google Shape;2111;p97"/>
          <p:cNvCxnSpPr>
            <a:endCxn id="2090" idx="3"/>
          </p:cNvCxnSpPr>
          <p:nvPr/>
        </p:nvCxnSpPr>
        <p:spPr>
          <a:xfrm flipH="1">
            <a:off x="4919760" y="4619160"/>
            <a:ext cx="280200" cy="20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2" name="Google Shape;2112;p97"/>
          <p:cNvCxnSpPr>
            <a:stCxn id="2090" idx="1"/>
          </p:cNvCxnSpPr>
          <p:nvPr/>
        </p:nvCxnSpPr>
        <p:spPr>
          <a:xfrm rot="10800000">
            <a:off x="4342440" y="4626060"/>
            <a:ext cx="292200" cy="19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3" name="Google Shape;2113;p97"/>
          <p:cNvCxnSpPr>
            <a:stCxn id="2091" idx="3"/>
          </p:cNvCxnSpPr>
          <p:nvPr/>
        </p:nvCxnSpPr>
        <p:spPr>
          <a:xfrm>
            <a:off x="4906800" y="4337100"/>
            <a:ext cx="327000" cy="15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4" name="Google Shape;2114;p97"/>
          <p:cNvCxnSpPr/>
          <p:nvPr/>
        </p:nvCxnSpPr>
        <p:spPr>
          <a:xfrm>
            <a:off x="3687600" y="4337100"/>
            <a:ext cx="3423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5" name="Google Shape;2115;p97"/>
          <p:cNvCxnSpPr>
            <a:stCxn id="2100" idx="1"/>
          </p:cNvCxnSpPr>
          <p:nvPr/>
        </p:nvCxnSpPr>
        <p:spPr>
          <a:xfrm rot="10800000">
            <a:off x="3187455" y="4680200"/>
            <a:ext cx="922800" cy="3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6" name="Google Shape;2116;p97"/>
          <p:cNvCxnSpPr>
            <a:stCxn id="2087" idx="3"/>
          </p:cNvCxnSpPr>
          <p:nvPr/>
        </p:nvCxnSpPr>
        <p:spPr>
          <a:xfrm>
            <a:off x="2433960" y="4348980"/>
            <a:ext cx="402300" cy="18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7" name="Google Shape;2117;p97"/>
          <p:cNvCxnSpPr>
            <a:stCxn id="2088" idx="1"/>
          </p:cNvCxnSpPr>
          <p:nvPr/>
        </p:nvCxnSpPr>
        <p:spPr>
          <a:xfrm rot="10800000">
            <a:off x="1782840" y="4632780"/>
            <a:ext cx="337200" cy="26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8" name="Google Shape;2118;p97"/>
          <p:cNvCxnSpPr>
            <a:stCxn id="2096" idx="3"/>
          </p:cNvCxnSpPr>
          <p:nvPr/>
        </p:nvCxnSpPr>
        <p:spPr>
          <a:xfrm rot="10800000" flipH="1">
            <a:off x="6107040" y="4572120"/>
            <a:ext cx="4368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19" name="Google Shape;2119;p97"/>
          <p:cNvCxnSpPr/>
          <p:nvPr/>
        </p:nvCxnSpPr>
        <p:spPr>
          <a:xfrm flipH="1">
            <a:off x="6868080" y="4092600"/>
            <a:ext cx="391800" cy="2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20" name="Google Shape;2120;p97"/>
          <p:cNvCxnSpPr>
            <a:stCxn id="2099" idx="2"/>
          </p:cNvCxnSpPr>
          <p:nvPr/>
        </p:nvCxnSpPr>
        <p:spPr>
          <a:xfrm flipH="1">
            <a:off x="7942020" y="3863880"/>
            <a:ext cx="461100" cy="3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21" name="Google Shape;2121;p97"/>
          <p:cNvCxnSpPr>
            <a:stCxn id="2098" idx="0"/>
            <a:endCxn id="2078" idx="2"/>
          </p:cNvCxnSpPr>
          <p:nvPr/>
        </p:nvCxnSpPr>
        <p:spPr>
          <a:xfrm rot="10800000" flipH="1">
            <a:off x="8098200" y="3088920"/>
            <a:ext cx="513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22" name="Google Shape;2122;p97"/>
          <p:cNvCxnSpPr/>
          <p:nvPr/>
        </p:nvCxnSpPr>
        <p:spPr>
          <a:xfrm flipH="1">
            <a:off x="5436360" y="3596880"/>
            <a:ext cx="1425000" cy="8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23" name="Google Shape;2123;p97"/>
          <p:cNvCxnSpPr/>
          <p:nvPr/>
        </p:nvCxnSpPr>
        <p:spPr>
          <a:xfrm rot="10800000" flipH="1">
            <a:off x="6522600" y="3086160"/>
            <a:ext cx="1147200" cy="40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24" name="Google Shape;2124;p97"/>
          <p:cNvCxnSpPr>
            <a:stCxn id="2092" idx="3"/>
          </p:cNvCxnSpPr>
          <p:nvPr/>
        </p:nvCxnSpPr>
        <p:spPr>
          <a:xfrm rot="10800000" flipH="1">
            <a:off x="5520120" y="2991750"/>
            <a:ext cx="194880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25" name="Google Shape;2125;p97"/>
          <p:cNvCxnSpPr/>
          <p:nvPr/>
        </p:nvCxnSpPr>
        <p:spPr>
          <a:xfrm flipH="1">
            <a:off x="3160550" y="3329400"/>
            <a:ext cx="2417700" cy="11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26" name="Google Shape;2126;p97"/>
          <p:cNvCxnSpPr/>
          <p:nvPr/>
        </p:nvCxnSpPr>
        <p:spPr>
          <a:xfrm flipH="1">
            <a:off x="5787125" y="3052500"/>
            <a:ext cx="1776600" cy="2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7" name="Google Shape;2127;p97"/>
          <p:cNvCxnSpPr/>
          <p:nvPr/>
        </p:nvCxnSpPr>
        <p:spPr>
          <a:xfrm flipH="1">
            <a:off x="7412280" y="3092940"/>
            <a:ext cx="545100" cy="84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8" name="Google Shape;2128;p97"/>
          <p:cNvCxnSpPr>
            <a:endCxn id="2099" idx="0"/>
          </p:cNvCxnSpPr>
          <p:nvPr/>
        </p:nvCxnSpPr>
        <p:spPr>
          <a:xfrm flipH="1">
            <a:off x="8403120" y="3086220"/>
            <a:ext cx="11400" cy="55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9" name="Google Shape;2129;p97"/>
          <p:cNvCxnSpPr>
            <a:endCxn id="2077" idx="0"/>
          </p:cNvCxnSpPr>
          <p:nvPr/>
        </p:nvCxnSpPr>
        <p:spPr>
          <a:xfrm flipH="1">
            <a:off x="7829460" y="3863940"/>
            <a:ext cx="192600" cy="25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0" name="Google Shape;2130;p97"/>
          <p:cNvCxnSpPr/>
          <p:nvPr/>
        </p:nvCxnSpPr>
        <p:spPr>
          <a:xfrm flipH="1">
            <a:off x="7003900" y="3099775"/>
            <a:ext cx="809700" cy="45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1" name="Google Shape;2131;p97"/>
          <p:cNvCxnSpPr/>
          <p:nvPr/>
        </p:nvCxnSpPr>
        <p:spPr>
          <a:xfrm rot="10800000" flipH="1">
            <a:off x="5329260" y="3567660"/>
            <a:ext cx="984300" cy="86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2" name="Google Shape;2132;p97"/>
          <p:cNvCxnSpPr/>
          <p:nvPr/>
        </p:nvCxnSpPr>
        <p:spPr>
          <a:xfrm rot="10800000" flipH="1">
            <a:off x="3011400" y="3215580"/>
            <a:ext cx="2223600" cy="12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98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 dirty="0"/>
              <a:t>4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the MST for these scores: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p98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9" name="Google Shape;2139;p98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132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0" name="Google Shape;2140;p98"/>
          <p:cNvSpPr/>
          <p:nvPr/>
        </p:nvSpPr>
        <p:spPr>
          <a:xfrm>
            <a:off x="4327200" y="261000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1" name="Google Shape;2141;p98"/>
          <p:cNvSpPr/>
          <p:nvPr/>
        </p:nvSpPr>
        <p:spPr>
          <a:xfrm>
            <a:off x="493920" y="4434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2" name="Google Shape;2142;p98"/>
          <p:cNvSpPr/>
          <p:nvPr/>
        </p:nvSpPr>
        <p:spPr>
          <a:xfrm>
            <a:off x="1418040" y="4398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3" name="Google Shape;2143;p98"/>
          <p:cNvSpPr/>
          <p:nvPr/>
        </p:nvSpPr>
        <p:spPr>
          <a:xfrm>
            <a:off x="2676600" y="4398480"/>
            <a:ext cx="669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4" name="Google Shape;2144;p98"/>
          <p:cNvSpPr/>
          <p:nvPr/>
        </p:nvSpPr>
        <p:spPr>
          <a:xfrm>
            <a:off x="396252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5" name="Google Shape;2145;p98"/>
          <p:cNvSpPr/>
          <p:nvPr/>
        </p:nvSpPr>
        <p:spPr>
          <a:xfrm>
            <a:off x="508500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6" name="Google Shape;2146;p98"/>
          <p:cNvSpPr/>
          <p:nvPr/>
        </p:nvSpPr>
        <p:spPr>
          <a:xfrm>
            <a:off x="6397200" y="4265280"/>
            <a:ext cx="694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7" name="Google Shape;2147;p98"/>
          <p:cNvSpPr/>
          <p:nvPr/>
        </p:nvSpPr>
        <p:spPr>
          <a:xfrm>
            <a:off x="7585200" y="412344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8" name="Google Shape;2148;p98"/>
          <p:cNvSpPr/>
          <p:nvPr/>
        </p:nvSpPr>
        <p:spPr>
          <a:xfrm>
            <a:off x="7635240" y="2768760"/>
            <a:ext cx="102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9" name="Google Shape;2149;p98"/>
          <p:cNvSpPr/>
          <p:nvPr/>
        </p:nvSpPr>
        <p:spPr>
          <a:xfrm flipH="1">
            <a:off x="1765440" y="2931840"/>
            <a:ext cx="2803680" cy="14940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150" name="Google Shape;2150;p98"/>
          <p:cNvSpPr/>
          <p:nvPr/>
        </p:nvSpPr>
        <p:spPr>
          <a:xfrm flipH="1">
            <a:off x="3010680" y="2931840"/>
            <a:ext cx="1558440" cy="1465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151" name="Google Shape;2151;p98"/>
          <p:cNvSpPr/>
          <p:nvPr/>
        </p:nvSpPr>
        <p:spPr>
          <a:xfrm rot="10800000" flipH="1">
            <a:off x="4572000" y="2919258"/>
            <a:ext cx="2962818" cy="125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152" name="Google Shape;2152;p98"/>
          <p:cNvSpPr/>
          <p:nvPr/>
        </p:nvSpPr>
        <p:spPr>
          <a:xfrm>
            <a:off x="3130200" y="342792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3" name="Google Shape;2153;p98"/>
          <p:cNvSpPr/>
          <p:nvPr/>
        </p:nvSpPr>
        <p:spPr>
          <a:xfrm>
            <a:off x="3920760" y="33231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4" name="Google Shape;2154;p98"/>
          <p:cNvSpPr/>
          <p:nvPr/>
        </p:nvSpPr>
        <p:spPr>
          <a:xfrm>
            <a:off x="4930560" y="2797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Google Shape;2155;p98"/>
          <p:cNvSpPr/>
          <p:nvPr/>
        </p:nvSpPr>
        <p:spPr>
          <a:xfrm>
            <a:off x="1060200" y="42354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6" name="Google Shape;2156;p98"/>
          <p:cNvSpPr/>
          <p:nvPr/>
        </p:nvSpPr>
        <p:spPr>
          <a:xfrm>
            <a:off x="105336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7" name="Google Shape;2157;p98"/>
          <p:cNvSpPr/>
          <p:nvPr/>
        </p:nvSpPr>
        <p:spPr>
          <a:xfrm>
            <a:off x="2148840" y="42354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8" name="Google Shape;2158;p98"/>
          <p:cNvSpPr/>
          <p:nvPr/>
        </p:nvSpPr>
        <p:spPr>
          <a:xfrm>
            <a:off x="212004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9" name="Google Shape;2159;p98"/>
          <p:cNvSpPr/>
          <p:nvPr/>
        </p:nvSpPr>
        <p:spPr>
          <a:xfrm>
            <a:off x="3478680" y="422352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0" name="Google Shape;2160;p98"/>
          <p:cNvSpPr/>
          <p:nvPr/>
        </p:nvSpPr>
        <p:spPr>
          <a:xfrm>
            <a:off x="4634640" y="470988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1" name="Google Shape;2161;p98"/>
          <p:cNvSpPr/>
          <p:nvPr/>
        </p:nvSpPr>
        <p:spPr>
          <a:xfrm>
            <a:off x="4621680" y="422352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2" name="Google Shape;2162;p98"/>
          <p:cNvSpPr/>
          <p:nvPr/>
        </p:nvSpPr>
        <p:spPr>
          <a:xfrm>
            <a:off x="5235120" y="30258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3" name="Google Shape;2163;p98"/>
          <p:cNvSpPr/>
          <p:nvPr/>
        </p:nvSpPr>
        <p:spPr>
          <a:xfrm>
            <a:off x="5578250" y="318421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4" name="Google Shape;2164;p98"/>
          <p:cNvSpPr/>
          <p:nvPr/>
        </p:nvSpPr>
        <p:spPr>
          <a:xfrm>
            <a:off x="6313680" y="337788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5" name="Google Shape;2165;p98"/>
          <p:cNvSpPr/>
          <p:nvPr/>
        </p:nvSpPr>
        <p:spPr>
          <a:xfrm>
            <a:off x="6795000" y="344592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6" name="Google Shape;2166;p98"/>
          <p:cNvSpPr/>
          <p:nvPr/>
        </p:nvSpPr>
        <p:spPr>
          <a:xfrm>
            <a:off x="5821920" y="462744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7" name="Google Shape;2167;p98"/>
          <p:cNvSpPr/>
          <p:nvPr/>
        </p:nvSpPr>
        <p:spPr>
          <a:xfrm>
            <a:off x="7193520" y="394164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8" name="Google Shape;2168;p98"/>
          <p:cNvSpPr/>
          <p:nvPr/>
        </p:nvSpPr>
        <p:spPr>
          <a:xfrm>
            <a:off x="7955640" y="363672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9" name="Google Shape;2169;p98"/>
          <p:cNvSpPr/>
          <p:nvPr/>
        </p:nvSpPr>
        <p:spPr>
          <a:xfrm>
            <a:off x="8260560" y="363672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0" name="Google Shape;2170;p98"/>
          <p:cNvCxnSpPr>
            <a:stCxn id="2156" idx="1"/>
            <a:endCxn id="2141" idx="2"/>
          </p:cNvCxnSpPr>
          <p:nvPr/>
        </p:nvCxnSpPr>
        <p:spPr>
          <a:xfrm rot="10800000">
            <a:off x="738060" y="4754550"/>
            <a:ext cx="315300" cy="14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71" name="Google Shape;2171;p98"/>
          <p:cNvCxnSpPr/>
          <p:nvPr/>
        </p:nvCxnSpPr>
        <p:spPr>
          <a:xfrm>
            <a:off x="1278960" y="4386360"/>
            <a:ext cx="314700" cy="13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72" name="Google Shape;2172;p98"/>
          <p:cNvCxnSpPr/>
          <p:nvPr/>
        </p:nvCxnSpPr>
        <p:spPr>
          <a:xfrm flipH="1">
            <a:off x="1262400" y="4718520"/>
            <a:ext cx="323700" cy="181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3" name="Google Shape;2173;p98"/>
          <p:cNvCxnSpPr/>
          <p:nvPr/>
        </p:nvCxnSpPr>
        <p:spPr>
          <a:xfrm rot="10800000" flipH="1">
            <a:off x="830650" y="4435025"/>
            <a:ext cx="236400" cy="10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4" name="Google Shape;2174;p98"/>
          <p:cNvCxnSpPr/>
          <p:nvPr/>
        </p:nvCxnSpPr>
        <p:spPr>
          <a:xfrm rot="10800000" flipH="1">
            <a:off x="1769375" y="4386300"/>
            <a:ext cx="445800" cy="1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5" name="Google Shape;2175;p98"/>
          <p:cNvCxnSpPr>
            <a:endCxn id="2158" idx="3"/>
          </p:cNvCxnSpPr>
          <p:nvPr/>
        </p:nvCxnSpPr>
        <p:spPr>
          <a:xfrm flipH="1">
            <a:off x="2405040" y="4713750"/>
            <a:ext cx="370500" cy="18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6" name="Google Shape;2176;p98"/>
          <p:cNvCxnSpPr>
            <a:endCxn id="2159" idx="1"/>
          </p:cNvCxnSpPr>
          <p:nvPr/>
        </p:nvCxnSpPr>
        <p:spPr>
          <a:xfrm rot="10800000" flipH="1">
            <a:off x="3187680" y="4337070"/>
            <a:ext cx="291000" cy="2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7" name="Google Shape;2177;p98"/>
          <p:cNvCxnSpPr>
            <a:endCxn id="2161" idx="1"/>
          </p:cNvCxnSpPr>
          <p:nvPr/>
        </p:nvCxnSpPr>
        <p:spPr>
          <a:xfrm rot="10800000" flipH="1">
            <a:off x="4294980" y="4337070"/>
            <a:ext cx="3267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8" name="Google Shape;2178;p98"/>
          <p:cNvCxnSpPr>
            <a:endCxn id="2166" idx="1"/>
          </p:cNvCxnSpPr>
          <p:nvPr/>
        </p:nvCxnSpPr>
        <p:spPr>
          <a:xfrm>
            <a:off x="5497320" y="4594290"/>
            <a:ext cx="324600" cy="1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9" name="Google Shape;2179;p98"/>
          <p:cNvCxnSpPr>
            <a:endCxn id="2160" idx="3"/>
          </p:cNvCxnSpPr>
          <p:nvPr/>
        </p:nvCxnSpPr>
        <p:spPr>
          <a:xfrm flipH="1">
            <a:off x="4919640" y="4619130"/>
            <a:ext cx="280200" cy="204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0" name="Google Shape;2180;p98"/>
          <p:cNvCxnSpPr>
            <a:stCxn id="2160" idx="1"/>
          </p:cNvCxnSpPr>
          <p:nvPr/>
        </p:nvCxnSpPr>
        <p:spPr>
          <a:xfrm rot="10800000">
            <a:off x="4342440" y="4626030"/>
            <a:ext cx="292200" cy="19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81" name="Google Shape;2181;p98"/>
          <p:cNvCxnSpPr>
            <a:stCxn id="2161" idx="3"/>
          </p:cNvCxnSpPr>
          <p:nvPr/>
        </p:nvCxnSpPr>
        <p:spPr>
          <a:xfrm>
            <a:off x="4906680" y="4337070"/>
            <a:ext cx="327000" cy="15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82" name="Google Shape;2182;p98"/>
          <p:cNvCxnSpPr/>
          <p:nvPr/>
        </p:nvCxnSpPr>
        <p:spPr>
          <a:xfrm>
            <a:off x="3687600" y="4337100"/>
            <a:ext cx="3423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83" name="Google Shape;2183;p98"/>
          <p:cNvCxnSpPr>
            <a:stCxn id="2157" idx="3"/>
          </p:cNvCxnSpPr>
          <p:nvPr/>
        </p:nvCxnSpPr>
        <p:spPr>
          <a:xfrm>
            <a:off x="2433840" y="4348950"/>
            <a:ext cx="402300" cy="18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84" name="Google Shape;2184;p98"/>
          <p:cNvCxnSpPr>
            <a:stCxn id="2158" idx="1"/>
          </p:cNvCxnSpPr>
          <p:nvPr/>
        </p:nvCxnSpPr>
        <p:spPr>
          <a:xfrm rot="10800000">
            <a:off x="1782840" y="4632750"/>
            <a:ext cx="337200" cy="26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85" name="Google Shape;2185;p98"/>
          <p:cNvCxnSpPr>
            <a:stCxn id="2166" idx="3"/>
          </p:cNvCxnSpPr>
          <p:nvPr/>
        </p:nvCxnSpPr>
        <p:spPr>
          <a:xfrm rot="10800000" flipH="1">
            <a:off x="6106920" y="4572090"/>
            <a:ext cx="4368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86" name="Google Shape;2186;p98"/>
          <p:cNvCxnSpPr/>
          <p:nvPr/>
        </p:nvCxnSpPr>
        <p:spPr>
          <a:xfrm flipH="1">
            <a:off x="6868080" y="4092600"/>
            <a:ext cx="391800" cy="29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87" name="Google Shape;2187;p98"/>
          <p:cNvCxnSpPr>
            <a:stCxn id="2169" idx="2"/>
          </p:cNvCxnSpPr>
          <p:nvPr/>
        </p:nvCxnSpPr>
        <p:spPr>
          <a:xfrm flipH="1">
            <a:off x="7941960" y="3863820"/>
            <a:ext cx="461100" cy="384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88" name="Google Shape;2188;p98"/>
          <p:cNvCxnSpPr>
            <a:stCxn id="2168" idx="0"/>
            <a:endCxn id="2148" idx="2"/>
          </p:cNvCxnSpPr>
          <p:nvPr/>
        </p:nvCxnSpPr>
        <p:spPr>
          <a:xfrm rot="10800000" flipH="1">
            <a:off x="8098140" y="3088920"/>
            <a:ext cx="513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89" name="Google Shape;2189;p98"/>
          <p:cNvCxnSpPr/>
          <p:nvPr/>
        </p:nvCxnSpPr>
        <p:spPr>
          <a:xfrm flipH="1">
            <a:off x="5436360" y="3596880"/>
            <a:ext cx="1425000" cy="88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0" name="Google Shape;2190;p98"/>
          <p:cNvCxnSpPr/>
          <p:nvPr/>
        </p:nvCxnSpPr>
        <p:spPr>
          <a:xfrm rot="10800000" flipH="1">
            <a:off x="6522600" y="3086160"/>
            <a:ext cx="1147200" cy="405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1" name="Google Shape;2191;p98"/>
          <p:cNvCxnSpPr>
            <a:stCxn id="2162" idx="3"/>
          </p:cNvCxnSpPr>
          <p:nvPr/>
        </p:nvCxnSpPr>
        <p:spPr>
          <a:xfrm rot="10800000" flipH="1">
            <a:off x="5520120" y="2991750"/>
            <a:ext cx="194880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2" name="Google Shape;2192;p98"/>
          <p:cNvCxnSpPr/>
          <p:nvPr/>
        </p:nvCxnSpPr>
        <p:spPr>
          <a:xfrm flipH="1">
            <a:off x="3160550" y="3329400"/>
            <a:ext cx="2417700" cy="11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3" name="Google Shape;2193;p98"/>
          <p:cNvCxnSpPr/>
          <p:nvPr/>
        </p:nvCxnSpPr>
        <p:spPr>
          <a:xfrm flipH="1">
            <a:off x="5787125" y="3052500"/>
            <a:ext cx="1776600" cy="2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4" name="Google Shape;2194;p98"/>
          <p:cNvCxnSpPr/>
          <p:nvPr/>
        </p:nvCxnSpPr>
        <p:spPr>
          <a:xfrm flipH="1">
            <a:off x="7412280" y="3092940"/>
            <a:ext cx="545100" cy="84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5" name="Google Shape;2195;p98"/>
          <p:cNvCxnSpPr>
            <a:endCxn id="2169" idx="0"/>
          </p:cNvCxnSpPr>
          <p:nvPr/>
        </p:nvCxnSpPr>
        <p:spPr>
          <a:xfrm flipH="1">
            <a:off x="8403060" y="3086220"/>
            <a:ext cx="11400" cy="55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6" name="Google Shape;2196;p98"/>
          <p:cNvCxnSpPr>
            <a:endCxn id="2147" idx="0"/>
          </p:cNvCxnSpPr>
          <p:nvPr/>
        </p:nvCxnSpPr>
        <p:spPr>
          <a:xfrm flipH="1">
            <a:off x="7829400" y="3863940"/>
            <a:ext cx="192600" cy="25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7" name="Google Shape;2197;p98"/>
          <p:cNvCxnSpPr/>
          <p:nvPr/>
        </p:nvCxnSpPr>
        <p:spPr>
          <a:xfrm flipH="1">
            <a:off x="7003900" y="3099775"/>
            <a:ext cx="809700" cy="459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8" name="Google Shape;2198;p98"/>
          <p:cNvCxnSpPr/>
          <p:nvPr/>
        </p:nvCxnSpPr>
        <p:spPr>
          <a:xfrm rot="10800000" flipH="1">
            <a:off x="5329260" y="3567660"/>
            <a:ext cx="984300" cy="86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9" name="Google Shape;2199;p98"/>
          <p:cNvCxnSpPr/>
          <p:nvPr/>
        </p:nvCxnSpPr>
        <p:spPr>
          <a:xfrm rot="10800000" flipH="1">
            <a:off x="3011400" y="3215580"/>
            <a:ext cx="2223600" cy="12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00" name="Google Shape;2200;p98"/>
          <p:cNvSpPr/>
          <p:nvPr/>
        </p:nvSpPr>
        <p:spPr>
          <a:xfrm>
            <a:off x="4110255" y="490535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1" name="Google Shape;2201;p98"/>
          <p:cNvCxnSpPr/>
          <p:nvPr/>
        </p:nvCxnSpPr>
        <p:spPr>
          <a:xfrm flipH="1">
            <a:off x="4443660" y="4678200"/>
            <a:ext cx="885600" cy="35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202" name="Google Shape;2202;p98"/>
          <p:cNvCxnSpPr/>
          <p:nvPr/>
        </p:nvCxnSpPr>
        <p:spPr>
          <a:xfrm rot="10800000">
            <a:off x="3187455" y="4680200"/>
            <a:ext cx="922800" cy="3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p99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 dirty="0">
                <a:solidFill>
                  <a:schemeClr val="dk1"/>
                </a:solidFill>
              </a:rPr>
              <a:t>4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the MST for these scores: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8" name="Google Shape;2208;p99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9" name="Google Shape;2209;p99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133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0" name="Google Shape;2210;p99"/>
          <p:cNvSpPr/>
          <p:nvPr/>
        </p:nvSpPr>
        <p:spPr>
          <a:xfrm>
            <a:off x="4327200" y="261000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1" name="Google Shape;2211;p99"/>
          <p:cNvSpPr/>
          <p:nvPr/>
        </p:nvSpPr>
        <p:spPr>
          <a:xfrm>
            <a:off x="493920" y="4434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2" name="Google Shape;2212;p99"/>
          <p:cNvSpPr/>
          <p:nvPr/>
        </p:nvSpPr>
        <p:spPr>
          <a:xfrm>
            <a:off x="1418040" y="4398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3" name="Google Shape;2213;p99"/>
          <p:cNvSpPr/>
          <p:nvPr/>
        </p:nvSpPr>
        <p:spPr>
          <a:xfrm>
            <a:off x="2676600" y="4398480"/>
            <a:ext cx="669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4" name="Google Shape;2214;p99"/>
          <p:cNvSpPr/>
          <p:nvPr/>
        </p:nvSpPr>
        <p:spPr>
          <a:xfrm>
            <a:off x="396252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5" name="Google Shape;2215;p99"/>
          <p:cNvSpPr/>
          <p:nvPr/>
        </p:nvSpPr>
        <p:spPr>
          <a:xfrm>
            <a:off x="508500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6" name="Google Shape;2216;p99"/>
          <p:cNvSpPr/>
          <p:nvPr/>
        </p:nvSpPr>
        <p:spPr>
          <a:xfrm>
            <a:off x="6397200" y="4265280"/>
            <a:ext cx="694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7" name="Google Shape;2217;p99"/>
          <p:cNvSpPr/>
          <p:nvPr/>
        </p:nvSpPr>
        <p:spPr>
          <a:xfrm>
            <a:off x="7585200" y="412344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8" name="Google Shape;2218;p99"/>
          <p:cNvSpPr/>
          <p:nvPr/>
        </p:nvSpPr>
        <p:spPr>
          <a:xfrm>
            <a:off x="7635240" y="2768760"/>
            <a:ext cx="102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9" name="Google Shape;2219;p99"/>
          <p:cNvSpPr/>
          <p:nvPr/>
        </p:nvSpPr>
        <p:spPr>
          <a:xfrm flipH="1">
            <a:off x="1765440" y="2931840"/>
            <a:ext cx="2803680" cy="14940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220" name="Google Shape;2220;p99"/>
          <p:cNvSpPr/>
          <p:nvPr/>
        </p:nvSpPr>
        <p:spPr>
          <a:xfrm flipH="1">
            <a:off x="3010680" y="2931840"/>
            <a:ext cx="1558440" cy="1465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221" name="Google Shape;2221;p99"/>
          <p:cNvSpPr/>
          <p:nvPr/>
        </p:nvSpPr>
        <p:spPr>
          <a:xfrm rot="10800000" flipH="1">
            <a:off x="4572000" y="2919258"/>
            <a:ext cx="2962818" cy="125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222" name="Google Shape;2222;p99"/>
          <p:cNvSpPr/>
          <p:nvPr/>
        </p:nvSpPr>
        <p:spPr>
          <a:xfrm>
            <a:off x="3130200" y="3427925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3" name="Google Shape;2223;p99"/>
          <p:cNvSpPr/>
          <p:nvPr/>
        </p:nvSpPr>
        <p:spPr>
          <a:xfrm>
            <a:off x="3920760" y="33231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4" name="Google Shape;2224;p99"/>
          <p:cNvSpPr/>
          <p:nvPr/>
        </p:nvSpPr>
        <p:spPr>
          <a:xfrm>
            <a:off x="4930549" y="2797200"/>
            <a:ext cx="3153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p99"/>
          <p:cNvSpPr/>
          <p:nvPr/>
        </p:nvSpPr>
        <p:spPr>
          <a:xfrm>
            <a:off x="1060200" y="4235400"/>
            <a:ext cx="314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6" name="Google Shape;2226;p99"/>
          <p:cNvSpPr/>
          <p:nvPr/>
        </p:nvSpPr>
        <p:spPr>
          <a:xfrm>
            <a:off x="105336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p99"/>
          <p:cNvSpPr/>
          <p:nvPr/>
        </p:nvSpPr>
        <p:spPr>
          <a:xfrm>
            <a:off x="2148851" y="4235400"/>
            <a:ext cx="3153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8" name="Google Shape;2228;p99"/>
          <p:cNvSpPr/>
          <p:nvPr/>
        </p:nvSpPr>
        <p:spPr>
          <a:xfrm>
            <a:off x="212004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9" name="Google Shape;2229;p99"/>
          <p:cNvSpPr/>
          <p:nvPr/>
        </p:nvSpPr>
        <p:spPr>
          <a:xfrm>
            <a:off x="3478674" y="4223525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0" name="Google Shape;2230;p99"/>
          <p:cNvSpPr/>
          <p:nvPr/>
        </p:nvSpPr>
        <p:spPr>
          <a:xfrm>
            <a:off x="4634640" y="470988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1" name="Google Shape;2231;p99"/>
          <p:cNvSpPr/>
          <p:nvPr/>
        </p:nvSpPr>
        <p:spPr>
          <a:xfrm>
            <a:off x="4621674" y="4223525"/>
            <a:ext cx="3372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2" name="Google Shape;2232;p99"/>
          <p:cNvSpPr/>
          <p:nvPr/>
        </p:nvSpPr>
        <p:spPr>
          <a:xfrm>
            <a:off x="5235125" y="3025800"/>
            <a:ext cx="327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3" name="Google Shape;2233;p99"/>
          <p:cNvSpPr/>
          <p:nvPr/>
        </p:nvSpPr>
        <p:spPr>
          <a:xfrm>
            <a:off x="5578250" y="3184200"/>
            <a:ext cx="314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4" name="Google Shape;2234;p99"/>
          <p:cNvSpPr/>
          <p:nvPr/>
        </p:nvSpPr>
        <p:spPr>
          <a:xfrm>
            <a:off x="6313680" y="337788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5" name="Google Shape;2235;p99"/>
          <p:cNvSpPr/>
          <p:nvPr/>
        </p:nvSpPr>
        <p:spPr>
          <a:xfrm>
            <a:off x="6795000" y="344592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6" name="Google Shape;2236;p99"/>
          <p:cNvSpPr/>
          <p:nvPr/>
        </p:nvSpPr>
        <p:spPr>
          <a:xfrm>
            <a:off x="5821926" y="4627450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7" name="Google Shape;2237;p99"/>
          <p:cNvSpPr/>
          <p:nvPr/>
        </p:nvSpPr>
        <p:spPr>
          <a:xfrm>
            <a:off x="7193520" y="394164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8" name="Google Shape;2238;p99"/>
          <p:cNvSpPr/>
          <p:nvPr/>
        </p:nvSpPr>
        <p:spPr>
          <a:xfrm>
            <a:off x="7955652" y="3636725"/>
            <a:ext cx="3372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9" name="Google Shape;2239;p99"/>
          <p:cNvSpPr/>
          <p:nvPr/>
        </p:nvSpPr>
        <p:spPr>
          <a:xfrm>
            <a:off x="8260560" y="363672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0" name="Google Shape;2240;p99"/>
          <p:cNvCxnSpPr>
            <a:stCxn id="2226" idx="1"/>
            <a:endCxn id="2211" idx="2"/>
          </p:cNvCxnSpPr>
          <p:nvPr/>
        </p:nvCxnSpPr>
        <p:spPr>
          <a:xfrm rot="10800000">
            <a:off x="738060" y="4754550"/>
            <a:ext cx="315300" cy="14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1" name="Google Shape;2241;p99"/>
          <p:cNvCxnSpPr/>
          <p:nvPr/>
        </p:nvCxnSpPr>
        <p:spPr>
          <a:xfrm>
            <a:off x="1278960" y="4386360"/>
            <a:ext cx="314700" cy="13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2" name="Google Shape;2242;p99"/>
          <p:cNvCxnSpPr/>
          <p:nvPr/>
        </p:nvCxnSpPr>
        <p:spPr>
          <a:xfrm flipH="1">
            <a:off x="1262400" y="4718520"/>
            <a:ext cx="323700" cy="181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3" name="Google Shape;2243;p99"/>
          <p:cNvCxnSpPr/>
          <p:nvPr/>
        </p:nvCxnSpPr>
        <p:spPr>
          <a:xfrm rot="10800000" flipH="1">
            <a:off x="830650" y="4435025"/>
            <a:ext cx="236400" cy="10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4" name="Google Shape;2244;p99"/>
          <p:cNvCxnSpPr/>
          <p:nvPr/>
        </p:nvCxnSpPr>
        <p:spPr>
          <a:xfrm rot="10800000" flipH="1">
            <a:off x="1769375" y="4386300"/>
            <a:ext cx="445800" cy="1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5" name="Google Shape;2245;p99"/>
          <p:cNvCxnSpPr>
            <a:endCxn id="2228" idx="3"/>
          </p:cNvCxnSpPr>
          <p:nvPr/>
        </p:nvCxnSpPr>
        <p:spPr>
          <a:xfrm flipH="1">
            <a:off x="2405040" y="4713750"/>
            <a:ext cx="370500" cy="18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6" name="Google Shape;2246;p99"/>
          <p:cNvCxnSpPr>
            <a:endCxn id="2229" idx="1"/>
          </p:cNvCxnSpPr>
          <p:nvPr/>
        </p:nvCxnSpPr>
        <p:spPr>
          <a:xfrm rot="10800000" flipH="1">
            <a:off x="3187674" y="4337075"/>
            <a:ext cx="291000" cy="2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7" name="Google Shape;2247;p99"/>
          <p:cNvCxnSpPr>
            <a:endCxn id="2231" idx="1"/>
          </p:cNvCxnSpPr>
          <p:nvPr/>
        </p:nvCxnSpPr>
        <p:spPr>
          <a:xfrm rot="10800000" flipH="1">
            <a:off x="4294974" y="4337075"/>
            <a:ext cx="3267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8" name="Google Shape;2248;p99"/>
          <p:cNvCxnSpPr>
            <a:endCxn id="2236" idx="1"/>
          </p:cNvCxnSpPr>
          <p:nvPr/>
        </p:nvCxnSpPr>
        <p:spPr>
          <a:xfrm>
            <a:off x="5497326" y="4594300"/>
            <a:ext cx="324600" cy="1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49" name="Google Shape;2249;p99"/>
          <p:cNvCxnSpPr>
            <a:endCxn id="2230" idx="3"/>
          </p:cNvCxnSpPr>
          <p:nvPr/>
        </p:nvCxnSpPr>
        <p:spPr>
          <a:xfrm flipH="1">
            <a:off x="4919640" y="4619130"/>
            <a:ext cx="280200" cy="204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50" name="Google Shape;2250;p99"/>
          <p:cNvCxnSpPr>
            <a:stCxn id="2230" idx="1"/>
          </p:cNvCxnSpPr>
          <p:nvPr/>
        </p:nvCxnSpPr>
        <p:spPr>
          <a:xfrm rot="10800000">
            <a:off x="4342440" y="4626030"/>
            <a:ext cx="292200" cy="19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51" name="Google Shape;2251;p99"/>
          <p:cNvCxnSpPr>
            <a:stCxn id="2231" idx="3"/>
          </p:cNvCxnSpPr>
          <p:nvPr/>
        </p:nvCxnSpPr>
        <p:spPr>
          <a:xfrm>
            <a:off x="4958874" y="4337075"/>
            <a:ext cx="327000" cy="15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52" name="Google Shape;2252;p99"/>
          <p:cNvCxnSpPr/>
          <p:nvPr/>
        </p:nvCxnSpPr>
        <p:spPr>
          <a:xfrm>
            <a:off x="3687600" y="4337100"/>
            <a:ext cx="3423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53" name="Google Shape;2253;p99"/>
          <p:cNvCxnSpPr>
            <a:stCxn id="2227" idx="3"/>
          </p:cNvCxnSpPr>
          <p:nvPr/>
        </p:nvCxnSpPr>
        <p:spPr>
          <a:xfrm>
            <a:off x="2464151" y="4348950"/>
            <a:ext cx="402300" cy="18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54" name="Google Shape;2254;p99"/>
          <p:cNvCxnSpPr>
            <a:stCxn id="2228" idx="1"/>
          </p:cNvCxnSpPr>
          <p:nvPr/>
        </p:nvCxnSpPr>
        <p:spPr>
          <a:xfrm rot="10800000">
            <a:off x="1782840" y="4632750"/>
            <a:ext cx="337200" cy="26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55" name="Google Shape;2255;p99"/>
          <p:cNvCxnSpPr>
            <a:stCxn id="2236" idx="3"/>
          </p:cNvCxnSpPr>
          <p:nvPr/>
        </p:nvCxnSpPr>
        <p:spPr>
          <a:xfrm rot="10800000" flipH="1">
            <a:off x="6145626" y="4572100"/>
            <a:ext cx="4368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56" name="Google Shape;2256;p99"/>
          <p:cNvCxnSpPr/>
          <p:nvPr/>
        </p:nvCxnSpPr>
        <p:spPr>
          <a:xfrm flipH="1">
            <a:off x="6868080" y="4092600"/>
            <a:ext cx="391800" cy="29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57" name="Google Shape;2257;p99"/>
          <p:cNvCxnSpPr>
            <a:stCxn id="2239" idx="2"/>
          </p:cNvCxnSpPr>
          <p:nvPr/>
        </p:nvCxnSpPr>
        <p:spPr>
          <a:xfrm flipH="1">
            <a:off x="7941960" y="3863820"/>
            <a:ext cx="461100" cy="384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58" name="Google Shape;2258;p99"/>
          <p:cNvCxnSpPr>
            <a:stCxn id="2238" idx="0"/>
            <a:endCxn id="2218" idx="2"/>
          </p:cNvCxnSpPr>
          <p:nvPr/>
        </p:nvCxnSpPr>
        <p:spPr>
          <a:xfrm rot="10800000" flipH="1">
            <a:off x="8124252" y="3088925"/>
            <a:ext cx="252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59" name="Google Shape;2259;p99"/>
          <p:cNvCxnSpPr/>
          <p:nvPr/>
        </p:nvCxnSpPr>
        <p:spPr>
          <a:xfrm flipH="1">
            <a:off x="5436360" y="3596880"/>
            <a:ext cx="1425000" cy="88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60" name="Google Shape;2260;p99"/>
          <p:cNvCxnSpPr/>
          <p:nvPr/>
        </p:nvCxnSpPr>
        <p:spPr>
          <a:xfrm rot="10800000" flipH="1">
            <a:off x="6522600" y="3086160"/>
            <a:ext cx="1147200" cy="405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61" name="Google Shape;2261;p99"/>
          <p:cNvCxnSpPr>
            <a:stCxn id="2232" idx="3"/>
          </p:cNvCxnSpPr>
          <p:nvPr/>
        </p:nvCxnSpPr>
        <p:spPr>
          <a:xfrm rot="10800000" flipH="1">
            <a:off x="5562125" y="2991750"/>
            <a:ext cx="194880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62" name="Google Shape;2262;p99"/>
          <p:cNvCxnSpPr/>
          <p:nvPr/>
        </p:nvCxnSpPr>
        <p:spPr>
          <a:xfrm flipH="1">
            <a:off x="3160550" y="3329400"/>
            <a:ext cx="2417700" cy="11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63" name="Google Shape;2263;p99"/>
          <p:cNvCxnSpPr/>
          <p:nvPr/>
        </p:nvCxnSpPr>
        <p:spPr>
          <a:xfrm flipH="1">
            <a:off x="5787125" y="3052500"/>
            <a:ext cx="1776600" cy="2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4" name="Google Shape;2264;p99"/>
          <p:cNvCxnSpPr/>
          <p:nvPr/>
        </p:nvCxnSpPr>
        <p:spPr>
          <a:xfrm flipH="1">
            <a:off x="7412280" y="3092940"/>
            <a:ext cx="545100" cy="84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5" name="Google Shape;2265;p99"/>
          <p:cNvCxnSpPr>
            <a:endCxn id="2239" idx="0"/>
          </p:cNvCxnSpPr>
          <p:nvPr/>
        </p:nvCxnSpPr>
        <p:spPr>
          <a:xfrm flipH="1">
            <a:off x="8403060" y="3086220"/>
            <a:ext cx="11400" cy="55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6" name="Google Shape;2266;p99"/>
          <p:cNvCxnSpPr>
            <a:endCxn id="2217" idx="0"/>
          </p:cNvCxnSpPr>
          <p:nvPr/>
        </p:nvCxnSpPr>
        <p:spPr>
          <a:xfrm flipH="1">
            <a:off x="7829400" y="3863940"/>
            <a:ext cx="192600" cy="25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7" name="Google Shape;2267;p99"/>
          <p:cNvCxnSpPr/>
          <p:nvPr/>
        </p:nvCxnSpPr>
        <p:spPr>
          <a:xfrm flipH="1">
            <a:off x="7003900" y="3099775"/>
            <a:ext cx="809700" cy="459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8" name="Google Shape;2268;p99"/>
          <p:cNvCxnSpPr/>
          <p:nvPr/>
        </p:nvCxnSpPr>
        <p:spPr>
          <a:xfrm rot="10800000" flipH="1">
            <a:off x="5329260" y="3567660"/>
            <a:ext cx="984300" cy="866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9" name="Google Shape;2269;p99"/>
          <p:cNvCxnSpPr/>
          <p:nvPr/>
        </p:nvCxnSpPr>
        <p:spPr>
          <a:xfrm rot="10800000" flipH="1">
            <a:off x="3011400" y="3215580"/>
            <a:ext cx="2223600" cy="12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0" name="Google Shape;2270;p99"/>
          <p:cNvSpPr/>
          <p:nvPr/>
        </p:nvSpPr>
        <p:spPr>
          <a:xfrm>
            <a:off x="4110249" y="4905350"/>
            <a:ext cx="326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1" name="Google Shape;2271;p99"/>
          <p:cNvCxnSpPr/>
          <p:nvPr/>
        </p:nvCxnSpPr>
        <p:spPr>
          <a:xfrm flipH="1">
            <a:off x="4443660" y="4678200"/>
            <a:ext cx="885600" cy="35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272" name="Google Shape;2272;p99"/>
          <p:cNvCxnSpPr/>
          <p:nvPr/>
        </p:nvCxnSpPr>
        <p:spPr>
          <a:xfrm rot="10800000">
            <a:off x="3187455" y="4680200"/>
            <a:ext cx="922800" cy="3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100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 dirty="0">
                <a:solidFill>
                  <a:schemeClr val="dk1"/>
                </a:solidFill>
              </a:rPr>
              <a:t>4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the MST for these scores: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8" name="Google Shape;2278;p100"/>
          <p:cNvSpPr/>
          <p:nvPr/>
        </p:nvSpPr>
        <p:spPr>
          <a:xfrm>
            <a:off x="311760" y="1152360"/>
            <a:ext cx="85191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9" name="Google Shape;2279;p100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134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0" name="Google Shape;2280;p100"/>
          <p:cNvSpPr/>
          <p:nvPr/>
        </p:nvSpPr>
        <p:spPr>
          <a:xfrm>
            <a:off x="4327200" y="261000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1" name="Google Shape;2281;p100"/>
          <p:cNvSpPr/>
          <p:nvPr/>
        </p:nvSpPr>
        <p:spPr>
          <a:xfrm>
            <a:off x="493920" y="4434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2" name="Google Shape;2282;p100"/>
          <p:cNvSpPr/>
          <p:nvPr/>
        </p:nvSpPr>
        <p:spPr>
          <a:xfrm>
            <a:off x="1418040" y="4398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3" name="Google Shape;2283;p100"/>
          <p:cNvSpPr/>
          <p:nvPr/>
        </p:nvSpPr>
        <p:spPr>
          <a:xfrm>
            <a:off x="2676600" y="4398480"/>
            <a:ext cx="669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4" name="Google Shape;2284;p100"/>
          <p:cNvSpPr/>
          <p:nvPr/>
        </p:nvSpPr>
        <p:spPr>
          <a:xfrm>
            <a:off x="396252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5" name="Google Shape;2285;p100"/>
          <p:cNvSpPr/>
          <p:nvPr/>
        </p:nvSpPr>
        <p:spPr>
          <a:xfrm>
            <a:off x="508500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6" name="Google Shape;2286;p100"/>
          <p:cNvSpPr/>
          <p:nvPr/>
        </p:nvSpPr>
        <p:spPr>
          <a:xfrm>
            <a:off x="6397200" y="4265280"/>
            <a:ext cx="694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7" name="Google Shape;2287;p100"/>
          <p:cNvSpPr/>
          <p:nvPr/>
        </p:nvSpPr>
        <p:spPr>
          <a:xfrm>
            <a:off x="7585200" y="412344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8" name="Google Shape;2288;p100"/>
          <p:cNvSpPr/>
          <p:nvPr/>
        </p:nvSpPr>
        <p:spPr>
          <a:xfrm>
            <a:off x="7635240" y="2768760"/>
            <a:ext cx="102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9" name="Google Shape;2289;p100"/>
          <p:cNvSpPr/>
          <p:nvPr/>
        </p:nvSpPr>
        <p:spPr>
          <a:xfrm flipH="1">
            <a:off x="1765440" y="2931840"/>
            <a:ext cx="2803680" cy="14940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290" name="Google Shape;2290;p100"/>
          <p:cNvSpPr/>
          <p:nvPr/>
        </p:nvSpPr>
        <p:spPr>
          <a:xfrm flipH="1">
            <a:off x="3010680" y="2931840"/>
            <a:ext cx="1558440" cy="1465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291" name="Google Shape;2291;p100"/>
          <p:cNvSpPr/>
          <p:nvPr/>
        </p:nvSpPr>
        <p:spPr>
          <a:xfrm rot="10800000" flipH="1">
            <a:off x="4572000" y="2919258"/>
            <a:ext cx="2962818" cy="125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292" name="Google Shape;2292;p100"/>
          <p:cNvSpPr/>
          <p:nvPr/>
        </p:nvSpPr>
        <p:spPr>
          <a:xfrm>
            <a:off x="3130200" y="3427925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3" name="Google Shape;2293;p100"/>
          <p:cNvSpPr/>
          <p:nvPr/>
        </p:nvSpPr>
        <p:spPr>
          <a:xfrm>
            <a:off x="3920760" y="33231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4" name="Google Shape;2294;p100"/>
          <p:cNvSpPr/>
          <p:nvPr/>
        </p:nvSpPr>
        <p:spPr>
          <a:xfrm>
            <a:off x="4930549" y="2797200"/>
            <a:ext cx="3153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5" name="Google Shape;2295;p100"/>
          <p:cNvSpPr/>
          <p:nvPr/>
        </p:nvSpPr>
        <p:spPr>
          <a:xfrm>
            <a:off x="1060200" y="4235400"/>
            <a:ext cx="314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6" name="Google Shape;2296;p100"/>
          <p:cNvSpPr/>
          <p:nvPr/>
        </p:nvSpPr>
        <p:spPr>
          <a:xfrm>
            <a:off x="105336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7" name="Google Shape;2297;p100"/>
          <p:cNvSpPr/>
          <p:nvPr/>
        </p:nvSpPr>
        <p:spPr>
          <a:xfrm>
            <a:off x="2148851" y="4235400"/>
            <a:ext cx="3153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8" name="Google Shape;2298;p100"/>
          <p:cNvSpPr/>
          <p:nvPr/>
        </p:nvSpPr>
        <p:spPr>
          <a:xfrm>
            <a:off x="212004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9" name="Google Shape;2299;p100"/>
          <p:cNvSpPr/>
          <p:nvPr/>
        </p:nvSpPr>
        <p:spPr>
          <a:xfrm>
            <a:off x="3478674" y="4223525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p100"/>
          <p:cNvSpPr/>
          <p:nvPr/>
        </p:nvSpPr>
        <p:spPr>
          <a:xfrm>
            <a:off x="4634640" y="470988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p100"/>
          <p:cNvSpPr/>
          <p:nvPr/>
        </p:nvSpPr>
        <p:spPr>
          <a:xfrm>
            <a:off x="4621674" y="4223525"/>
            <a:ext cx="3372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2" name="Google Shape;2302;p100"/>
          <p:cNvSpPr/>
          <p:nvPr/>
        </p:nvSpPr>
        <p:spPr>
          <a:xfrm>
            <a:off x="5235125" y="3025800"/>
            <a:ext cx="327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Google Shape;2303;p100"/>
          <p:cNvSpPr/>
          <p:nvPr/>
        </p:nvSpPr>
        <p:spPr>
          <a:xfrm>
            <a:off x="5578250" y="3184200"/>
            <a:ext cx="314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4" name="Google Shape;2304;p100"/>
          <p:cNvSpPr/>
          <p:nvPr/>
        </p:nvSpPr>
        <p:spPr>
          <a:xfrm>
            <a:off x="6313680" y="337788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5" name="Google Shape;2305;p100"/>
          <p:cNvSpPr/>
          <p:nvPr/>
        </p:nvSpPr>
        <p:spPr>
          <a:xfrm>
            <a:off x="6795000" y="344592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6" name="Google Shape;2306;p100"/>
          <p:cNvSpPr/>
          <p:nvPr/>
        </p:nvSpPr>
        <p:spPr>
          <a:xfrm>
            <a:off x="5821926" y="4627450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7" name="Google Shape;2307;p100"/>
          <p:cNvSpPr/>
          <p:nvPr/>
        </p:nvSpPr>
        <p:spPr>
          <a:xfrm>
            <a:off x="7193520" y="394164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8" name="Google Shape;2308;p100"/>
          <p:cNvSpPr/>
          <p:nvPr/>
        </p:nvSpPr>
        <p:spPr>
          <a:xfrm>
            <a:off x="7955652" y="3636725"/>
            <a:ext cx="3372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9" name="Google Shape;2309;p100"/>
          <p:cNvSpPr/>
          <p:nvPr/>
        </p:nvSpPr>
        <p:spPr>
          <a:xfrm>
            <a:off x="8260560" y="363672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0" name="Google Shape;2310;p100"/>
          <p:cNvCxnSpPr>
            <a:stCxn id="2296" idx="1"/>
            <a:endCxn id="2281" idx="2"/>
          </p:cNvCxnSpPr>
          <p:nvPr/>
        </p:nvCxnSpPr>
        <p:spPr>
          <a:xfrm rot="10800000">
            <a:off x="738060" y="4754550"/>
            <a:ext cx="315300" cy="14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11" name="Google Shape;2311;p100"/>
          <p:cNvCxnSpPr/>
          <p:nvPr/>
        </p:nvCxnSpPr>
        <p:spPr>
          <a:xfrm>
            <a:off x="1278960" y="4386360"/>
            <a:ext cx="314700" cy="13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12" name="Google Shape;2312;p100"/>
          <p:cNvCxnSpPr/>
          <p:nvPr/>
        </p:nvCxnSpPr>
        <p:spPr>
          <a:xfrm flipH="1">
            <a:off x="1262400" y="4718520"/>
            <a:ext cx="323700" cy="181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3" name="Google Shape;2313;p100"/>
          <p:cNvCxnSpPr/>
          <p:nvPr/>
        </p:nvCxnSpPr>
        <p:spPr>
          <a:xfrm rot="10800000" flipH="1">
            <a:off x="830650" y="4435025"/>
            <a:ext cx="236400" cy="10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4" name="Google Shape;2314;p100"/>
          <p:cNvCxnSpPr/>
          <p:nvPr/>
        </p:nvCxnSpPr>
        <p:spPr>
          <a:xfrm rot="10800000" flipH="1">
            <a:off x="1769375" y="4386300"/>
            <a:ext cx="445800" cy="1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5" name="Google Shape;2315;p100"/>
          <p:cNvCxnSpPr>
            <a:endCxn id="2298" idx="3"/>
          </p:cNvCxnSpPr>
          <p:nvPr/>
        </p:nvCxnSpPr>
        <p:spPr>
          <a:xfrm flipH="1">
            <a:off x="2405040" y="4713750"/>
            <a:ext cx="370500" cy="18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6" name="Google Shape;2316;p100"/>
          <p:cNvCxnSpPr>
            <a:endCxn id="2299" idx="1"/>
          </p:cNvCxnSpPr>
          <p:nvPr/>
        </p:nvCxnSpPr>
        <p:spPr>
          <a:xfrm rot="10800000" flipH="1">
            <a:off x="3187674" y="4337075"/>
            <a:ext cx="291000" cy="2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7" name="Google Shape;2317;p100"/>
          <p:cNvCxnSpPr>
            <a:endCxn id="2301" idx="1"/>
          </p:cNvCxnSpPr>
          <p:nvPr/>
        </p:nvCxnSpPr>
        <p:spPr>
          <a:xfrm rot="10800000" flipH="1">
            <a:off x="4294974" y="4337075"/>
            <a:ext cx="3267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8" name="Google Shape;2318;p100"/>
          <p:cNvCxnSpPr>
            <a:endCxn id="2306" idx="1"/>
          </p:cNvCxnSpPr>
          <p:nvPr/>
        </p:nvCxnSpPr>
        <p:spPr>
          <a:xfrm>
            <a:off x="5497326" y="4594300"/>
            <a:ext cx="324600" cy="1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9" name="Google Shape;2319;p100"/>
          <p:cNvCxnSpPr>
            <a:endCxn id="2300" idx="3"/>
          </p:cNvCxnSpPr>
          <p:nvPr/>
        </p:nvCxnSpPr>
        <p:spPr>
          <a:xfrm flipH="1">
            <a:off x="4919640" y="4619130"/>
            <a:ext cx="280200" cy="204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0" name="Google Shape;2320;p100"/>
          <p:cNvCxnSpPr>
            <a:stCxn id="2300" idx="1"/>
          </p:cNvCxnSpPr>
          <p:nvPr/>
        </p:nvCxnSpPr>
        <p:spPr>
          <a:xfrm rot="10800000">
            <a:off x="4342440" y="4626030"/>
            <a:ext cx="292200" cy="19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1" name="Google Shape;2321;p100"/>
          <p:cNvCxnSpPr>
            <a:stCxn id="2301" idx="3"/>
          </p:cNvCxnSpPr>
          <p:nvPr/>
        </p:nvCxnSpPr>
        <p:spPr>
          <a:xfrm>
            <a:off x="4958874" y="4337075"/>
            <a:ext cx="327000" cy="15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2" name="Google Shape;2322;p100"/>
          <p:cNvCxnSpPr/>
          <p:nvPr/>
        </p:nvCxnSpPr>
        <p:spPr>
          <a:xfrm>
            <a:off x="3687600" y="4337100"/>
            <a:ext cx="3423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3" name="Google Shape;2323;p100"/>
          <p:cNvCxnSpPr>
            <a:stCxn id="2297" idx="3"/>
          </p:cNvCxnSpPr>
          <p:nvPr/>
        </p:nvCxnSpPr>
        <p:spPr>
          <a:xfrm>
            <a:off x="2464151" y="4348950"/>
            <a:ext cx="402300" cy="18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4" name="Google Shape;2324;p100"/>
          <p:cNvCxnSpPr>
            <a:stCxn id="2298" idx="1"/>
          </p:cNvCxnSpPr>
          <p:nvPr/>
        </p:nvCxnSpPr>
        <p:spPr>
          <a:xfrm rot="10800000">
            <a:off x="1782840" y="4632750"/>
            <a:ext cx="337200" cy="26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5" name="Google Shape;2325;p100"/>
          <p:cNvCxnSpPr>
            <a:stCxn id="2306" idx="3"/>
          </p:cNvCxnSpPr>
          <p:nvPr/>
        </p:nvCxnSpPr>
        <p:spPr>
          <a:xfrm rot="10800000" flipH="1">
            <a:off x="6145626" y="4572100"/>
            <a:ext cx="4368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6" name="Google Shape;2326;p100"/>
          <p:cNvCxnSpPr/>
          <p:nvPr/>
        </p:nvCxnSpPr>
        <p:spPr>
          <a:xfrm flipH="1">
            <a:off x="6868080" y="4092600"/>
            <a:ext cx="391800" cy="29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7" name="Google Shape;2327;p100"/>
          <p:cNvCxnSpPr>
            <a:stCxn id="2309" idx="2"/>
          </p:cNvCxnSpPr>
          <p:nvPr/>
        </p:nvCxnSpPr>
        <p:spPr>
          <a:xfrm flipH="1">
            <a:off x="7941960" y="3863820"/>
            <a:ext cx="461100" cy="384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8" name="Google Shape;2328;p100"/>
          <p:cNvCxnSpPr>
            <a:stCxn id="2308" idx="0"/>
            <a:endCxn id="2288" idx="2"/>
          </p:cNvCxnSpPr>
          <p:nvPr/>
        </p:nvCxnSpPr>
        <p:spPr>
          <a:xfrm rot="10800000" flipH="1">
            <a:off x="8124252" y="3088925"/>
            <a:ext cx="252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9" name="Google Shape;2329;p100"/>
          <p:cNvCxnSpPr/>
          <p:nvPr/>
        </p:nvCxnSpPr>
        <p:spPr>
          <a:xfrm flipH="1">
            <a:off x="5436360" y="3596880"/>
            <a:ext cx="1425000" cy="880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30" name="Google Shape;2330;p100"/>
          <p:cNvCxnSpPr/>
          <p:nvPr/>
        </p:nvCxnSpPr>
        <p:spPr>
          <a:xfrm rot="10800000" flipH="1">
            <a:off x="6522600" y="3086160"/>
            <a:ext cx="1147200" cy="405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31" name="Google Shape;2331;p100"/>
          <p:cNvCxnSpPr>
            <a:stCxn id="2302" idx="3"/>
          </p:cNvCxnSpPr>
          <p:nvPr/>
        </p:nvCxnSpPr>
        <p:spPr>
          <a:xfrm rot="10800000" flipH="1">
            <a:off x="5562125" y="2991750"/>
            <a:ext cx="194880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32" name="Google Shape;2332;p100"/>
          <p:cNvCxnSpPr/>
          <p:nvPr/>
        </p:nvCxnSpPr>
        <p:spPr>
          <a:xfrm flipH="1">
            <a:off x="3160550" y="3329400"/>
            <a:ext cx="2417700" cy="11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33" name="Google Shape;2333;p100"/>
          <p:cNvCxnSpPr/>
          <p:nvPr/>
        </p:nvCxnSpPr>
        <p:spPr>
          <a:xfrm flipH="1">
            <a:off x="5787125" y="3052500"/>
            <a:ext cx="1776600" cy="2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4" name="Google Shape;2334;p100"/>
          <p:cNvCxnSpPr/>
          <p:nvPr/>
        </p:nvCxnSpPr>
        <p:spPr>
          <a:xfrm flipH="1">
            <a:off x="7412280" y="3092940"/>
            <a:ext cx="545100" cy="84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5" name="Google Shape;2335;p100"/>
          <p:cNvCxnSpPr>
            <a:endCxn id="2309" idx="0"/>
          </p:cNvCxnSpPr>
          <p:nvPr/>
        </p:nvCxnSpPr>
        <p:spPr>
          <a:xfrm flipH="1">
            <a:off x="8403060" y="3086220"/>
            <a:ext cx="11400" cy="55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6" name="Google Shape;2336;p100"/>
          <p:cNvCxnSpPr>
            <a:endCxn id="2287" idx="0"/>
          </p:cNvCxnSpPr>
          <p:nvPr/>
        </p:nvCxnSpPr>
        <p:spPr>
          <a:xfrm flipH="1">
            <a:off x="7829400" y="3863940"/>
            <a:ext cx="192600" cy="25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7" name="Google Shape;2337;p100"/>
          <p:cNvCxnSpPr/>
          <p:nvPr/>
        </p:nvCxnSpPr>
        <p:spPr>
          <a:xfrm flipH="1">
            <a:off x="7003900" y="3099775"/>
            <a:ext cx="809700" cy="459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8" name="Google Shape;2338;p100"/>
          <p:cNvCxnSpPr/>
          <p:nvPr/>
        </p:nvCxnSpPr>
        <p:spPr>
          <a:xfrm rot="10800000" flipH="1">
            <a:off x="5329260" y="3567660"/>
            <a:ext cx="984300" cy="866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9" name="Google Shape;2339;p100"/>
          <p:cNvCxnSpPr/>
          <p:nvPr/>
        </p:nvCxnSpPr>
        <p:spPr>
          <a:xfrm rot="10800000" flipH="1">
            <a:off x="3011400" y="3215580"/>
            <a:ext cx="2223600" cy="12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40" name="Google Shape;2340;p100"/>
          <p:cNvSpPr/>
          <p:nvPr/>
        </p:nvSpPr>
        <p:spPr>
          <a:xfrm>
            <a:off x="4110249" y="4905350"/>
            <a:ext cx="326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1" name="Google Shape;2341;p100"/>
          <p:cNvCxnSpPr/>
          <p:nvPr/>
        </p:nvCxnSpPr>
        <p:spPr>
          <a:xfrm flipH="1">
            <a:off x="4443660" y="4678200"/>
            <a:ext cx="885600" cy="35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342" name="Google Shape;2342;p100"/>
          <p:cNvCxnSpPr/>
          <p:nvPr/>
        </p:nvCxnSpPr>
        <p:spPr>
          <a:xfrm rot="10800000">
            <a:off x="3187455" y="4680200"/>
            <a:ext cx="922800" cy="3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10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 dirty="0">
                <a:solidFill>
                  <a:schemeClr val="dk1"/>
                </a:solidFill>
              </a:rPr>
              <a:t>4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the MST for these scores: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8" name="Google Shape;2348;p101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9" name="Google Shape;2349;p101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135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0" name="Google Shape;2350;p101"/>
          <p:cNvSpPr/>
          <p:nvPr/>
        </p:nvSpPr>
        <p:spPr>
          <a:xfrm>
            <a:off x="4327200" y="261000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1" name="Google Shape;2351;p101"/>
          <p:cNvSpPr/>
          <p:nvPr/>
        </p:nvSpPr>
        <p:spPr>
          <a:xfrm>
            <a:off x="493920" y="4434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2" name="Google Shape;2352;p101"/>
          <p:cNvSpPr/>
          <p:nvPr/>
        </p:nvSpPr>
        <p:spPr>
          <a:xfrm>
            <a:off x="1418040" y="4398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3" name="Google Shape;2353;p101"/>
          <p:cNvSpPr/>
          <p:nvPr/>
        </p:nvSpPr>
        <p:spPr>
          <a:xfrm>
            <a:off x="2676600" y="4398480"/>
            <a:ext cx="669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4" name="Google Shape;2354;p101"/>
          <p:cNvSpPr/>
          <p:nvPr/>
        </p:nvSpPr>
        <p:spPr>
          <a:xfrm>
            <a:off x="396252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5" name="Google Shape;2355;p101"/>
          <p:cNvSpPr/>
          <p:nvPr/>
        </p:nvSpPr>
        <p:spPr>
          <a:xfrm>
            <a:off x="508500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6" name="Google Shape;2356;p101"/>
          <p:cNvSpPr/>
          <p:nvPr/>
        </p:nvSpPr>
        <p:spPr>
          <a:xfrm>
            <a:off x="6397200" y="4265280"/>
            <a:ext cx="694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7" name="Google Shape;2357;p101"/>
          <p:cNvSpPr/>
          <p:nvPr/>
        </p:nvSpPr>
        <p:spPr>
          <a:xfrm>
            <a:off x="7585200" y="412344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8" name="Google Shape;2358;p101"/>
          <p:cNvSpPr/>
          <p:nvPr/>
        </p:nvSpPr>
        <p:spPr>
          <a:xfrm>
            <a:off x="7635240" y="2768760"/>
            <a:ext cx="102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9" name="Google Shape;2359;p101"/>
          <p:cNvSpPr/>
          <p:nvPr/>
        </p:nvSpPr>
        <p:spPr>
          <a:xfrm flipH="1">
            <a:off x="1765440" y="2931840"/>
            <a:ext cx="2803680" cy="14940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360" name="Google Shape;2360;p101"/>
          <p:cNvSpPr/>
          <p:nvPr/>
        </p:nvSpPr>
        <p:spPr>
          <a:xfrm flipH="1">
            <a:off x="3010680" y="2931840"/>
            <a:ext cx="1558440" cy="1465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361" name="Google Shape;2361;p101"/>
          <p:cNvSpPr/>
          <p:nvPr/>
        </p:nvSpPr>
        <p:spPr>
          <a:xfrm rot="10800000" flipH="1">
            <a:off x="4572000" y="2919258"/>
            <a:ext cx="2962818" cy="125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362" name="Google Shape;2362;p101"/>
          <p:cNvSpPr/>
          <p:nvPr/>
        </p:nvSpPr>
        <p:spPr>
          <a:xfrm>
            <a:off x="3130200" y="3427925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3" name="Google Shape;2363;p101"/>
          <p:cNvSpPr/>
          <p:nvPr/>
        </p:nvSpPr>
        <p:spPr>
          <a:xfrm>
            <a:off x="3920760" y="33231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4" name="Google Shape;2364;p101"/>
          <p:cNvSpPr/>
          <p:nvPr/>
        </p:nvSpPr>
        <p:spPr>
          <a:xfrm>
            <a:off x="4930549" y="2797200"/>
            <a:ext cx="3153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5" name="Google Shape;2365;p101"/>
          <p:cNvSpPr/>
          <p:nvPr/>
        </p:nvSpPr>
        <p:spPr>
          <a:xfrm>
            <a:off x="1060200" y="4235400"/>
            <a:ext cx="314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6" name="Google Shape;2366;p101"/>
          <p:cNvSpPr/>
          <p:nvPr/>
        </p:nvSpPr>
        <p:spPr>
          <a:xfrm>
            <a:off x="105336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7" name="Google Shape;2367;p101"/>
          <p:cNvSpPr/>
          <p:nvPr/>
        </p:nvSpPr>
        <p:spPr>
          <a:xfrm>
            <a:off x="2148851" y="4235400"/>
            <a:ext cx="3153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8" name="Google Shape;2368;p101"/>
          <p:cNvSpPr/>
          <p:nvPr/>
        </p:nvSpPr>
        <p:spPr>
          <a:xfrm>
            <a:off x="212004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9" name="Google Shape;2369;p101"/>
          <p:cNvSpPr/>
          <p:nvPr/>
        </p:nvSpPr>
        <p:spPr>
          <a:xfrm>
            <a:off x="3478674" y="4223525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0" name="Google Shape;2370;p101"/>
          <p:cNvSpPr/>
          <p:nvPr/>
        </p:nvSpPr>
        <p:spPr>
          <a:xfrm>
            <a:off x="4634640" y="470988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1" name="Google Shape;2371;p101"/>
          <p:cNvSpPr/>
          <p:nvPr/>
        </p:nvSpPr>
        <p:spPr>
          <a:xfrm>
            <a:off x="4621674" y="4223525"/>
            <a:ext cx="3372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2" name="Google Shape;2372;p101"/>
          <p:cNvSpPr/>
          <p:nvPr/>
        </p:nvSpPr>
        <p:spPr>
          <a:xfrm>
            <a:off x="5235125" y="3025800"/>
            <a:ext cx="327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3" name="Google Shape;2373;p101"/>
          <p:cNvSpPr/>
          <p:nvPr/>
        </p:nvSpPr>
        <p:spPr>
          <a:xfrm>
            <a:off x="5578250" y="3184200"/>
            <a:ext cx="314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4" name="Google Shape;2374;p101"/>
          <p:cNvSpPr/>
          <p:nvPr/>
        </p:nvSpPr>
        <p:spPr>
          <a:xfrm>
            <a:off x="5821926" y="4627450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5" name="Google Shape;2375;p101"/>
          <p:cNvSpPr/>
          <p:nvPr/>
        </p:nvSpPr>
        <p:spPr>
          <a:xfrm>
            <a:off x="7193520" y="394164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6" name="Google Shape;2376;p101"/>
          <p:cNvSpPr/>
          <p:nvPr/>
        </p:nvSpPr>
        <p:spPr>
          <a:xfrm>
            <a:off x="7955652" y="3636725"/>
            <a:ext cx="3372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7" name="Google Shape;2377;p101"/>
          <p:cNvSpPr/>
          <p:nvPr/>
        </p:nvSpPr>
        <p:spPr>
          <a:xfrm>
            <a:off x="8260560" y="363672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8" name="Google Shape;2378;p101"/>
          <p:cNvCxnSpPr>
            <a:stCxn id="2366" idx="1"/>
            <a:endCxn id="2351" idx="2"/>
          </p:cNvCxnSpPr>
          <p:nvPr/>
        </p:nvCxnSpPr>
        <p:spPr>
          <a:xfrm rot="10800000">
            <a:off x="738060" y="4754550"/>
            <a:ext cx="315300" cy="14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79" name="Google Shape;2379;p101"/>
          <p:cNvCxnSpPr/>
          <p:nvPr/>
        </p:nvCxnSpPr>
        <p:spPr>
          <a:xfrm>
            <a:off x="1278960" y="4386360"/>
            <a:ext cx="314700" cy="13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80" name="Google Shape;2380;p101"/>
          <p:cNvCxnSpPr/>
          <p:nvPr/>
        </p:nvCxnSpPr>
        <p:spPr>
          <a:xfrm flipH="1">
            <a:off x="1262400" y="4718520"/>
            <a:ext cx="323700" cy="181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1" name="Google Shape;2381;p101"/>
          <p:cNvCxnSpPr/>
          <p:nvPr/>
        </p:nvCxnSpPr>
        <p:spPr>
          <a:xfrm rot="10800000" flipH="1">
            <a:off x="830650" y="4435025"/>
            <a:ext cx="236400" cy="10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2" name="Google Shape;2382;p101"/>
          <p:cNvCxnSpPr/>
          <p:nvPr/>
        </p:nvCxnSpPr>
        <p:spPr>
          <a:xfrm rot="10800000" flipH="1">
            <a:off x="1769375" y="4386300"/>
            <a:ext cx="445800" cy="1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3" name="Google Shape;2383;p101"/>
          <p:cNvCxnSpPr>
            <a:endCxn id="2368" idx="3"/>
          </p:cNvCxnSpPr>
          <p:nvPr/>
        </p:nvCxnSpPr>
        <p:spPr>
          <a:xfrm flipH="1">
            <a:off x="2405040" y="4713750"/>
            <a:ext cx="370500" cy="18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4" name="Google Shape;2384;p101"/>
          <p:cNvCxnSpPr>
            <a:endCxn id="2369" idx="1"/>
          </p:cNvCxnSpPr>
          <p:nvPr/>
        </p:nvCxnSpPr>
        <p:spPr>
          <a:xfrm rot="10800000" flipH="1">
            <a:off x="3187674" y="4337075"/>
            <a:ext cx="291000" cy="2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5" name="Google Shape;2385;p101"/>
          <p:cNvCxnSpPr>
            <a:endCxn id="2371" idx="1"/>
          </p:cNvCxnSpPr>
          <p:nvPr/>
        </p:nvCxnSpPr>
        <p:spPr>
          <a:xfrm rot="10800000" flipH="1">
            <a:off x="4294974" y="4337075"/>
            <a:ext cx="3267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6" name="Google Shape;2386;p101"/>
          <p:cNvCxnSpPr>
            <a:endCxn id="2374" idx="1"/>
          </p:cNvCxnSpPr>
          <p:nvPr/>
        </p:nvCxnSpPr>
        <p:spPr>
          <a:xfrm>
            <a:off x="5497326" y="4594300"/>
            <a:ext cx="324600" cy="1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7" name="Google Shape;2387;p101"/>
          <p:cNvCxnSpPr>
            <a:endCxn id="2370" idx="3"/>
          </p:cNvCxnSpPr>
          <p:nvPr/>
        </p:nvCxnSpPr>
        <p:spPr>
          <a:xfrm flipH="1">
            <a:off x="4919640" y="4619130"/>
            <a:ext cx="280200" cy="204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8" name="Google Shape;2388;p101"/>
          <p:cNvCxnSpPr>
            <a:stCxn id="2370" idx="1"/>
          </p:cNvCxnSpPr>
          <p:nvPr/>
        </p:nvCxnSpPr>
        <p:spPr>
          <a:xfrm rot="10800000">
            <a:off x="4342440" y="4626030"/>
            <a:ext cx="292200" cy="19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89" name="Google Shape;2389;p101"/>
          <p:cNvCxnSpPr>
            <a:stCxn id="2371" idx="3"/>
          </p:cNvCxnSpPr>
          <p:nvPr/>
        </p:nvCxnSpPr>
        <p:spPr>
          <a:xfrm>
            <a:off x="4958874" y="4337075"/>
            <a:ext cx="327000" cy="15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90" name="Google Shape;2390;p101"/>
          <p:cNvCxnSpPr/>
          <p:nvPr/>
        </p:nvCxnSpPr>
        <p:spPr>
          <a:xfrm>
            <a:off x="3687600" y="4337100"/>
            <a:ext cx="3423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91" name="Google Shape;2391;p101"/>
          <p:cNvCxnSpPr>
            <a:stCxn id="2367" idx="3"/>
          </p:cNvCxnSpPr>
          <p:nvPr/>
        </p:nvCxnSpPr>
        <p:spPr>
          <a:xfrm>
            <a:off x="2464151" y="4348950"/>
            <a:ext cx="402300" cy="18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92" name="Google Shape;2392;p101"/>
          <p:cNvCxnSpPr>
            <a:stCxn id="2368" idx="1"/>
          </p:cNvCxnSpPr>
          <p:nvPr/>
        </p:nvCxnSpPr>
        <p:spPr>
          <a:xfrm rot="10800000">
            <a:off x="1782840" y="4632750"/>
            <a:ext cx="337200" cy="26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93" name="Google Shape;2393;p101"/>
          <p:cNvCxnSpPr>
            <a:stCxn id="2374" idx="3"/>
          </p:cNvCxnSpPr>
          <p:nvPr/>
        </p:nvCxnSpPr>
        <p:spPr>
          <a:xfrm rot="10800000" flipH="1">
            <a:off x="6145626" y="4572100"/>
            <a:ext cx="4368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94" name="Google Shape;2394;p101"/>
          <p:cNvCxnSpPr/>
          <p:nvPr/>
        </p:nvCxnSpPr>
        <p:spPr>
          <a:xfrm flipH="1">
            <a:off x="6868080" y="4092600"/>
            <a:ext cx="391800" cy="29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95" name="Google Shape;2395;p101"/>
          <p:cNvCxnSpPr>
            <a:stCxn id="2377" idx="2"/>
          </p:cNvCxnSpPr>
          <p:nvPr/>
        </p:nvCxnSpPr>
        <p:spPr>
          <a:xfrm flipH="1">
            <a:off x="7941960" y="3863820"/>
            <a:ext cx="461100" cy="384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96" name="Google Shape;2396;p101"/>
          <p:cNvCxnSpPr>
            <a:stCxn id="2376" idx="0"/>
            <a:endCxn id="2358" idx="2"/>
          </p:cNvCxnSpPr>
          <p:nvPr/>
        </p:nvCxnSpPr>
        <p:spPr>
          <a:xfrm rot="10800000" flipH="1">
            <a:off x="8124252" y="3088925"/>
            <a:ext cx="25200" cy="54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97" name="Google Shape;2397;p101"/>
          <p:cNvCxnSpPr>
            <a:stCxn id="2372" idx="3"/>
          </p:cNvCxnSpPr>
          <p:nvPr/>
        </p:nvCxnSpPr>
        <p:spPr>
          <a:xfrm rot="10800000" flipH="1">
            <a:off x="5562125" y="2991750"/>
            <a:ext cx="1948800" cy="1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98" name="Google Shape;2398;p101"/>
          <p:cNvCxnSpPr/>
          <p:nvPr/>
        </p:nvCxnSpPr>
        <p:spPr>
          <a:xfrm flipH="1">
            <a:off x="3160550" y="3329400"/>
            <a:ext cx="2417700" cy="11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99" name="Google Shape;2399;p101"/>
          <p:cNvCxnSpPr/>
          <p:nvPr/>
        </p:nvCxnSpPr>
        <p:spPr>
          <a:xfrm flipH="1">
            <a:off x="5787125" y="3052500"/>
            <a:ext cx="1776600" cy="2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0" name="Google Shape;2400;p101"/>
          <p:cNvCxnSpPr/>
          <p:nvPr/>
        </p:nvCxnSpPr>
        <p:spPr>
          <a:xfrm flipH="1">
            <a:off x="7412280" y="3092940"/>
            <a:ext cx="545100" cy="84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1" name="Google Shape;2401;p101"/>
          <p:cNvCxnSpPr>
            <a:endCxn id="2377" idx="0"/>
          </p:cNvCxnSpPr>
          <p:nvPr/>
        </p:nvCxnSpPr>
        <p:spPr>
          <a:xfrm flipH="1">
            <a:off x="8403060" y="3086220"/>
            <a:ext cx="11400" cy="55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2" name="Google Shape;2402;p101"/>
          <p:cNvCxnSpPr>
            <a:endCxn id="2357" idx="0"/>
          </p:cNvCxnSpPr>
          <p:nvPr/>
        </p:nvCxnSpPr>
        <p:spPr>
          <a:xfrm flipH="1">
            <a:off x="7829400" y="3863940"/>
            <a:ext cx="192600" cy="25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03" name="Google Shape;2403;p101"/>
          <p:cNvCxnSpPr/>
          <p:nvPr/>
        </p:nvCxnSpPr>
        <p:spPr>
          <a:xfrm rot="10800000" flipH="1">
            <a:off x="3011400" y="3215580"/>
            <a:ext cx="2223600" cy="12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4" name="Google Shape;2404;p101"/>
          <p:cNvSpPr/>
          <p:nvPr/>
        </p:nvSpPr>
        <p:spPr>
          <a:xfrm>
            <a:off x="4110249" y="4905350"/>
            <a:ext cx="326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5" name="Google Shape;2405;p101"/>
          <p:cNvCxnSpPr/>
          <p:nvPr/>
        </p:nvCxnSpPr>
        <p:spPr>
          <a:xfrm flipH="1">
            <a:off x="4443660" y="4678200"/>
            <a:ext cx="885600" cy="35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406" name="Google Shape;2406;p101"/>
          <p:cNvCxnSpPr/>
          <p:nvPr/>
        </p:nvCxnSpPr>
        <p:spPr>
          <a:xfrm rot="10800000">
            <a:off x="3187455" y="4680200"/>
            <a:ext cx="922800" cy="33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07" name="Google Shape;2407;p101"/>
          <p:cNvSpPr/>
          <p:nvPr/>
        </p:nvSpPr>
        <p:spPr>
          <a:xfrm>
            <a:off x="5105525" y="2789125"/>
            <a:ext cx="3592750" cy="1917950"/>
          </a:xfrm>
          <a:custGeom>
            <a:avLst/>
            <a:gdLst/>
            <a:ahLst/>
            <a:cxnLst/>
            <a:rect l="l" t="t" r="r" b="b"/>
            <a:pathLst>
              <a:path w="143710" h="76718" extrusionOk="0">
                <a:moveTo>
                  <a:pt x="139928" y="3241"/>
                </a:moveTo>
                <a:lnTo>
                  <a:pt x="105892" y="0"/>
                </a:lnTo>
                <a:lnTo>
                  <a:pt x="102110" y="4322"/>
                </a:lnTo>
                <a:lnTo>
                  <a:pt x="99949" y="11886"/>
                </a:lnTo>
                <a:lnTo>
                  <a:pt x="91034" y="14317"/>
                </a:lnTo>
                <a:lnTo>
                  <a:pt x="63751" y="22151"/>
                </a:lnTo>
                <a:lnTo>
                  <a:pt x="18369" y="52406"/>
                </a:lnTo>
                <a:lnTo>
                  <a:pt x="12155" y="59429"/>
                </a:lnTo>
                <a:lnTo>
                  <a:pt x="2431" y="68344"/>
                </a:lnTo>
                <a:lnTo>
                  <a:pt x="0" y="72396"/>
                </a:lnTo>
                <a:lnTo>
                  <a:pt x="7023" y="75637"/>
                </a:lnTo>
                <a:lnTo>
                  <a:pt x="21610" y="76718"/>
                </a:lnTo>
                <a:lnTo>
                  <a:pt x="23501" y="69154"/>
                </a:lnTo>
                <a:lnTo>
                  <a:pt x="36738" y="59429"/>
                </a:lnTo>
                <a:lnTo>
                  <a:pt x="55377" y="40790"/>
                </a:lnTo>
                <a:lnTo>
                  <a:pt x="87252" y="26203"/>
                </a:lnTo>
                <a:lnTo>
                  <a:pt x="104541" y="16478"/>
                </a:lnTo>
                <a:lnTo>
                  <a:pt x="121289" y="14317"/>
                </a:lnTo>
                <a:lnTo>
                  <a:pt x="136417" y="14317"/>
                </a:lnTo>
                <a:lnTo>
                  <a:pt x="143710" y="10805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p102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 dirty="0">
                <a:solidFill>
                  <a:schemeClr val="dk1"/>
                </a:solidFill>
              </a:rPr>
              <a:t>4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the MST for these scores: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3" name="Google Shape;2413;p102"/>
          <p:cNvSpPr/>
          <p:nvPr/>
        </p:nvSpPr>
        <p:spPr>
          <a:xfrm>
            <a:off x="311760" y="1152360"/>
            <a:ext cx="85191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4" name="Google Shape;2414;p102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136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5" name="Google Shape;2415;p102"/>
          <p:cNvSpPr/>
          <p:nvPr/>
        </p:nvSpPr>
        <p:spPr>
          <a:xfrm>
            <a:off x="4327200" y="261000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6" name="Google Shape;2416;p102"/>
          <p:cNvSpPr/>
          <p:nvPr/>
        </p:nvSpPr>
        <p:spPr>
          <a:xfrm>
            <a:off x="493920" y="4434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7" name="Google Shape;2417;p102"/>
          <p:cNvSpPr/>
          <p:nvPr/>
        </p:nvSpPr>
        <p:spPr>
          <a:xfrm>
            <a:off x="1418040" y="4398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8" name="Google Shape;2418;p102"/>
          <p:cNvSpPr/>
          <p:nvPr/>
        </p:nvSpPr>
        <p:spPr>
          <a:xfrm>
            <a:off x="2676600" y="4398480"/>
            <a:ext cx="669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9" name="Google Shape;2419;p102"/>
          <p:cNvSpPr/>
          <p:nvPr/>
        </p:nvSpPr>
        <p:spPr>
          <a:xfrm>
            <a:off x="396252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0" name="Google Shape;2420;p102"/>
          <p:cNvSpPr/>
          <p:nvPr/>
        </p:nvSpPr>
        <p:spPr>
          <a:xfrm>
            <a:off x="508500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1" name="Google Shape;2421;p102"/>
          <p:cNvSpPr/>
          <p:nvPr/>
        </p:nvSpPr>
        <p:spPr>
          <a:xfrm>
            <a:off x="6397200" y="4265280"/>
            <a:ext cx="694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2" name="Google Shape;2422;p102"/>
          <p:cNvSpPr/>
          <p:nvPr/>
        </p:nvSpPr>
        <p:spPr>
          <a:xfrm>
            <a:off x="7585200" y="412344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3" name="Google Shape;2423;p102"/>
          <p:cNvSpPr/>
          <p:nvPr/>
        </p:nvSpPr>
        <p:spPr>
          <a:xfrm>
            <a:off x="7635240" y="2768760"/>
            <a:ext cx="102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4" name="Google Shape;2424;p102"/>
          <p:cNvSpPr/>
          <p:nvPr/>
        </p:nvSpPr>
        <p:spPr>
          <a:xfrm flipH="1">
            <a:off x="1765440" y="2931840"/>
            <a:ext cx="2803680" cy="14940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425" name="Google Shape;2425;p102"/>
          <p:cNvSpPr/>
          <p:nvPr/>
        </p:nvSpPr>
        <p:spPr>
          <a:xfrm flipH="1">
            <a:off x="3010680" y="2931840"/>
            <a:ext cx="1558440" cy="1465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426" name="Google Shape;2426;p102"/>
          <p:cNvSpPr/>
          <p:nvPr/>
        </p:nvSpPr>
        <p:spPr>
          <a:xfrm rot="10800000" flipH="1">
            <a:off x="4572000" y="2919258"/>
            <a:ext cx="2962818" cy="125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427" name="Google Shape;2427;p102"/>
          <p:cNvSpPr/>
          <p:nvPr/>
        </p:nvSpPr>
        <p:spPr>
          <a:xfrm>
            <a:off x="3130200" y="3427925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8" name="Google Shape;2428;p102"/>
          <p:cNvSpPr/>
          <p:nvPr/>
        </p:nvSpPr>
        <p:spPr>
          <a:xfrm>
            <a:off x="3920760" y="33231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9" name="Google Shape;2429;p102"/>
          <p:cNvSpPr/>
          <p:nvPr/>
        </p:nvSpPr>
        <p:spPr>
          <a:xfrm>
            <a:off x="4930549" y="2797200"/>
            <a:ext cx="3153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0" name="Google Shape;2430;p102"/>
          <p:cNvSpPr/>
          <p:nvPr/>
        </p:nvSpPr>
        <p:spPr>
          <a:xfrm>
            <a:off x="1060200" y="4235400"/>
            <a:ext cx="314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1" name="Google Shape;2431;p102"/>
          <p:cNvSpPr/>
          <p:nvPr/>
        </p:nvSpPr>
        <p:spPr>
          <a:xfrm>
            <a:off x="105336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2" name="Google Shape;2432;p102"/>
          <p:cNvSpPr/>
          <p:nvPr/>
        </p:nvSpPr>
        <p:spPr>
          <a:xfrm>
            <a:off x="2148851" y="4235400"/>
            <a:ext cx="3153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3" name="Google Shape;2433;p102"/>
          <p:cNvSpPr/>
          <p:nvPr/>
        </p:nvSpPr>
        <p:spPr>
          <a:xfrm>
            <a:off x="212004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4" name="Google Shape;2434;p102"/>
          <p:cNvSpPr/>
          <p:nvPr/>
        </p:nvSpPr>
        <p:spPr>
          <a:xfrm>
            <a:off x="3478674" y="4223525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5" name="Google Shape;2435;p102"/>
          <p:cNvSpPr/>
          <p:nvPr/>
        </p:nvSpPr>
        <p:spPr>
          <a:xfrm>
            <a:off x="4634640" y="470988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6" name="Google Shape;2436;p102"/>
          <p:cNvSpPr/>
          <p:nvPr/>
        </p:nvSpPr>
        <p:spPr>
          <a:xfrm>
            <a:off x="4621674" y="4223525"/>
            <a:ext cx="3372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7" name="Google Shape;2437;p102"/>
          <p:cNvSpPr/>
          <p:nvPr/>
        </p:nvSpPr>
        <p:spPr>
          <a:xfrm>
            <a:off x="5235125" y="3025800"/>
            <a:ext cx="327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8" name="Google Shape;2438;p102"/>
          <p:cNvSpPr/>
          <p:nvPr/>
        </p:nvSpPr>
        <p:spPr>
          <a:xfrm>
            <a:off x="5578250" y="3184200"/>
            <a:ext cx="314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9" name="Google Shape;2439;p102"/>
          <p:cNvSpPr/>
          <p:nvPr/>
        </p:nvSpPr>
        <p:spPr>
          <a:xfrm>
            <a:off x="5821926" y="4627450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0" name="Google Shape;2440;p102"/>
          <p:cNvSpPr/>
          <p:nvPr/>
        </p:nvSpPr>
        <p:spPr>
          <a:xfrm>
            <a:off x="7193520" y="394164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1" name="Google Shape;2441;p102"/>
          <p:cNvSpPr/>
          <p:nvPr/>
        </p:nvSpPr>
        <p:spPr>
          <a:xfrm>
            <a:off x="7955652" y="3636725"/>
            <a:ext cx="3372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2" name="Google Shape;2442;p102"/>
          <p:cNvSpPr/>
          <p:nvPr/>
        </p:nvSpPr>
        <p:spPr>
          <a:xfrm>
            <a:off x="8260560" y="363672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3" name="Google Shape;2443;p102"/>
          <p:cNvCxnSpPr>
            <a:stCxn id="2431" idx="1"/>
            <a:endCxn id="2416" idx="2"/>
          </p:cNvCxnSpPr>
          <p:nvPr/>
        </p:nvCxnSpPr>
        <p:spPr>
          <a:xfrm rot="10800000">
            <a:off x="738060" y="4754550"/>
            <a:ext cx="315300" cy="14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4" name="Google Shape;2444;p102"/>
          <p:cNvCxnSpPr/>
          <p:nvPr/>
        </p:nvCxnSpPr>
        <p:spPr>
          <a:xfrm>
            <a:off x="1278960" y="4386360"/>
            <a:ext cx="314700" cy="13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45" name="Google Shape;2445;p102"/>
          <p:cNvCxnSpPr/>
          <p:nvPr/>
        </p:nvCxnSpPr>
        <p:spPr>
          <a:xfrm flipH="1">
            <a:off x="1262400" y="4718520"/>
            <a:ext cx="323700" cy="181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6" name="Google Shape;2446;p102"/>
          <p:cNvCxnSpPr/>
          <p:nvPr/>
        </p:nvCxnSpPr>
        <p:spPr>
          <a:xfrm rot="10800000" flipH="1">
            <a:off x="830650" y="4435025"/>
            <a:ext cx="236400" cy="10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7" name="Google Shape;2447;p102"/>
          <p:cNvCxnSpPr/>
          <p:nvPr/>
        </p:nvCxnSpPr>
        <p:spPr>
          <a:xfrm rot="10800000" flipH="1">
            <a:off x="1769375" y="4386300"/>
            <a:ext cx="445800" cy="1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8" name="Google Shape;2448;p102"/>
          <p:cNvCxnSpPr>
            <a:endCxn id="2433" idx="3"/>
          </p:cNvCxnSpPr>
          <p:nvPr/>
        </p:nvCxnSpPr>
        <p:spPr>
          <a:xfrm flipH="1">
            <a:off x="2405040" y="4713750"/>
            <a:ext cx="370500" cy="18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9" name="Google Shape;2449;p102"/>
          <p:cNvCxnSpPr>
            <a:endCxn id="2434" idx="1"/>
          </p:cNvCxnSpPr>
          <p:nvPr/>
        </p:nvCxnSpPr>
        <p:spPr>
          <a:xfrm rot="10800000" flipH="1">
            <a:off x="3187674" y="4337075"/>
            <a:ext cx="291000" cy="2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50" name="Google Shape;2450;p102"/>
          <p:cNvCxnSpPr>
            <a:endCxn id="2436" idx="1"/>
          </p:cNvCxnSpPr>
          <p:nvPr/>
        </p:nvCxnSpPr>
        <p:spPr>
          <a:xfrm rot="10800000" flipH="1">
            <a:off x="4294974" y="4337075"/>
            <a:ext cx="326700" cy="1809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51" name="Google Shape;2451;p102"/>
          <p:cNvCxnSpPr>
            <a:endCxn id="2439" idx="1"/>
          </p:cNvCxnSpPr>
          <p:nvPr/>
        </p:nvCxnSpPr>
        <p:spPr>
          <a:xfrm>
            <a:off x="5497326" y="4594300"/>
            <a:ext cx="324600" cy="1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52" name="Google Shape;2452;p102"/>
          <p:cNvCxnSpPr>
            <a:endCxn id="2435" idx="3"/>
          </p:cNvCxnSpPr>
          <p:nvPr/>
        </p:nvCxnSpPr>
        <p:spPr>
          <a:xfrm flipH="1">
            <a:off x="4919640" y="4619130"/>
            <a:ext cx="280200" cy="204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53" name="Google Shape;2453;p102"/>
          <p:cNvCxnSpPr>
            <a:stCxn id="2435" idx="1"/>
          </p:cNvCxnSpPr>
          <p:nvPr/>
        </p:nvCxnSpPr>
        <p:spPr>
          <a:xfrm rot="10800000">
            <a:off x="4342440" y="4626030"/>
            <a:ext cx="292200" cy="19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4" name="Google Shape;2454;p102"/>
          <p:cNvCxnSpPr>
            <a:stCxn id="2436" idx="3"/>
          </p:cNvCxnSpPr>
          <p:nvPr/>
        </p:nvCxnSpPr>
        <p:spPr>
          <a:xfrm>
            <a:off x="4958874" y="4337075"/>
            <a:ext cx="327000" cy="1539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5" name="Google Shape;2455;p102"/>
          <p:cNvCxnSpPr/>
          <p:nvPr/>
        </p:nvCxnSpPr>
        <p:spPr>
          <a:xfrm>
            <a:off x="3687600" y="4337100"/>
            <a:ext cx="3423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6" name="Google Shape;2456;p102"/>
          <p:cNvCxnSpPr>
            <a:stCxn id="2432" idx="3"/>
          </p:cNvCxnSpPr>
          <p:nvPr/>
        </p:nvCxnSpPr>
        <p:spPr>
          <a:xfrm>
            <a:off x="2464151" y="4348950"/>
            <a:ext cx="402300" cy="18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7" name="Google Shape;2457;p102"/>
          <p:cNvCxnSpPr>
            <a:stCxn id="2433" idx="1"/>
          </p:cNvCxnSpPr>
          <p:nvPr/>
        </p:nvCxnSpPr>
        <p:spPr>
          <a:xfrm rot="10800000">
            <a:off x="1782840" y="4632750"/>
            <a:ext cx="337200" cy="26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8" name="Google Shape;2458;p102"/>
          <p:cNvCxnSpPr>
            <a:stCxn id="2439" idx="3"/>
          </p:cNvCxnSpPr>
          <p:nvPr/>
        </p:nvCxnSpPr>
        <p:spPr>
          <a:xfrm rot="10800000" flipH="1">
            <a:off x="6145626" y="4572100"/>
            <a:ext cx="4368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59" name="Google Shape;2459;p102"/>
          <p:cNvCxnSpPr/>
          <p:nvPr/>
        </p:nvCxnSpPr>
        <p:spPr>
          <a:xfrm flipH="1">
            <a:off x="6868080" y="4092600"/>
            <a:ext cx="391800" cy="29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0" name="Google Shape;2460;p102"/>
          <p:cNvCxnSpPr>
            <a:stCxn id="2442" idx="2"/>
          </p:cNvCxnSpPr>
          <p:nvPr/>
        </p:nvCxnSpPr>
        <p:spPr>
          <a:xfrm flipH="1">
            <a:off x="7941960" y="3863820"/>
            <a:ext cx="461100" cy="384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1" name="Google Shape;2461;p102"/>
          <p:cNvCxnSpPr>
            <a:stCxn id="2441" idx="0"/>
            <a:endCxn id="2423" idx="2"/>
          </p:cNvCxnSpPr>
          <p:nvPr/>
        </p:nvCxnSpPr>
        <p:spPr>
          <a:xfrm rot="10800000" flipH="1">
            <a:off x="8124252" y="3088925"/>
            <a:ext cx="25200" cy="547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2" name="Google Shape;2462;p102"/>
          <p:cNvCxnSpPr>
            <a:stCxn id="2437" idx="3"/>
          </p:cNvCxnSpPr>
          <p:nvPr/>
        </p:nvCxnSpPr>
        <p:spPr>
          <a:xfrm rot="10800000" flipH="1">
            <a:off x="5562125" y="2991750"/>
            <a:ext cx="1948800" cy="1476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3" name="Google Shape;2463;p102"/>
          <p:cNvCxnSpPr/>
          <p:nvPr/>
        </p:nvCxnSpPr>
        <p:spPr>
          <a:xfrm flipH="1">
            <a:off x="3160550" y="3329400"/>
            <a:ext cx="2417700" cy="11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64" name="Google Shape;2464;p102"/>
          <p:cNvCxnSpPr/>
          <p:nvPr/>
        </p:nvCxnSpPr>
        <p:spPr>
          <a:xfrm flipH="1">
            <a:off x="5787125" y="3052500"/>
            <a:ext cx="1776600" cy="2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5" name="Google Shape;2465;p102"/>
          <p:cNvCxnSpPr/>
          <p:nvPr/>
        </p:nvCxnSpPr>
        <p:spPr>
          <a:xfrm flipH="1">
            <a:off x="7412280" y="3092940"/>
            <a:ext cx="545100" cy="84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6" name="Google Shape;2466;p102"/>
          <p:cNvCxnSpPr>
            <a:endCxn id="2442" idx="0"/>
          </p:cNvCxnSpPr>
          <p:nvPr/>
        </p:nvCxnSpPr>
        <p:spPr>
          <a:xfrm flipH="1">
            <a:off x="8403060" y="3086220"/>
            <a:ext cx="11400" cy="55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7" name="Google Shape;2467;p102"/>
          <p:cNvCxnSpPr>
            <a:endCxn id="2422" idx="0"/>
          </p:cNvCxnSpPr>
          <p:nvPr/>
        </p:nvCxnSpPr>
        <p:spPr>
          <a:xfrm flipH="1">
            <a:off x="7829400" y="3863940"/>
            <a:ext cx="192600" cy="259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8" name="Google Shape;2468;p102"/>
          <p:cNvCxnSpPr/>
          <p:nvPr/>
        </p:nvCxnSpPr>
        <p:spPr>
          <a:xfrm rot="10800000" flipH="1">
            <a:off x="3011400" y="3215580"/>
            <a:ext cx="2223600" cy="1259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9" name="Google Shape;2469;p102"/>
          <p:cNvSpPr/>
          <p:nvPr/>
        </p:nvSpPr>
        <p:spPr>
          <a:xfrm>
            <a:off x="4110249" y="4905350"/>
            <a:ext cx="326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0" name="Google Shape;2470;p102"/>
          <p:cNvCxnSpPr/>
          <p:nvPr/>
        </p:nvCxnSpPr>
        <p:spPr>
          <a:xfrm flipH="1">
            <a:off x="4443660" y="4678200"/>
            <a:ext cx="885600" cy="353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471" name="Google Shape;2471;p102"/>
          <p:cNvCxnSpPr/>
          <p:nvPr/>
        </p:nvCxnSpPr>
        <p:spPr>
          <a:xfrm rot="10800000">
            <a:off x="3187455" y="4680200"/>
            <a:ext cx="922800" cy="3387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2" name="Google Shape;2472;p102"/>
          <p:cNvSpPr/>
          <p:nvPr/>
        </p:nvSpPr>
        <p:spPr>
          <a:xfrm>
            <a:off x="5105525" y="2789125"/>
            <a:ext cx="3592750" cy="1917950"/>
          </a:xfrm>
          <a:custGeom>
            <a:avLst/>
            <a:gdLst/>
            <a:ahLst/>
            <a:cxnLst/>
            <a:rect l="l" t="t" r="r" b="b"/>
            <a:pathLst>
              <a:path w="143710" h="76718" extrusionOk="0">
                <a:moveTo>
                  <a:pt x="139928" y="3241"/>
                </a:moveTo>
                <a:lnTo>
                  <a:pt x="105892" y="0"/>
                </a:lnTo>
                <a:lnTo>
                  <a:pt x="102110" y="4322"/>
                </a:lnTo>
                <a:lnTo>
                  <a:pt x="99949" y="11886"/>
                </a:lnTo>
                <a:lnTo>
                  <a:pt x="91034" y="14317"/>
                </a:lnTo>
                <a:lnTo>
                  <a:pt x="63751" y="22151"/>
                </a:lnTo>
                <a:lnTo>
                  <a:pt x="18369" y="52406"/>
                </a:lnTo>
                <a:lnTo>
                  <a:pt x="12155" y="59429"/>
                </a:lnTo>
                <a:lnTo>
                  <a:pt x="2431" y="68344"/>
                </a:lnTo>
                <a:lnTo>
                  <a:pt x="0" y="72396"/>
                </a:lnTo>
                <a:lnTo>
                  <a:pt x="7023" y="75637"/>
                </a:lnTo>
                <a:lnTo>
                  <a:pt x="21610" y="76718"/>
                </a:lnTo>
                <a:lnTo>
                  <a:pt x="23501" y="69154"/>
                </a:lnTo>
                <a:lnTo>
                  <a:pt x="36738" y="59429"/>
                </a:lnTo>
                <a:lnTo>
                  <a:pt x="55377" y="40790"/>
                </a:lnTo>
                <a:lnTo>
                  <a:pt x="87252" y="26203"/>
                </a:lnTo>
                <a:lnTo>
                  <a:pt x="104541" y="16478"/>
                </a:lnTo>
                <a:lnTo>
                  <a:pt x="121289" y="14317"/>
                </a:lnTo>
                <a:lnTo>
                  <a:pt x="136417" y="14317"/>
                </a:lnTo>
                <a:lnTo>
                  <a:pt x="143710" y="10805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7" name="Google Shape;2477;g10363ce8c0d_1_2744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 dirty="0">
                <a:solidFill>
                  <a:schemeClr val="dk1"/>
                </a:solidFill>
              </a:rPr>
              <a:t>4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the MST for these scores: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8" name="Google Shape;2478;g10363ce8c0d_1_2744"/>
          <p:cNvSpPr/>
          <p:nvPr/>
        </p:nvSpPr>
        <p:spPr>
          <a:xfrm>
            <a:off x="311760" y="1152360"/>
            <a:ext cx="85191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9" name="Google Shape;2479;g10363ce8c0d_1_2744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137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0" name="Google Shape;2480;g10363ce8c0d_1_2744"/>
          <p:cNvSpPr/>
          <p:nvPr/>
        </p:nvSpPr>
        <p:spPr>
          <a:xfrm>
            <a:off x="4327200" y="261000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1" name="Google Shape;2481;g10363ce8c0d_1_2744"/>
          <p:cNvSpPr/>
          <p:nvPr/>
        </p:nvSpPr>
        <p:spPr>
          <a:xfrm>
            <a:off x="493920" y="4434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2" name="Google Shape;2482;g10363ce8c0d_1_2744"/>
          <p:cNvSpPr/>
          <p:nvPr/>
        </p:nvSpPr>
        <p:spPr>
          <a:xfrm>
            <a:off x="1418040" y="4398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3" name="Google Shape;2483;g10363ce8c0d_1_2744"/>
          <p:cNvSpPr/>
          <p:nvPr/>
        </p:nvSpPr>
        <p:spPr>
          <a:xfrm>
            <a:off x="2676600" y="4398480"/>
            <a:ext cx="669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4" name="Google Shape;2484;g10363ce8c0d_1_2744"/>
          <p:cNvSpPr/>
          <p:nvPr/>
        </p:nvSpPr>
        <p:spPr>
          <a:xfrm>
            <a:off x="396252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5" name="Google Shape;2485;g10363ce8c0d_1_2744"/>
          <p:cNvSpPr/>
          <p:nvPr/>
        </p:nvSpPr>
        <p:spPr>
          <a:xfrm>
            <a:off x="508500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6" name="Google Shape;2486;g10363ce8c0d_1_2744"/>
          <p:cNvSpPr/>
          <p:nvPr/>
        </p:nvSpPr>
        <p:spPr>
          <a:xfrm>
            <a:off x="6397200" y="4265280"/>
            <a:ext cx="694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7" name="Google Shape;2487;g10363ce8c0d_1_2744"/>
          <p:cNvSpPr/>
          <p:nvPr/>
        </p:nvSpPr>
        <p:spPr>
          <a:xfrm>
            <a:off x="7585200" y="412344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8" name="Google Shape;2488;g10363ce8c0d_1_2744"/>
          <p:cNvSpPr/>
          <p:nvPr/>
        </p:nvSpPr>
        <p:spPr>
          <a:xfrm>
            <a:off x="7635240" y="2768760"/>
            <a:ext cx="102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9" name="Google Shape;2489;g10363ce8c0d_1_2744"/>
          <p:cNvSpPr/>
          <p:nvPr/>
        </p:nvSpPr>
        <p:spPr>
          <a:xfrm flipH="1">
            <a:off x="1765440" y="2931840"/>
            <a:ext cx="2803680" cy="14940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490" name="Google Shape;2490;g10363ce8c0d_1_2744"/>
          <p:cNvSpPr/>
          <p:nvPr/>
        </p:nvSpPr>
        <p:spPr>
          <a:xfrm flipH="1">
            <a:off x="3010680" y="2931840"/>
            <a:ext cx="1558440" cy="1465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491" name="Google Shape;2491;g10363ce8c0d_1_2744"/>
          <p:cNvSpPr/>
          <p:nvPr/>
        </p:nvSpPr>
        <p:spPr>
          <a:xfrm rot="10800000" flipH="1">
            <a:off x="4572000" y="2919258"/>
            <a:ext cx="2962818" cy="125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492" name="Google Shape;2492;g10363ce8c0d_1_2744"/>
          <p:cNvSpPr/>
          <p:nvPr/>
        </p:nvSpPr>
        <p:spPr>
          <a:xfrm>
            <a:off x="3130200" y="3427925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3" name="Google Shape;2493;g10363ce8c0d_1_2744"/>
          <p:cNvSpPr/>
          <p:nvPr/>
        </p:nvSpPr>
        <p:spPr>
          <a:xfrm>
            <a:off x="3920760" y="33231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4" name="Google Shape;2494;g10363ce8c0d_1_2744"/>
          <p:cNvSpPr/>
          <p:nvPr/>
        </p:nvSpPr>
        <p:spPr>
          <a:xfrm>
            <a:off x="4930549" y="2797200"/>
            <a:ext cx="3153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5" name="Google Shape;2495;g10363ce8c0d_1_2744"/>
          <p:cNvSpPr/>
          <p:nvPr/>
        </p:nvSpPr>
        <p:spPr>
          <a:xfrm>
            <a:off x="1060200" y="4235400"/>
            <a:ext cx="314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g10363ce8c0d_1_2744"/>
          <p:cNvSpPr/>
          <p:nvPr/>
        </p:nvSpPr>
        <p:spPr>
          <a:xfrm>
            <a:off x="105336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7" name="Google Shape;2497;g10363ce8c0d_1_2744"/>
          <p:cNvSpPr/>
          <p:nvPr/>
        </p:nvSpPr>
        <p:spPr>
          <a:xfrm>
            <a:off x="2148851" y="4235400"/>
            <a:ext cx="3153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8" name="Google Shape;2498;g10363ce8c0d_1_2744"/>
          <p:cNvSpPr/>
          <p:nvPr/>
        </p:nvSpPr>
        <p:spPr>
          <a:xfrm>
            <a:off x="212004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9" name="Google Shape;2499;g10363ce8c0d_1_2744"/>
          <p:cNvSpPr/>
          <p:nvPr/>
        </p:nvSpPr>
        <p:spPr>
          <a:xfrm>
            <a:off x="3478674" y="4223525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0" name="Google Shape;2500;g10363ce8c0d_1_2744"/>
          <p:cNvSpPr/>
          <p:nvPr/>
        </p:nvSpPr>
        <p:spPr>
          <a:xfrm>
            <a:off x="4634640" y="470988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1" name="Google Shape;2501;g10363ce8c0d_1_2744"/>
          <p:cNvSpPr/>
          <p:nvPr/>
        </p:nvSpPr>
        <p:spPr>
          <a:xfrm>
            <a:off x="4621674" y="4223525"/>
            <a:ext cx="3372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2" name="Google Shape;2502;g10363ce8c0d_1_2744"/>
          <p:cNvSpPr/>
          <p:nvPr/>
        </p:nvSpPr>
        <p:spPr>
          <a:xfrm>
            <a:off x="5235125" y="3025800"/>
            <a:ext cx="327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3" name="Google Shape;2503;g10363ce8c0d_1_2744"/>
          <p:cNvSpPr/>
          <p:nvPr/>
        </p:nvSpPr>
        <p:spPr>
          <a:xfrm>
            <a:off x="5578250" y="3184200"/>
            <a:ext cx="314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4" name="Google Shape;2504;g10363ce8c0d_1_2744"/>
          <p:cNvSpPr/>
          <p:nvPr/>
        </p:nvSpPr>
        <p:spPr>
          <a:xfrm>
            <a:off x="5821926" y="4627450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5" name="Google Shape;2505;g10363ce8c0d_1_2744"/>
          <p:cNvSpPr/>
          <p:nvPr/>
        </p:nvSpPr>
        <p:spPr>
          <a:xfrm>
            <a:off x="7193520" y="394164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6" name="Google Shape;2506;g10363ce8c0d_1_2744"/>
          <p:cNvSpPr/>
          <p:nvPr/>
        </p:nvSpPr>
        <p:spPr>
          <a:xfrm>
            <a:off x="7955652" y="3636725"/>
            <a:ext cx="3372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7" name="Google Shape;2507;g10363ce8c0d_1_2744"/>
          <p:cNvSpPr/>
          <p:nvPr/>
        </p:nvSpPr>
        <p:spPr>
          <a:xfrm>
            <a:off x="8260560" y="363672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8" name="Google Shape;2508;g10363ce8c0d_1_2744"/>
          <p:cNvCxnSpPr>
            <a:stCxn id="2496" idx="1"/>
            <a:endCxn id="2481" idx="2"/>
          </p:cNvCxnSpPr>
          <p:nvPr/>
        </p:nvCxnSpPr>
        <p:spPr>
          <a:xfrm rot="10800000">
            <a:off x="738060" y="4754550"/>
            <a:ext cx="315300" cy="14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09" name="Google Shape;2509;g10363ce8c0d_1_2744"/>
          <p:cNvCxnSpPr/>
          <p:nvPr/>
        </p:nvCxnSpPr>
        <p:spPr>
          <a:xfrm>
            <a:off x="1278960" y="4386360"/>
            <a:ext cx="314700" cy="13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10" name="Google Shape;2510;g10363ce8c0d_1_2744"/>
          <p:cNvCxnSpPr/>
          <p:nvPr/>
        </p:nvCxnSpPr>
        <p:spPr>
          <a:xfrm flipH="1">
            <a:off x="1262400" y="4718520"/>
            <a:ext cx="323700" cy="181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1" name="Google Shape;2511;g10363ce8c0d_1_2744"/>
          <p:cNvCxnSpPr/>
          <p:nvPr/>
        </p:nvCxnSpPr>
        <p:spPr>
          <a:xfrm rot="10800000" flipH="1">
            <a:off x="830650" y="4435025"/>
            <a:ext cx="236400" cy="10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2" name="Google Shape;2512;g10363ce8c0d_1_2744"/>
          <p:cNvCxnSpPr/>
          <p:nvPr/>
        </p:nvCxnSpPr>
        <p:spPr>
          <a:xfrm rot="10800000" flipH="1">
            <a:off x="1769375" y="4386300"/>
            <a:ext cx="445800" cy="1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3" name="Google Shape;2513;g10363ce8c0d_1_2744"/>
          <p:cNvCxnSpPr>
            <a:endCxn id="2498" idx="3"/>
          </p:cNvCxnSpPr>
          <p:nvPr/>
        </p:nvCxnSpPr>
        <p:spPr>
          <a:xfrm flipH="1">
            <a:off x="2405040" y="4713750"/>
            <a:ext cx="370500" cy="18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4" name="Google Shape;2514;g10363ce8c0d_1_2744"/>
          <p:cNvCxnSpPr>
            <a:endCxn id="2499" idx="1"/>
          </p:cNvCxnSpPr>
          <p:nvPr/>
        </p:nvCxnSpPr>
        <p:spPr>
          <a:xfrm rot="10800000" flipH="1">
            <a:off x="3187674" y="4337075"/>
            <a:ext cx="291000" cy="2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5" name="Google Shape;2515;g10363ce8c0d_1_2744"/>
          <p:cNvCxnSpPr>
            <a:endCxn id="2501" idx="1"/>
          </p:cNvCxnSpPr>
          <p:nvPr/>
        </p:nvCxnSpPr>
        <p:spPr>
          <a:xfrm rot="10800000" flipH="1">
            <a:off x="4294974" y="4337075"/>
            <a:ext cx="326700" cy="1809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6" name="Google Shape;2516;g10363ce8c0d_1_2744"/>
          <p:cNvCxnSpPr>
            <a:endCxn id="2504" idx="1"/>
          </p:cNvCxnSpPr>
          <p:nvPr/>
        </p:nvCxnSpPr>
        <p:spPr>
          <a:xfrm>
            <a:off x="5497326" y="4594300"/>
            <a:ext cx="324600" cy="1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7" name="Google Shape;2517;g10363ce8c0d_1_2744"/>
          <p:cNvCxnSpPr>
            <a:endCxn id="2500" idx="3"/>
          </p:cNvCxnSpPr>
          <p:nvPr/>
        </p:nvCxnSpPr>
        <p:spPr>
          <a:xfrm flipH="1">
            <a:off x="4919640" y="4619130"/>
            <a:ext cx="280200" cy="204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8" name="Google Shape;2518;g10363ce8c0d_1_2744"/>
          <p:cNvCxnSpPr>
            <a:stCxn id="2500" idx="1"/>
          </p:cNvCxnSpPr>
          <p:nvPr/>
        </p:nvCxnSpPr>
        <p:spPr>
          <a:xfrm rot="10800000">
            <a:off x="4342440" y="4626030"/>
            <a:ext cx="292200" cy="19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19" name="Google Shape;2519;g10363ce8c0d_1_2744"/>
          <p:cNvCxnSpPr>
            <a:stCxn id="2501" idx="3"/>
          </p:cNvCxnSpPr>
          <p:nvPr/>
        </p:nvCxnSpPr>
        <p:spPr>
          <a:xfrm>
            <a:off x="4958874" y="4337075"/>
            <a:ext cx="327000" cy="1539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0" name="Google Shape;2520;g10363ce8c0d_1_2744"/>
          <p:cNvCxnSpPr/>
          <p:nvPr/>
        </p:nvCxnSpPr>
        <p:spPr>
          <a:xfrm>
            <a:off x="3687600" y="4337100"/>
            <a:ext cx="3423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1" name="Google Shape;2521;g10363ce8c0d_1_2744"/>
          <p:cNvCxnSpPr>
            <a:stCxn id="2497" idx="3"/>
          </p:cNvCxnSpPr>
          <p:nvPr/>
        </p:nvCxnSpPr>
        <p:spPr>
          <a:xfrm>
            <a:off x="2464151" y="4348950"/>
            <a:ext cx="402300" cy="18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2" name="Google Shape;2522;g10363ce8c0d_1_2744"/>
          <p:cNvCxnSpPr>
            <a:stCxn id="2498" idx="1"/>
          </p:cNvCxnSpPr>
          <p:nvPr/>
        </p:nvCxnSpPr>
        <p:spPr>
          <a:xfrm rot="10800000">
            <a:off x="1782840" y="4632750"/>
            <a:ext cx="337200" cy="26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3" name="Google Shape;2523;g10363ce8c0d_1_2744"/>
          <p:cNvCxnSpPr>
            <a:stCxn id="2504" idx="3"/>
          </p:cNvCxnSpPr>
          <p:nvPr/>
        </p:nvCxnSpPr>
        <p:spPr>
          <a:xfrm rot="10800000" flipH="1">
            <a:off x="6145626" y="4572100"/>
            <a:ext cx="4368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4" name="Google Shape;2524;g10363ce8c0d_1_2744"/>
          <p:cNvCxnSpPr/>
          <p:nvPr/>
        </p:nvCxnSpPr>
        <p:spPr>
          <a:xfrm flipH="1">
            <a:off x="6868080" y="4092600"/>
            <a:ext cx="391800" cy="29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5" name="Google Shape;2525;g10363ce8c0d_1_2744"/>
          <p:cNvCxnSpPr>
            <a:stCxn id="2507" idx="2"/>
          </p:cNvCxnSpPr>
          <p:nvPr/>
        </p:nvCxnSpPr>
        <p:spPr>
          <a:xfrm flipH="1">
            <a:off x="7941960" y="3863820"/>
            <a:ext cx="461100" cy="384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6" name="Google Shape;2526;g10363ce8c0d_1_2744"/>
          <p:cNvCxnSpPr>
            <a:stCxn id="2506" idx="0"/>
            <a:endCxn id="2488" idx="2"/>
          </p:cNvCxnSpPr>
          <p:nvPr/>
        </p:nvCxnSpPr>
        <p:spPr>
          <a:xfrm rot="10800000" flipH="1">
            <a:off x="8124252" y="3088925"/>
            <a:ext cx="25200" cy="547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7" name="Google Shape;2527;g10363ce8c0d_1_2744"/>
          <p:cNvCxnSpPr>
            <a:stCxn id="2502" idx="3"/>
          </p:cNvCxnSpPr>
          <p:nvPr/>
        </p:nvCxnSpPr>
        <p:spPr>
          <a:xfrm rot="10800000" flipH="1">
            <a:off x="5562125" y="2991750"/>
            <a:ext cx="1948800" cy="1476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8" name="Google Shape;2528;g10363ce8c0d_1_2744"/>
          <p:cNvCxnSpPr/>
          <p:nvPr/>
        </p:nvCxnSpPr>
        <p:spPr>
          <a:xfrm flipH="1">
            <a:off x="3160550" y="3329400"/>
            <a:ext cx="2417700" cy="11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29" name="Google Shape;2529;g10363ce8c0d_1_2744"/>
          <p:cNvCxnSpPr/>
          <p:nvPr/>
        </p:nvCxnSpPr>
        <p:spPr>
          <a:xfrm flipH="1">
            <a:off x="5787125" y="3052500"/>
            <a:ext cx="1776600" cy="2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0" name="Google Shape;2530;g10363ce8c0d_1_2744"/>
          <p:cNvCxnSpPr/>
          <p:nvPr/>
        </p:nvCxnSpPr>
        <p:spPr>
          <a:xfrm flipH="1">
            <a:off x="7412280" y="3092940"/>
            <a:ext cx="545100" cy="84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1" name="Google Shape;2531;g10363ce8c0d_1_2744"/>
          <p:cNvCxnSpPr>
            <a:endCxn id="2507" idx="0"/>
          </p:cNvCxnSpPr>
          <p:nvPr/>
        </p:nvCxnSpPr>
        <p:spPr>
          <a:xfrm flipH="1">
            <a:off x="8403060" y="3086220"/>
            <a:ext cx="11400" cy="55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2" name="Google Shape;2532;g10363ce8c0d_1_2744"/>
          <p:cNvCxnSpPr>
            <a:endCxn id="2487" idx="0"/>
          </p:cNvCxnSpPr>
          <p:nvPr/>
        </p:nvCxnSpPr>
        <p:spPr>
          <a:xfrm flipH="1">
            <a:off x="7829400" y="3863940"/>
            <a:ext cx="192600" cy="259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3" name="Google Shape;2533;g10363ce8c0d_1_2744"/>
          <p:cNvCxnSpPr/>
          <p:nvPr/>
        </p:nvCxnSpPr>
        <p:spPr>
          <a:xfrm rot="10800000" flipH="1">
            <a:off x="3011400" y="3215580"/>
            <a:ext cx="2223600" cy="1259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4" name="Google Shape;2534;g10363ce8c0d_1_2744"/>
          <p:cNvSpPr/>
          <p:nvPr/>
        </p:nvSpPr>
        <p:spPr>
          <a:xfrm>
            <a:off x="4110249" y="4905350"/>
            <a:ext cx="326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5" name="Google Shape;2535;g10363ce8c0d_1_2744"/>
          <p:cNvCxnSpPr/>
          <p:nvPr/>
        </p:nvCxnSpPr>
        <p:spPr>
          <a:xfrm flipH="1">
            <a:off x="4443660" y="4678200"/>
            <a:ext cx="885600" cy="353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536" name="Google Shape;2536;g10363ce8c0d_1_2744"/>
          <p:cNvCxnSpPr/>
          <p:nvPr/>
        </p:nvCxnSpPr>
        <p:spPr>
          <a:xfrm rot="10800000">
            <a:off x="3187455" y="4680200"/>
            <a:ext cx="922800" cy="338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37" name="Google Shape;2537;g10363ce8c0d_1_2744"/>
          <p:cNvSpPr/>
          <p:nvPr/>
        </p:nvSpPr>
        <p:spPr>
          <a:xfrm>
            <a:off x="5105525" y="2789125"/>
            <a:ext cx="3592750" cy="1917950"/>
          </a:xfrm>
          <a:custGeom>
            <a:avLst/>
            <a:gdLst/>
            <a:ahLst/>
            <a:cxnLst/>
            <a:rect l="l" t="t" r="r" b="b"/>
            <a:pathLst>
              <a:path w="143710" h="76718" extrusionOk="0">
                <a:moveTo>
                  <a:pt x="139928" y="3241"/>
                </a:moveTo>
                <a:lnTo>
                  <a:pt x="105892" y="0"/>
                </a:lnTo>
                <a:lnTo>
                  <a:pt x="102110" y="4322"/>
                </a:lnTo>
                <a:lnTo>
                  <a:pt x="99949" y="11886"/>
                </a:lnTo>
                <a:lnTo>
                  <a:pt x="91034" y="14317"/>
                </a:lnTo>
                <a:lnTo>
                  <a:pt x="63751" y="22151"/>
                </a:lnTo>
                <a:lnTo>
                  <a:pt x="18369" y="52406"/>
                </a:lnTo>
                <a:lnTo>
                  <a:pt x="12155" y="59429"/>
                </a:lnTo>
                <a:lnTo>
                  <a:pt x="2431" y="68344"/>
                </a:lnTo>
                <a:lnTo>
                  <a:pt x="0" y="72396"/>
                </a:lnTo>
                <a:lnTo>
                  <a:pt x="7023" y="75637"/>
                </a:lnTo>
                <a:lnTo>
                  <a:pt x="21610" y="76718"/>
                </a:lnTo>
                <a:lnTo>
                  <a:pt x="23501" y="69154"/>
                </a:lnTo>
                <a:lnTo>
                  <a:pt x="36738" y="59429"/>
                </a:lnTo>
                <a:lnTo>
                  <a:pt x="55377" y="40790"/>
                </a:lnTo>
                <a:lnTo>
                  <a:pt x="87252" y="26203"/>
                </a:lnTo>
                <a:lnTo>
                  <a:pt x="104541" y="16478"/>
                </a:lnTo>
                <a:lnTo>
                  <a:pt x="121289" y="14317"/>
                </a:lnTo>
                <a:lnTo>
                  <a:pt x="136417" y="14317"/>
                </a:lnTo>
                <a:lnTo>
                  <a:pt x="143710" y="10805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Google Shape;2542;g10363ce8c0d_1_2808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 dirty="0">
                <a:solidFill>
                  <a:schemeClr val="dk1"/>
                </a:solidFill>
              </a:rPr>
              <a:t>4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the MST for these scores: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3" name="Google Shape;2543;g10363ce8c0d_1_2808"/>
          <p:cNvSpPr/>
          <p:nvPr/>
        </p:nvSpPr>
        <p:spPr>
          <a:xfrm>
            <a:off x="311760" y="1152360"/>
            <a:ext cx="85191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4" name="Google Shape;2544;g10363ce8c0d_1_2808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138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5" name="Google Shape;2545;g10363ce8c0d_1_2808"/>
          <p:cNvSpPr/>
          <p:nvPr/>
        </p:nvSpPr>
        <p:spPr>
          <a:xfrm>
            <a:off x="4327200" y="261000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g10363ce8c0d_1_2808"/>
          <p:cNvSpPr/>
          <p:nvPr/>
        </p:nvSpPr>
        <p:spPr>
          <a:xfrm>
            <a:off x="493920" y="4434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7" name="Google Shape;2547;g10363ce8c0d_1_2808"/>
          <p:cNvSpPr/>
          <p:nvPr/>
        </p:nvSpPr>
        <p:spPr>
          <a:xfrm>
            <a:off x="1418040" y="4398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8" name="Google Shape;2548;g10363ce8c0d_1_2808"/>
          <p:cNvSpPr/>
          <p:nvPr/>
        </p:nvSpPr>
        <p:spPr>
          <a:xfrm>
            <a:off x="2676600" y="4398480"/>
            <a:ext cx="669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9" name="Google Shape;2549;g10363ce8c0d_1_2808"/>
          <p:cNvSpPr/>
          <p:nvPr/>
        </p:nvSpPr>
        <p:spPr>
          <a:xfrm>
            <a:off x="396252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0" name="Google Shape;2550;g10363ce8c0d_1_2808"/>
          <p:cNvSpPr/>
          <p:nvPr/>
        </p:nvSpPr>
        <p:spPr>
          <a:xfrm>
            <a:off x="508500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1" name="Google Shape;2551;g10363ce8c0d_1_2808"/>
          <p:cNvSpPr/>
          <p:nvPr/>
        </p:nvSpPr>
        <p:spPr>
          <a:xfrm>
            <a:off x="6397200" y="4265280"/>
            <a:ext cx="694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2" name="Google Shape;2552;g10363ce8c0d_1_2808"/>
          <p:cNvSpPr/>
          <p:nvPr/>
        </p:nvSpPr>
        <p:spPr>
          <a:xfrm>
            <a:off x="7585200" y="412344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3" name="Google Shape;2553;g10363ce8c0d_1_2808"/>
          <p:cNvSpPr/>
          <p:nvPr/>
        </p:nvSpPr>
        <p:spPr>
          <a:xfrm>
            <a:off x="7635240" y="2768760"/>
            <a:ext cx="102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4" name="Google Shape;2554;g10363ce8c0d_1_2808"/>
          <p:cNvSpPr/>
          <p:nvPr/>
        </p:nvSpPr>
        <p:spPr>
          <a:xfrm flipH="1">
            <a:off x="1765440" y="2931840"/>
            <a:ext cx="2803680" cy="14940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555" name="Google Shape;2555;g10363ce8c0d_1_2808"/>
          <p:cNvSpPr/>
          <p:nvPr/>
        </p:nvSpPr>
        <p:spPr>
          <a:xfrm flipH="1">
            <a:off x="3010680" y="2931840"/>
            <a:ext cx="1558440" cy="1465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556" name="Google Shape;2556;g10363ce8c0d_1_2808"/>
          <p:cNvSpPr/>
          <p:nvPr/>
        </p:nvSpPr>
        <p:spPr>
          <a:xfrm rot="10800000" flipH="1">
            <a:off x="4572000" y="2919258"/>
            <a:ext cx="2962818" cy="125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557" name="Google Shape;2557;g10363ce8c0d_1_2808"/>
          <p:cNvSpPr/>
          <p:nvPr/>
        </p:nvSpPr>
        <p:spPr>
          <a:xfrm>
            <a:off x="3130200" y="3427925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8" name="Google Shape;2558;g10363ce8c0d_1_2808"/>
          <p:cNvSpPr/>
          <p:nvPr/>
        </p:nvSpPr>
        <p:spPr>
          <a:xfrm>
            <a:off x="3920760" y="33231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9" name="Google Shape;2559;g10363ce8c0d_1_2808"/>
          <p:cNvSpPr/>
          <p:nvPr/>
        </p:nvSpPr>
        <p:spPr>
          <a:xfrm>
            <a:off x="4930549" y="2797200"/>
            <a:ext cx="3153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0" name="Google Shape;2560;g10363ce8c0d_1_2808"/>
          <p:cNvSpPr/>
          <p:nvPr/>
        </p:nvSpPr>
        <p:spPr>
          <a:xfrm>
            <a:off x="1060200" y="4235400"/>
            <a:ext cx="314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1" name="Google Shape;2561;g10363ce8c0d_1_2808"/>
          <p:cNvSpPr/>
          <p:nvPr/>
        </p:nvSpPr>
        <p:spPr>
          <a:xfrm>
            <a:off x="105336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2" name="Google Shape;2562;g10363ce8c0d_1_2808"/>
          <p:cNvSpPr/>
          <p:nvPr/>
        </p:nvSpPr>
        <p:spPr>
          <a:xfrm>
            <a:off x="2148851" y="4235400"/>
            <a:ext cx="3153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3" name="Google Shape;2563;g10363ce8c0d_1_2808"/>
          <p:cNvSpPr/>
          <p:nvPr/>
        </p:nvSpPr>
        <p:spPr>
          <a:xfrm>
            <a:off x="212004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4" name="Google Shape;2564;g10363ce8c0d_1_2808"/>
          <p:cNvSpPr/>
          <p:nvPr/>
        </p:nvSpPr>
        <p:spPr>
          <a:xfrm>
            <a:off x="3478674" y="4223525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5" name="Google Shape;2565;g10363ce8c0d_1_2808"/>
          <p:cNvSpPr/>
          <p:nvPr/>
        </p:nvSpPr>
        <p:spPr>
          <a:xfrm>
            <a:off x="4634640" y="470988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6" name="Google Shape;2566;g10363ce8c0d_1_2808"/>
          <p:cNvSpPr/>
          <p:nvPr/>
        </p:nvSpPr>
        <p:spPr>
          <a:xfrm>
            <a:off x="4621674" y="4223525"/>
            <a:ext cx="3372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7" name="Google Shape;2567;g10363ce8c0d_1_2808"/>
          <p:cNvSpPr/>
          <p:nvPr/>
        </p:nvSpPr>
        <p:spPr>
          <a:xfrm>
            <a:off x="5235125" y="3025800"/>
            <a:ext cx="327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8" name="Google Shape;2568;g10363ce8c0d_1_2808"/>
          <p:cNvSpPr/>
          <p:nvPr/>
        </p:nvSpPr>
        <p:spPr>
          <a:xfrm>
            <a:off x="5578250" y="3184200"/>
            <a:ext cx="314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9" name="Google Shape;2569;g10363ce8c0d_1_2808"/>
          <p:cNvSpPr/>
          <p:nvPr/>
        </p:nvSpPr>
        <p:spPr>
          <a:xfrm>
            <a:off x="5821926" y="4627450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0" name="Google Shape;2570;g10363ce8c0d_1_2808"/>
          <p:cNvSpPr/>
          <p:nvPr/>
        </p:nvSpPr>
        <p:spPr>
          <a:xfrm>
            <a:off x="7193520" y="394164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1" name="Google Shape;2571;g10363ce8c0d_1_2808"/>
          <p:cNvSpPr/>
          <p:nvPr/>
        </p:nvSpPr>
        <p:spPr>
          <a:xfrm>
            <a:off x="7955652" y="3636725"/>
            <a:ext cx="3372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2" name="Google Shape;2572;g10363ce8c0d_1_2808"/>
          <p:cNvSpPr/>
          <p:nvPr/>
        </p:nvSpPr>
        <p:spPr>
          <a:xfrm>
            <a:off x="8260560" y="363672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3" name="Google Shape;2573;g10363ce8c0d_1_2808"/>
          <p:cNvCxnSpPr>
            <a:stCxn id="2561" idx="1"/>
            <a:endCxn id="2546" idx="2"/>
          </p:cNvCxnSpPr>
          <p:nvPr/>
        </p:nvCxnSpPr>
        <p:spPr>
          <a:xfrm rot="10800000">
            <a:off x="738060" y="4754550"/>
            <a:ext cx="315300" cy="14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74" name="Google Shape;2574;g10363ce8c0d_1_2808"/>
          <p:cNvCxnSpPr/>
          <p:nvPr/>
        </p:nvCxnSpPr>
        <p:spPr>
          <a:xfrm>
            <a:off x="1278960" y="4386360"/>
            <a:ext cx="314700" cy="13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75" name="Google Shape;2575;g10363ce8c0d_1_2808"/>
          <p:cNvCxnSpPr/>
          <p:nvPr/>
        </p:nvCxnSpPr>
        <p:spPr>
          <a:xfrm flipH="1">
            <a:off x="1262400" y="4718520"/>
            <a:ext cx="323700" cy="181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6" name="Google Shape;2576;g10363ce8c0d_1_2808"/>
          <p:cNvCxnSpPr/>
          <p:nvPr/>
        </p:nvCxnSpPr>
        <p:spPr>
          <a:xfrm rot="10800000" flipH="1">
            <a:off x="830650" y="4435025"/>
            <a:ext cx="236400" cy="10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7" name="Google Shape;2577;g10363ce8c0d_1_2808"/>
          <p:cNvCxnSpPr/>
          <p:nvPr/>
        </p:nvCxnSpPr>
        <p:spPr>
          <a:xfrm rot="10800000" flipH="1">
            <a:off x="1769375" y="4386300"/>
            <a:ext cx="445800" cy="1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8" name="Google Shape;2578;g10363ce8c0d_1_2808"/>
          <p:cNvCxnSpPr>
            <a:endCxn id="2563" idx="3"/>
          </p:cNvCxnSpPr>
          <p:nvPr/>
        </p:nvCxnSpPr>
        <p:spPr>
          <a:xfrm flipH="1">
            <a:off x="2405040" y="4713750"/>
            <a:ext cx="370500" cy="18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9" name="Google Shape;2579;g10363ce8c0d_1_2808"/>
          <p:cNvCxnSpPr>
            <a:endCxn id="2564" idx="1"/>
          </p:cNvCxnSpPr>
          <p:nvPr/>
        </p:nvCxnSpPr>
        <p:spPr>
          <a:xfrm rot="10800000" flipH="1">
            <a:off x="3187674" y="4337075"/>
            <a:ext cx="291000" cy="2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80" name="Google Shape;2580;g10363ce8c0d_1_2808"/>
          <p:cNvCxnSpPr>
            <a:endCxn id="2566" idx="1"/>
          </p:cNvCxnSpPr>
          <p:nvPr/>
        </p:nvCxnSpPr>
        <p:spPr>
          <a:xfrm rot="10800000" flipH="1">
            <a:off x="4294974" y="4337075"/>
            <a:ext cx="326700" cy="1809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81" name="Google Shape;2581;g10363ce8c0d_1_2808"/>
          <p:cNvCxnSpPr>
            <a:endCxn id="2569" idx="1"/>
          </p:cNvCxnSpPr>
          <p:nvPr/>
        </p:nvCxnSpPr>
        <p:spPr>
          <a:xfrm>
            <a:off x="5497326" y="4594300"/>
            <a:ext cx="324600" cy="1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82" name="Google Shape;2582;g10363ce8c0d_1_2808"/>
          <p:cNvCxnSpPr>
            <a:endCxn id="2565" idx="3"/>
          </p:cNvCxnSpPr>
          <p:nvPr/>
        </p:nvCxnSpPr>
        <p:spPr>
          <a:xfrm flipH="1">
            <a:off x="4919640" y="4619130"/>
            <a:ext cx="280200" cy="204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83" name="Google Shape;2583;g10363ce8c0d_1_2808"/>
          <p:cNvCxnSpPr>
            <a:stCxn id="2565" idx="1"/>
          </p:cNvCxnSpPr>
          <p:nvPr/>
        </p:nvCxnSpPr>
        <p:spPr>
          <a:xfrm rot="10800000">
            <a:off x="4342440" y="4626030"/>
            <a:ext cx="292200" cy="19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84" name="Google Shape;2584;g10363ce8c0d_1_2808"/>
          <p:cNvCxnSpPr>
            <a:stCxn id="2566" idx="3"/>
          </p:cNvCxnSpPr>
          <p:nvPr/>
        </p:nvCxnSpPr>
        <p:spPr>
          <a:xfrm>
            <a:off x="4958874" y="4337075"/>
            <a:ext cx="327000" cy="1539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85" name="Google Shape;2585;g10363ce8c0d_1_2808"/>
          <p:cNvCxnSpPr/>
          <p:nvPr/>
        </p:nvCxnSpPr>
        <p:spPr>
          <a:xfrm>
            <a:off x="3687600" y="4337100"/>
            <a:ext cx="3423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86" name="Google Shape;2586;g10363ce8c0d_1_2808"/>
          <p:cNvCxnSpPr>
            <a:stCxn id="2562" idx="3"/>
          </p:cNvCxnSpPr>
          <p:nvPr/>
        </p:nvCxnSpPr>
        <p:spPr>
          <a:xfrm>
            <a:off x="2464151" y="4348950"/>
            <a:ext cx="402300" cy="18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87" name="Google Shape;2587;g10363ce8c0d_1_2808"/>
          <p:cNvCxnSpPr>
            <a:stCxn id="2563" idx="1"/>
          </p:cNvCxnSpPr>
          <p:nvPr/>
        </p:nvCxnSpPr>
        <p:spPr>
          <a:xfrm rot="10800000">
            <a:off x="1782840" y="4632750"/>
            <a:ext cx="337200" cy="26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88" name="Google Shape;2588;g10363ce8c0d_1_2808"/>
          <p:cNvCxnSpPr>
            <a:stCxn id="2569" idx="3"/>
          </p:cNvCxnSpPr>
          <p:nvPr/>
        </p:nvCxnSpPr>
        <p:spPr>
          <a:xfrm rot="10800000" flipH="1">
            <a:off x="6145626" y="4572100"/>
            <a:ext cx="4368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89" name="Google Shape;2589;g10363ce8c0d_1_2808"/>
          <p:cNvCxnSpPr/>
          <p:nvPr/>
        </p:nvCxnSpPr>
        <p:spPr>
          <a:xfrm flipH="1">
            <a:off x="6868080" y="4092600"/>
            <a:ext cx="391800" cy="29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0" name="Google Shape;2590;g10363ce8c0d_1_2808"/>
          <p:cNvCxnSpPr>
            <a:stCxn id="2572" idx="2"/>
          </p:cNvCxnSpPr>
          <p:nvPr/>
        </p:nvCxnSpPr>
        <p:spPr>
          <a:xfrm flipH="1">
            <a:off x="7941960" y="3863820"/>
            <a:ext cx="461100" cy="384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1" name="Google Shape;2591;g10363ce8c0d_1_2808"/>
          <p:cNvCxnSpPr>
            <a:stCxn id="2571" idx="0"/>
            <a:endCxn id="2553" idx="2"/>
          </p:cNvCxnSpPr>
          <p:nvPr/>
        </p:nvCxnSpPr>
        <p:spPr>
          <a:xfrm rot="10800000" flipH="1">
            <a:off x="8124252" y="3088925"/>
            <a:ext cx="25200" cy="547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2" name="Google Shape;2592;g10363ce8c0d_1_2808"/>
          <p:cNvCxnSpPr>
            <a:stCxn id="2567" idx="3"/>
          </p:cNvCxnSpPr>
          <p:nvPr/>
        </p:nvCxnSpPr>
        <p:spPr>
          <a:xfrm rot="10800000" flipH="1">
            <a:off x="5562125" y="2991750"/>
            <a:ext cx="1948800" cy="1476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3" name="Google Shape;2593;g10363ce8c0d_1_2808"/>
          <p:cNvCxnSpPr/>
          <p:nvPr/>
        </p:nvCxnSpPr>
        <p:spPr>
          <a:xfrm flipH="1">
            <a:off x="3160550" y="3329400"/>
            <a:ext cx="2417700" cy="11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94" name="Google Shape;2594;g10363ce8c0d_1_2808"/>
          <p:cNvCxnSpPr/>
          <p:nvPr/>
        </p:nvCxnSpPr>
        <p:spPr>
          <a:xfrm flipH="1">
            <a:off x="5787125" y="3052500"/>
            <a:ext cx="1776600" cy="2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95" name="Google Shape;2595;g10363ce8c0d_1_2808"/>
          <p:cNvCxnSpPr/>
          <p:nvPr/>
        </p:nvCxnSpPr>
        <p:spPr>
          <a:xfrm flipH="1">
            <a:off x="7412280" y="3092940"/>
            <a:ext cx="545100" cy="84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96" name="Google Shape;2596;g10363ce8c0d_1_2808"/>
          <p:cNvCxnSpPr>
            <a:endCxn id="2572" idx="0"/>
          </p:cNvCxnSpPr>
          <p:nvPr/>
        </p:nvCxnSpPr>
        <p:spPr>
          <a:xfrm flipH="1">
            <a:off x="8403060" y="3086220"/>
            <a:ext cx="11400" cy="55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97" name="Google Shape;2597;g10363ce8c0d_1_2808"/>
          <p:cNvCxnSpPr>
            <a:endCxn id="2552" idx="0"/>
          </p:cNvCxnSpPr>
          <p:nvPr/>
        </p:nvCxnSpPr>
        <p:spPr>
          <a:xfrm flipH="1">
            <a:off x="7829400" y="3863940"/>
            <a:ext cx="192600" cy="259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98" name="Google Shape;2598;g10363ce8c0d_1_2808"/>
          <p:cNvCxnSpPr/>
          <p:nvPr/>
        </p:nvCxnSpPr>
        <p:spPr>
          <a:xfrm rot="10800000" flipH="1">
            <a:off x="3011400" y="3215580"/>
            <a:ext cx="2223600" cy="12591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9" name="Google Shape;2599;g10363ce8c0d_1_2808"/>
          <p:cNvSpPr/>
          <p:nvPr/>
        </p:nvSpPr>
        <p:spPr>
          <a:xfrm>
            <a:off x="4110249" y="4905350"/>
            <a:ext cx="326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0" name="Google Shape;2600;g10363ce8c0d_1_2808"/>
          <p:cNvCxnSpPr/>
          <p:nvPr/>
        </p:nvCxnSpPr>
        <p:spPr>
          <a:xfrm flipH="1">
            <a:off x="4443660" y="4678200"/>
            <a:ext cx="885600" cy="353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601" name="Google Shape;2601;g10363ce8c0d_1_2808"/>
          <p:cNvCxnSpPr/>
          <p:nvPr/>
        </p:nvCxnSpPr>
        <p:spPr>
          <a:xfrm rot="10800000">
            <a:off x="3187455" y="4680200"/>
            <a:ext cx="922800" cy="338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02" name="Google Shape;2602;g10363ce8c0d_1_2808"/>
          <p:cNvSpPr/>
          <p:nvPr/>
        </p:nvSpPr>
        <p:spPr>
          <a:xfrm>
            <a:off x="5105525" y="2789125"/>
            <a:ext cx="3592750" cy="1917950"/>
          </a:xfrm>
          <a:custGeom>
            <a:avLst/>
            <a:gdLst/>
            <a:ahLst/>
            <a:cxnLst/>
            <a:rect l="l" t="t" r="r" b="b"/>
            <a:pathLst>
              <a:path w="143710" h="76718" extrusionOk="0">
                <a:moveTo>
                  <a:pt x="139928" y="3241"/>
                </a:moveTo>
                <a:lnTo>
                  <a:pt x="105892" y="0"/>
                </a:lnTo>
                <a:lnTo>
                  <a:pt x="102110" y="4322"/>
                </a:lnTo>
                <a:lnTo>
                  <a:pt x="99949" y="11886"/>
                </a:lnTo>
                <a:lnTo>
                  <a:pt x="91034" y="14317"/>
                </a:lnTo>
                <a:lnTo>
                  <a:pt x="63751" y="22151"/>
                </a:lnTo>
                <a:lnTo>
                  <a:pt x="18369" y="52406"/>
                </a:lnTo>
                <a:lnTo>
                  <a:pt x="12155" y="59429"/>
                </a:lnTo>
                <a:lnTo>
                  <a:pt x="2431" y="68344"/>
                </a:lnTo>
                <a:lnTo>
                  <a:pt x="0" y="72396"/>
                </a:lnTo>
                <a:lnTo>
                  <a:pt x="7023" y="75637"/>
                </a:lnTo>
                <a:lnTo>
                  <a:pt x="21610" y="76718"/>
                </a:lnTo>
                <a:lnTo>
                  <a:pt x="23501" y="69154"/>
                </a:lnTo>
                <a:lnTo>
                  <a:pt x="36738" y="59429"/>
                </a:lnTo>
                <a:lnTo>
                  <a:pt x="55377" y="40790"/>
                </a:lnTo>
                <a:lnTo>
                  <a:pt x="87252" y="26203"/>
                </a:lnTo>
                <a:lnTo>
                  <a:pt x="104541" y="16478"/>
                </a:lnTo>
                <a:lnTo>
                  <a:pt x="121289" y="14317"/>
                </a:lnTo>
                <a:lnTo>
                  <a:pt x="136417" y="14317"/>
                </a:lnTo>
                <a:lnTo>
                  <a:pt x="143710" y="10805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g10363ce8c0d_1_2872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 dirty="0">
                <a:solidFill>
                  <a:schemeClr val="dk1"/>
                </a:solidFill>
              </a:rPr>
              <a:t>4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the MST for these scores: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8" name="Google Shape;2608;g10363ce8c0d_1_2872"/>
          <p:cNvSpPr/>
          <p:nvPr/>
        </p:nvSpPr>
        <p:spPr>
          <a:xfrm>
            <a:off x="311760" y="1152360"/>
            <a:ext cx="85191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9" name="Google Shape;2609;g10363ce8c0d_1_2872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139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0" name="Google Shape;2610;g10363ce8c0d_1_2872"/>
          <p:cNvSpPr/>
          <p:nvPr/>
        </p:nvSpPr>
        <p:spPr>
          <a:xfrm>
            <a:off x="4327200" y="261000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1" name="Google Shape;2611;g10363ce8c0d_1_2872"/>
          <p:cNvSpPr/>
          <p:nvPr/>
        </p:nvSpPr>
        <p:spPr>
          <a:xfrm>
            <a:off x="493920" y="4434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2" name="Google Shape;2612;g10363ce8c0d_1_2872"/>
          <p:cNvSpPr/>
          <p:nvPr/>
        </p:nvSpPr>
        <p:spPr>
          <a:xfrm>
            <a:off x="1418040" y="4398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3" name="Google Shape;2613;g10363ce8c0d_1_2872"/>
          <p:cNvSpPr/>
          <p:nvPr/>
        </p:nvSpPr>
        <p:spPr>
          <a:xfrm>
            <a:off x="2676600" y="4398480"/>
            <a:ext cx="669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4" name="Google Shape;2614;g10363ce8c0d_1_2872"/>
          <p:cNvSpPr/>
          <p:nvPr/>
        </p:nvSpPr>
        <p:spPr>
          <a:xfrm>
            <a:off x="396252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5" name="Google Shape;2615;g10363ce8c0d_1_2872"/>
          <p:cNvSpPr/>
          <p:nvPr/>
        </p:nvSpPr>
        <p:spPr>
          <a:xfrm>
            <a:off x="508500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6" name="Google Shape;2616;g10363ce8c0d_1_2872"/>
          <p:cNvSpPr/>
          <p:nvPr/>
        </p:nvSpPr>
        <p:spPr>
          <a:xfrm>
            <a:off x="6397200" y="4265280"/>
            <a:ext cx="694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7" name="Google Shape;2617;g10363ce8c0d_1_2872"/>
          <p:cNvSpPr/>
          <p:nvPr/>
        </p:nvSpPr>
        <p:spPr>
          <a:xfrm>
            <a:off x="7585200" y="412344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8" name="Google Shape;2618;g10363ce8c0d_1_2872"/>
          <p:cNvSpPr/>
          <p:nvPr/>
        </p:nvSpPr>
        <p:spPr>
          <a:xfrm>
            <a:off x="7635240" y="2768760"/>
            <a:ext cx="102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9" name="Google Shape;2619;g10363ce8c0d_1_2872"/>
          <p:cNvSpPr/>
          <p:nvPr/>
        </p:nvSpPr>
        <p:spPr>
          <a:xfrm flipH="1">
            <a:off x="1765440" y="2931840"/>
            <a:ext cx="2803680" cy="14940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620" name="Google Shape;2620;g10363ce8c0d_1_2872"/>
          <p:cNvSpPr/>
          <p:nvPr/>
        </p:nvSpPr>
        <p:spPr>
          <a:xfrm flipH="1">
            <a:off x="3010680" y="2931840"/>
            <a:ext cx="1558440" cy="1465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621" name="Google Shape;2621;g10363ce8c0d_1_2872"/>
          <p:cNvSpPr/>
          <p:nvPr/>
        </p:nvSpPr>
        <p:spPr>
          <a:xfrm rot="10800000" flipH="1">
            <a:off x="4572000" y="2919258"/>
            <a:ext cx="2962818" cy="125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622" name="Google Shape;2622;g10363ce8c0d_1_2872"/>
          <p:cNvSpPr/>
          <p:nvPr/>
        </p:nvSpPr>
        <p:spPr>
          <a:xfrm>
            <a:off x="3130200" y="3427925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3" name="Google Shape;2623;g10363ce8c0d_1_2872"/>
          <p:cNvSpPr/>
          <p:nvPr/>
        </p:nvSpPr>
        <p:spPr>
          <a:xfrm>
            <a:off x="3920760" y="33231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4" name="Google Shape;2624;g10363ce8c0d_1_2872"/>
          <p:cNvSpPr/>
          <p:nvPr/>
        </p:nvSpPr>
        <p:spPr>
          <a:xfrm>
            <a:off x="4930549" y="2797200"/>
            <a:ext cx="3153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5" name="Google Shape;2625;g10363ce8c0d_1_2872"/>
          <p:cNvSpPr/>
          <p:nvPr/>
        </p:nvSpPr>
        <p:spPr>
          <a:xfrm>
            <a:off x="1060200" y="4235400"/>
            <a:ext cx="314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6" name="Google Shape;2626;g10363ce8c0d_1_2872"/>
          <p:cNvSpPr/>
          <p:nvPr/>
        </p:nvSpPr>
        <p:spPr>
          <a:xfrm>
            <a:off x="105336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7" name="Google Shape;2627;g10363ce8c0d_1_2872"/>
          <p:cNvSpPr/>
          <p:nvPr/>
        </p:nvSpPr>
        <p:spPr>
          <a:xfrm>
            <a:off x="2148851" y="4235400"/>
            <a:ext cx="3153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8" name="Google Shape;2628;g10363ce8c0d_1_2872"/>
          <p:cNvSpPr/>
          <p:nvPr/>
        </p:nvSpPr>
        <p:spPr>
          <a:xfrm>
            <a:off x="212004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9" name="Google Shape;2629;g10363ce8c0d_1_2872"/>
          <p:cNvSpPr/>
          <p:nvPr/>
        </p:nvSpPr>
        <p:spPr>
          <a:xfrm>
            <a:off x="3478674" y="4223525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0" name="Google Shape;2630;g10363ce8c0d_1_2872"/>
          <p:cNvSpPr/>
          <p:nvPr/>
        </p:nvSpPr>
        <p:spPr>
          <a:xfrm>
            <a:off x="4634640" y="470988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1" name="Google Shape;2631;g10363ce8c0d_1_2872"/>
          <p:cNvSpPr/>
          <p:nvPr/>
        </p:nvSpPr>
        <p:spPr>
          <a:xfrm>
            <a:off x="4621674" y="4223525"/>
            <a:ext cx="3372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2" name="Google Shape;2632;g10363ce8c0d_1_2872"/>
          <p:cNvSpPr/>
          <p:nvPr/>
        </p:nvSpPr>
        <p:spPr>
          <a:xfrm>
            <a:off x="5235125" y="3025800"/>
            <a:ext cx="327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3" name="Google Shape;2633;g10363ce8c0d_1_2872"/>
          <p:cNvSpPr/>
          <p:nvPr/>
        </p:nvSpPr>
        <p:spPr>
          <a:xfrm>
            <a:off x="5578250" y="3184200"/>
            <a:ext cx="314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4" name="Google Shape;2634;g10363ce8c0d_1_2872"/>
          <p:cNvSpPr/>
          <p:nvPr/>
        </p:nvSpPr>
        <p:spPr>
          <a:xfrm>
            <a:off x="5821926" y="4627450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5" name="Google Shape;2635;g10363ce8c0d_1_2872"/>
          <p:cNvSpPr/>
          <p:nvPr/>
        </p:nvSpPr>
        <p:spPr>
          <a:xfrm>
            <a:off x="7193520" y="394164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6" name="Google Shape;2636;g10363ce8c0d_1_2872"/>
          <p:cNvSpPr/>
          <p:nvPr/>
        </p:nvSpPr>
        <p:spPr>
          <a:xfrm>
            <a:off x="7955652" y="3636725"/>
            <a:ext cx="3372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7" name="Google Shape;2637;g10363ce8c0d_1_2872"/>
          <p:cNvSpPr/>
          <p:nvPr/>
        </p:nvSpPr>
        <p:spPr>
          <a:xfrm>
            <a:off x="8260560" y="363672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8" name="Google Shape;2638;g10363ce8c0d_1_2872"/>
          <p:cNvCxnSpPr>
            <a:stCxn id="2626" idx="1"/>
            <a:endCxn id="2611" idx="2"/>
          </p:cNvCxnSpPr>
          <p:nvPr/>
        </p:nvCxnSpPr>
        <p:spPr>
          <a:xfrm rot="10800000">
            <a:off x="738060" y="4754550"/>
            <a:ext cx="315300" cy="14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39" name="Google Shape;2639;g10363ce8c0d_1_2872"/>
          <p:cNvCxnSpPr/>
          <p:nvPr/>
        </p:nvCxnSpPr>
        <p:spPr>
          <a:xfrm>
            <a:off x="1278960" y="4386360"/>
            <a:ext cx="314700" cy="13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40" name="Google Shape;2640;g10363ce8c0d_1_2872"/>
          <p:cNvCxnSpPr/>
          <p:nvPr/>
        </p:nvCxnSpPr>
        <p:spPr>
          <a:xfrm flipH="1">
            <a:off x="1262400" y="4718520"/>
            <a:ext cx="323700" cy="181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1" name="Google Shape;2641;g10363ce8c0d_1_2872"/>
          <p:cNvCxnSpPr/>
          <p:nvPr/>
        </p:nvCxnSpPr>
        <p:spPr>
          <a:xfrm rot="10800000" flipH="1">
            <a:off x="830650" y="4435025"/>
            <a:ext cx="236400" cy="10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2" name="Google Shape;2642;g10363ce8c0d_1_2872"/>
          <p:cNvCxnSpPr/>
          <p:nvPr/>
        </p:nvCxnSpPr>
        <p:spPr>
          <a:xfrm rot="10800000" flipH="1">
            <a:off x="1769375" y="4386300"/>
            <a:ext cx="445800" cy="1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3" name="Google Shape;2643;g10363ce8c0d_1_2872"/>
          <p:cNvCxnSpPr>
            <a:endCxn id="2628" idx="3"/>
          </p:cNvCxnSpPr>
          <p:nvPr/>
        </p:nvCxnSpPr>
        <p:spPr>
          <a:xfrm flipH="1">
            <a:off x="2405040" y="4713750"/>
            <a:ext cx="370500" cy="18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4" name="Google Shape;2644;g10363ce8c0d_1_2872"/>
          <p:cNvCxnSpPr>
            <a:endCxn id="2629" idx="1"/>
          </p:cNvCxnSpPr>
          <p:nvPr/>
        </p:nvCxnSpPr>
        <p:spPr>
          <a:xfrm rot="10800000" flipH="1">
            <a:off x="3187674" y="4337075"/>
            <a:ext cx="291000" cy="2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5" name="Google Shape;2645;g10363ce8c0d_1_2872"/>
          <p:cNvCxnSpPr>
            <a:endCxn id="2631" idx="1"/>
          </p:cNvCxnSpPr>
          <p:nvPr/>
        </p:nvCxnSpPr>
        <p:spPr>
          <a:xfrm rot="10800000" flipH="1">
            <a:off x="4294974" y="4337075"/>
            <a:ext cx="326700" cy="18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6" name="Google Shape;2646;g10363ce8c0d_1_2872"/>
          <p:cNvCxnSpPr>
            <a:endCxn id="2634" idx="1"/>
          </p:cNvCxnSpPr>
          <p:nvPr/>
        </p:nvCxnSpPr>
        <p:spPr>
          <a:xfrm>
            <a:off x="5497326" y="4594300"/>
            <a:ext cx="324600" cy="1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7" name="Google Shape;2647;g10363ce8c0d_1_2872"/>
          <p:cNvCxnSpPr>
            <a:endCxn id="2630" idx="3"/>
          </p:cNvCxnSpPr>
          <p:nvPr/>
        </p:nvCxnSpPr>
        <p:spPr>
          <a:xfrm flipH="1">
            <a:off x="4919640" y="4619130"/>
            <a:ext cx="280200" cy="204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48" name="Google Shape;2648;g10363ce8c0d_1_2872"/>
          <p:cNvCxnSpPr>
            <a:stCxn id="2630" idx="1"/>
          </p:cNvCxnSpPr>
          <p:nvPr/>
        </p:nvCxnSpPr>
        <p:spPr>
          <a:xfrm rot="10800000">
            <a:off x="4342440" y="4626030"/>
            <a:ext cx="292200" cy="19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49" name="Google Shape;2649;g10363ce8c0d_1_2872"/>
          <p:cNvCxnSpPr>
            <a:stCxn id="2631" idx="3"/>
          </p:cNvCxnSpPr>
          <p:nvPr/>
        </p:nvCxnSpPr>
        <p:spPr>
          <a:xfrm>
            <a:off x="4958874" y="4337075"/>
            <a:ext cx="327000" cy="15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50" name="Google Shape;2650;g10363ce8c0d_1_2872"/>
          <p:cNvCxnSpPr/>
          <p:nvPr/>
        </p:nvCxnSpPr>
        <p:spPr>
          <a:xfrm>
            <a:off x="3687600" y="4337100"/>
            <a:ext cx="3423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51" name="Google Shape;2651;g10363ce8c0d_1_2872"/>
          <p:cNvCxnSpPr>
            <a:stCxn id="2627" idx="3"/>
          </p:cNvCxnSpPr>
          <p:nvPr/>
        </p:nvCxnSpPr>
        <p:spPr>
          <a:xfrm>
            <a:off x="2464151" y="4348950"/>
            <a:ext cx="402300" cy="18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52" name="Google Shape;2652;g10363ce8c0d_1_2872"/>
          <p:cNvCxnSpPr>
            <a:stCxn id="2628" idx="1"/>
          </p:cNvCxnSpPr>
          <p:nvPr/>
        </p:nvCxnSpPr>
        <p:spPr>
          <a:xfrm rot="10800000">
            <a:off x="1782840" y="4632750"/>
            <a:ext cx="337200" cy="26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53" name="Google Shape;2653;g10363ce8c0d_1_2872"/>
          <p:cNvCxnSpPr>
            <a:stCxn id="2634" idx="3"/>
          </p:cNvCxnSpPr>
          <p:nvPr/>
        </p:nvCxnSpPr>
        <p:spPr>
          <a:xfrm rot="10800000" flipH="1">
            <a:off x="6145626" y="4572100"/>
            <a:ext cx="4368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54" name="Google Shape;2654;g10363ce8c0d_1_2872"/>
          <p:cNvCxnSpPr/>
          <p:nvPr/>
        </p:nvCxnSpPr>
        <p:spPr>
          <a:xfrm flipH="1">
            <a:off x="6868080" y="4092600"/>
            <a:ext cx="391800" cy="29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55" name="Google Shape;2655;g10363ce8c0d_1_2872"/>
          <p:cNvCxnSpPr>
            <a:stCxn id="2637" idx="2"/>
          </p:cNvCxnSpPr>
          <p:nvPr/>
        </p:nvCxnSpPr>
        <p:spPr>
          <a:xfrm flipH="1">
            <a:off x="7941960" y="3863820"/>
            <a:ext cx="461100" cy="384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56" name="Google Shape;2656;g10363ce8c0d_1_2872"/>
          <p:cNvCxnSpPr>
            <a:stCxn id="2636" idx="0"/>
            <a:endCxn id="2618" idx="2"/>
          </p:cNvCxnSpPr>
          <p:nvPr/>
        </p:nvCxnSpPr>
        <p:spPr>
          <a:xfrm rot="10800000" flipH="1">
            <a:off x="8124252" y="3088925"/>
            <a:ext cx="25200" cy="54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57" name="Google Shape;2657;g10363ce8c0d_1_2872"/>
          <p:cNvCxnSpPr>
            <a:stCxn id="2632" idx="3"/>
          </p:cNvCxnSpPr>
          <p:nvPr/>
        </p:nvCxnSpPr>
        <p:spPr>
          <a:xfrm rot="10800000" flipH="1">
            <a:off x="5562125" y="2991750"/>
            <a:ext cx="1948800" cy="14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58" name="Google Shape;2658;g10363ce8c0d_1_2872"/>
          <p:cNvCxnSpPr/>
          <p:nvPr/>
        </p:nvCxnSpPr>
        <p:spPr>
          <a:xfrm flipH="1">
            <a:off x="3160550" y="3329400"/>
            <a:ext cx="2417700" cy="11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59" name="Google Shape;2659;g10363ce8c0d_1_2872"/>
          <p:cNvCxnSpPr/>
          <p:nvPr/>
        </p:nvCxnSpPr>
        <p:spPr>
          <a:xfrm flipH="1">
            <a:off x="5787125" y="3052500"/>
            <a:ext cx="1776600" cy="2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0" name="Google Shape;2660;g10363ce8c0d_1_2872"/>
          <p:cNvCxnSpPr/>
          <p:nvPr/>
        </p:nvCxnSpPr>
        <p:spPr>
          <a:xfrm flipH="1">
            <a:off x="7412280" y="3092940"/>
            <a:ext cx="545100" cy="84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1" name="Google Shape;2661;g10363ce8c0d_1_2872"/>
          <p:cNvCxnSpPr>
            <a:endCxn id="2637" idx="0"/>
          </p:cNvCxnSpPr>
          <p:nvPr/>
        </p:nvCxnSpPr>
        <p:spPr>
          <a:xfrm flipH="1">
            <a:off x="8403060" y="3086220"/>
            <a:ext cx="11400" cy="55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2" name="Google Shape;2662;g10363ce8c0d_1_2872"/>
          <p:cNvCxnSpPr>
            <a:endCxn id="2617" idx="0"/>
          </p:cNvCxnSpPr>
          <p:nvPr/>
        </p:nvCxnSpPr>
        <p:spPr>
          <a:xfrm flipH="1">
            <a:off x="7829400" y="3863940"/>
            <a:ext cx="192600" cy="25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3" name="Google Shape;2663;g10363ce8c0d_1_2872"/>
          <p:cNvCxnSpPr/>
          <p:nvPr/>
        </p:nvCxnSpPr>
        <p:spPr>
          <a:xfrm rot="10800000" flipH="1">
            <a:off x="3011400" y="3215580"/>
            <a:ext cx="2223600" cy="125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64" name="Google Shape;2664;g10363ce8c0d_1_2872"/>
          <p:cNvSpPr/>
          <p:nvPr/>
        </p:nvSpPr>
        <p:spPr>
          <a:xfrm>
            <a:off x="4110249" y="4905350"/>
            <a:ext cx="326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5" name="Google Shape;2665;g10363ce8c0d_1_2872"/>
          <p:cNvCxnSpPr/>
          <p:nvPr/>
        </p:nvCxnSpPr>
        <p:spPr>
          <a:xfrm flipH="1">
            <a:off x="4443660" y="4678200"/>
            <a:ext cx="885600" cy="353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666" name="Google Shape;2666;g10363ce8c0d_1_2872"/>
          <p:cNvCxnSpPr/>
          <p:nvPr/>
        </p:nvCxnSpPr>
        <p:spPr>
          <a:xfrm rot="10800000">
            <a:off x="3187455" y="4680200"/>
            <a:ext cx="922800" cy="33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67" name="Google Shape;2667;g10363ce8c0d_1_2872"/>
          <p:cNvSpPr/>
          <p:nvPr/>
        </p:nvSpPr>
        <p:spPr>
          <a:xfrm>
            <a:off x="5105525" y="2789125"/>
            <a:ext cx="3592750" cy="1917950"/>
          </a:xfrm>
          <a:custGeom>
            <a:avLst/>
            <a:gdLst/>
            <a:ahLst/>
            <a:cxnLst/>
            <a:rect l="l" t="t" r="r" b="b"/>
            <a:pathLst>
              <a:path w="143710" h="76718" extrusionOk="0">
                <a:moveTo>
                  <a:pt x="139928" y="3241"/>
                </a:moveTo>
                <a:lnTo>
                  <a:pt x="105892" y="0"/>
                </a:lnTo>
                <a:lnTo>
                  <a:pt x="102110" y="4322"/>
                </a:lnTo>
                <a:lnTo>
                  <a:pt x="99949" y="11886"/>
                </a:lnTo>
                <a:lnTo>
                  <a:pt x="91034" y="14317"/>
                </a:lnTo>
                <a:lnTo>
                  <a:pt x="63751" y="22151"/>
                </a:lnTo>
                <a:lnTo>
                  <a:pt x="18369" y="52406"/>
                </a:lnTo>
                <a:lnTo>
                  <a:pt x="12155" y="59429"/>
                </a:lnTo>
                <a:lnTo>
                  <a:pt x="2431" y="68344"/>
                </a:lnTo>
                <a:lnTo>
                  <a:pt x="0" y="72396"/>
                </a:lnTo>
                <a:lnTo>
                  <a:pt x="7023" y="75637"/>
                </a:lnTo>
                <a:lnTo>
                  <a:pt x="21610" y="76718"/>
                </a:lnTo>
                <a:lnTo>
                  <a:pt x="23501" y="69154"/>
                </a:lnTo>
                <a:lnTo>
                  <a:pt x="36738" y="59429"/>
                </a:lnTo>
                <a:lnTo>
                  <a:pt x="55377" y="40790"/>
                </a:lnTo>
                <a:lnTo>
                  <a:pt x="87252" y="26203"/>
                </a:lnTo>
                <a:lnTo>
                  <a:pt x="104541" y="16478"/>
                </a:lnTo>
                <a:lnTo>
                  <a:pt x="121289" y="14317"/>
                </a:lnTo>
                <a:lnTo>
                  <a:pt x="136417" y="14317"/>
                </a:lnTo>
                <a:lnTo>
                  <a:pt x="143710" y="10805"/>
                </a:lnTo>
                <a:close/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363ce8c0d_1_49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1.B</a:t>
            </a: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Two issues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10363ce8c0d_1_49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g10363ce8c0d_1_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50" y="1016150"/>
            <a:ext cx="5910162" cy="36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106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 dirty="0">
                <a:solidFill>
                  <a:schemeClr val="dk1"/>
                </a:solidFill>
              </a:rPr>
              <a:t>4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Find the MST for these scores: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3" name="Google Shape;2673;p106"/>
          <p:cNvSpPr/>
          <p:nvPr/>
        </p:nvSpPr>
        <p:spPr>
          <a:xfrm>
            <a:off x="31176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Pick the highest incoming edge for each node in V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scores’ ⇐ Subtract best edge scores from all incoming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If no cycles: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0-edges constitute the MST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C ⇐ cycle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G’ ⇐ Contract(G,C)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T’ ⇐ MST(G’, root, scores’)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1608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AutoNum type="arabicPeriod"/>
            </a:pPr>
            <a:r>
              <a:rPr lang="en" sz="1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T ⇐ Expand(T’, 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4" name="Google Shape;2674;p106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140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5" name="Google Shape;2675;p106"/>
          <p:cNvSpPr/>
          <p:nvPr/>
        </p:nvSpPr>
        <p:spPr>
          <a:xfrm>
            <a:off x="4327200" y="261000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6" name="Google Shape;2676;p106"/>
          <p:cNvSpPr/>
          <p:nvPr/>
        </p:nvSpPr>
        <p:spPr>
          <a:xfrm>
            <a:off x="493920" y="4434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7" name="Google Shape;2677;p106"/>
          <p:cNvSpPr/>
          <p:nvPr/>
        </p:nvSpPr>
        <p:spPr>
          <a:xfrm>
            <a:off x="1418040" y="4398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8" name="Google Shape;2678;p106"/>
          <p:cNvSpPr/>
          <p:nvPr/>
        </p:nvSpPr>
        <p:spPr>
          <a:xfrm>
            <a:off x="2676600" y="4398480"/>
            <a:ext cx="669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9" name="Google Shape;2679;p106"/>
          <p:cNvSpPr/>
          <p:nvPr/>
        </p:nvSpPr>
        <p:spPr>
          <a:xfrm>
            <a:off x="396252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0" name="Google Shape;2680;p106"/>
          <p:cNvSpPr/>
          <p:nvPr/>
        </p:nvSpPr>
        <p:spPr>
          <a:xfrm>
            <a:off x="508500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1" name="Google Shape;2681;p106"/>
          <p:cNvSpPr/>
          <p:nvPr/>
        </p:nvSpPr>
        <p:spPr>
          <a:xfrm>
            <a:off x="6397200" y="4265280"/>
            <a:ext cx="694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2" name="Google Shape;2682;p106"/>
          <p:cNvSpPr/>
          <p:nvPr/>
        </p:nvSpPr>
        <p:spPr>
          <a:xfrm>
            <a:off x="7585200" y="412344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3" name="Google Shape;2683;p106"/>
          <p:cNvSpPr/>
          <p:nvPr/>
        </p:nvSpPr>
        <p:spPr>
          <a:xfrm>
            <a:off x="7635240" y="2768760"/>
            <a:ext cx="102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4" name="Google Shape;2684;p106"/>
          <p:cNvSpPr/>
          <p:nvPr/>
        </p:nvSpPr>
        <p:spPr>
          <a:xfrm flipH="1">
            <a:off x="1765440" y="2931840"/>
            <a:ext cx="2803680" cy="14940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685" name="Google Shape;2685;p106"/>
          <p:cNvSpPr/>
          <p:nvPr/>
        </p:nvSpPr>
        <p:spPr>
          <a:xfrm flipH="1">
            <a:off x="3010680" y="2931840"/>
            <a:ext cx="1558440" cy="1465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686" name="Google Shape;2686;p106"/>
          <p:cNvSpPr/>
          <p:nvPr/>
        </p:nvSpPr>
        <p:spPr>
          <a:xfrm rot="10800000" flipH="1">
            <a:off x="4572000" y="2919258"/>
            <a:ext cx="2962818" cy="125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687" name="Google Shape;2687;p106"/>
          <p:cNvSpPr/>
          <p:nvPr/>
        </p:nvSpPr>
        <p:spPr>
          <a:xfrm>
            <a:off x="3130200" y="3427925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8" name="Google Shape;2688;p106"/>
          <p:cNvSpPr/>
          <p:nvPr/>
        </p:nvSpPr>
        <p:spPr>
          <a:xfrm>
            <a:off x="3920760" y="33231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9" name="Google Shape;2689;p106"/>
          <p:cNvSpPr/>
          <p:nvPr/>
        </p:nvSpPr>
        <p:spPr>
          <a:xfrm>
            <a:off x="4930549" y="2797200"/>
            <a:ext cx="3153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0" name="Google Shape;2690;p106"/>
          <p:cNvSpPr/>
          <p:nvPr/>
        </p:nvSpPr>
        <p:spPr>
          <a:xfrm>
            <a:off x="1060200" y="4235400"/>
            <a:ext cx="314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1" name="Google Shape;2691;p106"/>
          <p:cNvSpPr/>
          <p:nvPr/>
        </p:nvSpPr>
        <p:spPr>
          <a:xfrm>
            <a:off x="105336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2" name="Google Shape;2692;p106"/>
          <p:cNvSpPr/>
          <p:nvPr/>
        </p:nvSpPr>
        <p:spPr>
          <a:xfrm>
            <a:off x="2148851" y="4235400"/>
            <a:ext cx="3153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3" name="Google Shape;2693;p106"/>
          <p:cNvSpPr/>
          <p:nvPr/>
        </p:nvSpPr>
        <p:spPr>
          <a:xfrm>
            <a:off x="212004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4" name="Google Shape;2694;p106"/>
          <p:cNvSpPr/>
          <p:nvPr/>
        </p:nvSpPr>
        <p:spPr>
          <a:xfrm>
            <a:off x="3478674" y="4223525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5" name="Google Shape;2695;p106"/>
          <p:cNvSpPr/>
          <p:nvPr/>
        </p:nvSpPr>
        <p:spPr>
          <a:xfrm>
            <a:off x="4634640" y="470988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6" name="Google Shape;2696;p106"/>
          <p:cNvSpPr/>
          <p:nvPr/>
        </p:nvSpPr>
        <p:spPr>
          <a:xfrm>
            <a:off x="4621674" y="4223525"/>
            <a:ext cx="3372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7" name="Google Shape;2697;p106"/>
          <p:cNvSpPr/>
          <p:nvPr/>
        </p:nvSpPr>
        <p:spPr>
          <a:xfrm>
            <a:off x="5235125" y="3025800"/>
            <a:ext cx="327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8" name="Google Shape;2698;p106"/>
          <p:cNvSpPr/>
          <p:nvPr/>
        </p:nvSpPr>
        <p:spPr>
          <a:xfrm>
            <a:off x="5578250" y="3184200"/>
            <a:ext cx="314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-7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9" name="Google Shape;2699;p106"/>
          <p:cNvSpPr/>
          <p:nvPr/>
        </p:nvSpPr>
        <p:spPr>
          <a:xfrm>
            <a:off x="5821926" y="4627450"/>
            <a:ext cx="323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0" name="Google Shape;2700;p106"/>
          <p:cNvSpPr/>
          <p:nvPr/>
        </p:nvSpPr>
        <p:spPr>
          <a:xfrm>
            <a:off x="7193520" y="394164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1" name="Google Shape;2701;p106"/>
          <p:cNvSpPr/>
          <p:nvPr/>
        </p:nvSpPr>
        <p:spPr>
          <a:xfrm>
            <a:off x="7955652" y="3636725"/>
            <a:ext cx="3372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2" name="Google Shape;2702;p106"/>
          <p:cNvSpPr/>
          <p:nvPr/>
        </p:nvSpPr>
        <p:spPr>
          <a:xfrm>
            <a:off x="8260560" y="363672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3" name="Google Shape;2703;p106"/>
          <p:cNvCxnSpPr>
            <a:stCxn id="2691" idx="1"/>
            <a:endCxn id="2676" idx="2"/>
          </p:cNvCxnSpPr>
          <p:nvPr/>
        </p:nvCxnSpPr>
        <p:spPr>
          <a:xfrm rot="10800000">
            <a:off x="738060" y="4754550"/>
            <a:ext cx="315300" cy="14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4" name="Google Shape;2704;p106"/>
          <p:cNvCxnSpPr/>
          <p:nvPr/>
        </p:nvCxnSpPr>
        <p:spPr>
          <a:xfrm>
            <a:off x="1278960" y="4386360"/>
            <a:ext cx="314700" cy="13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05" name="Google Shape;2705;p106"/>
          <p:cNvCxnSpPr/>
          <p:nvPr/>
        </p:nvCxnSpPr>
        <p:spPr>
          <a:xfrm flipH="1">
            <a:off x="1262400" y="4718520"/>
            <a:ext cx="323700" cy="181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06" name="Google Shape;2706;p106"/>
          <p:cNvCxnSpPr/>
          <p:nvPr/>
        </p:nvCxnSpPr>
        <p:spPr>
          <a:xfrm rot="10800000" flipH="1">
            <a:off x="830650" y="4435025"/>
            <a:ext cx="236400" cy="10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07" name="Google Shape;2707;p106"/>
          <p:cNvCxnSpPr/>
          <p:nvPr/>
        </p:nvCxnSpPr>
        <p:spPr>
          <a:xfrm rot="10800000" flipH="1">
            <a:off x="1769375" y="4386300"/>
            <a:ext cx="445800" cy="1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08" name="Google Shape;2708;p106"/>
          <p:cNvCxnSpPr>
            <a:endCxn id="2693" idx="3"/>
          </p:cNvCxnSpPr>
          <p:nvPr/>
        </p:nvCxnSpPr>
        <p:spPr>
          <a:xfrm flipH="1">
            <a:off x="2405040" y="4713750"/>
            <a:ext cx="370500" cy="18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09" name="Google Shape;2709;p106"/>
          <p:cNvCxnSpPr>
            <a:endCxn id="2694" idx="1"/>
          </p:cNvCxnSpPr>
          <p:nvPr/>
        </p:nvCxnSpPr>
        <p:spPr>
          <a:xfrm rot="10800000" flipH="1">
            <a:off x="3187674" y="4337075"/>
            <a:ext cx="291000" cy="20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0" name="Google Shape;2710;p106"/>
          <p:cNvCxnSpPr>
            <a:endCxn id="2696" idx="1"/>
          </p:cNvCxnSpPr>
          <p:nvPr/>
        </p:nvCxnSpPr>
        <p:spPr>
          <a:xfrm rot="10800000" flipH="1">
            <a:off x="4294974" y="4337075"/>
            <a:ext cx="326700" cy="180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1" name="Google Shape;2711;p106"/>
          <p:cNvCxnSpPr>
            <a:endCxn id="2699" idx="1"/>
          </p:cNvCxnSpPr>
          <p:nvPr/>
        </p:nvCxnSpPr>
        <p:spPr>
          <a:xfrm>
            <a:off x="5497326" y="4594300"/>
            <a:ext cx="324600" cy="14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2" name="Google Shape;2712;p106"/>
          <p:cNvCxnSpPr>
            <a:endCxn id="2695" idx="3"/>
          </p:cNvCxnSpPr>
          <p:nvPr/>
        </p:nvCxnSpPr>
        <p:spPr>
          <a:xfrm flipH="1">
            <a:off x="4919640" y="4619130"/>
            <a:ext cx="280200" cy="204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3" name="Google Shape;2713;p106"/>
          <p:cNvCxnSpPr>
            <a:stCxn id="2695" idx="1"/>
          </p:cNvCxnSpPr>
          <p:nvPr/>
        </p:nvCxnSpPr>
        <p:spPr>
          <a:xfrm rot="10800000">
            <a:off x="4342440" y="4626030"/>
            <a:ext cx="292200" cy="19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14" name="Google Shape;2714;p106"/>
          <p:cNvCxnSpPr>
            <a:stCxn id="2696" idx="3"/>
          </p:cNvCxnSpPr>
          <p:nvPr/>
        </p:nvCxnSpPr>
        <p:spPr>
          <a:xfrm>
            <a:off x="4958874" y="4337075"/>
            <a:ext cx="327000" cy="15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15" name="Google Shape;2715;p106"/>
          <p:cNvCxnSpPr/>
          <p:nvPr/>
        </p:nvCxnSpPr>
        <p:spPr>
          <a:xfrm>
            <a:off x="3687600" y="4337100"/>
            <a:ext cx="3423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16" name="Google Shape;2716;p106"/>
          <p:cNvCxnSpPr>
            <a:stCxn id="2692" idx="3"/>
          </p:cNvCxnSpPr>
          <p:nvPr/>
        </p:nvCxnSpPr>
        <p:spPr>
          <a:xfrm>
            <a:off x="2464151" y="4348950"/>
            <a:ext cx="402300" cy="18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17" name="Google Shape;2717;p106"/>
          <p:cNvCxnSpPr>
            <a:stCxn id="2693" idx="1"/>
          </p:cNvCxnSpPr>
          <p:nvPr/>
        </p:nvCxnSpPr>
        <p:spPr>
          <a:xfrm rot="10800000">
            <a:off x="1782840" y="4632750"/>
            <a:ext cx="337200" cy="26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18" name="Google Shape;2718;p106"/>
          <p:cNvCxnSpPr>
            <a:stCxn id="2699" idx="3"/>
          </p:cNvCxnSpPr>
          <p:nvPr/>
        </p:nvCxnSpPr>
        <p:spPr>
          <a:xfrm rot="10800000" flipH="1">
            <a:off x="6145626" y="4572100"/>
            <a:ext cx="436800" cy="16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19" name="Google Shape;2719;p106"/>
          <p:cNvCxnSpPr/>
          <p:nvPr/>
        </p:nvCxnSpPr>
        <p:spPr>
          <a:xfrm flipH="1">
            <a:off x="6868080" y="4092600"/>
            <a:ext cx="391800" cy="29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20" name="Google Shape;2720;p106"/>
          <p:cNvCxnSpPr>
            <a:stCxn id="2702" idx="2"/>
          </p:cNvCxnSpPr>
          <p:nvPr/>
        </p:nvCxnSpPr>
        <p:spPr>
          <a:xfrm flipH="1">
            <a:off x="7941960" y="3863820"/>
            <a:ext cx="461100" cy="384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21" name="Google Shape;2721;p106"/>
          <p:cNvCxnSpPr>
            <a:stCxn id="2701" idx="0"/>
            <a:endCxn id="2683" idx="2"/>
          </p:cNvCxnSpPr>
          <p:nvPr/>
        </p:nvCxnSpPr>
        <p:spPr>
          <a:xfrm rot="10800000" flipH="1">
            <a:off x="8124252" y="3088925"/>
            <a:ext cx="25200" cy="54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22" name="Google Shape;2722;p106"/>
          <p:cNvCxnSpPr>
            <a:stCxn id="2697" idx="3"/>
          </p:cNvCxnSpPr>
          <p:nvPr/>
        </p:nvCxnSpPr>
        <p:spPr>
          <a:xfrm rot="10800000" flipH="1">
            <a:off x="5562125" y="2991750"/>
            <a:ext cx="1948800" cy="147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23" name="Google Shape;2723;p106"/>
          <p:cNvCxnSpPr/>
          <p:nvPr/>
        </p:nvCxnSpPr>
        <p:spPr>
          <a:xfrm flipH="1">
            <a:off x="3160550" y="3329400"/>
            <a:ext cx="2417700" cy="110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24" name="Google Shape;2724;p106"/>
          <p:cNvCxnSpPr/>
          <p:nvPr/>
        </p:nvCxnSpPr>
        <p:spPr>
          <a:xfrm flipH="1">
            <a:off x="5787125" y="3052500"/>
            <a:ext cx="1776600" cy="2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5" name="Google Shape;2725;p106"/>
          <p:cNvCxnSpPr/>
          <p:nvPr/>
        </p:nvCxnSpPr>
        <p:spPr>
          <a:xfrm flipH="1">
            <a:off x="7412280" y="3092940"/>
            <a:ext cx="545100" cy="84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6" name="Google Shape;2726;p106"/>
          <p:cNvCxnSpPr>
            <a:endCxn id="2702" idx="0"/>
          </p:cNvCxnSpPr>
          <p:nvPr/>
        </p:nvCxnSpPr>
        <p:spPr>
          <a:xfrm flipH="1">
            <a:off x="8403060" y="3086220"/>
            <a:ext cx="11400" cy="55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7" name="Google Shape;2727;p106"/>
          <p:cNvCxnSpPr>
            <a:endCxn id="2682" idx="0"/>
          </p:cNvCxnSpPr>
          <p:nvPr/>
        </p:nvCxnSpPr>
        <p:spPr>
          <a:xfrm flipH="1">
            <a:off x="7829400" y="3863940"/>
            <a:ext cx="192600" cy="25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8" name="Google Shape;2728;p106"/>
          <p:cNvCxnSpPr/>
          <p:nvPr/>
        </p:nvCxnSpPr>
        <p:spPr>
          <a:xfrm rot="10800000" flipH="1">
            <a:off x="3011400" y="3215580"/>
            <a:ext cx="2223600" cy="125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29" name="Google Shape;2729;p106"/>
          <p:cNvSpPr/>
          <p:nvPr/>
        </p:nvSpPr>
        <p:spPr>
          <a:xfrm>
            <a:off x="4110249" y="4905350"/>
            <a:ext cx="326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0" name="Google Shape;2730;p106"/>
          <p:cNvCxnSpPr/>
          <p:nvPr/>
        </p:nvCxnSpPr>
        <p:spPr>
          <a:xfrm flipH="1">
            <a:off x="4443660" y="4678200"/>
            <a:ext cx="885600" cy="353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731" name="Google Shape;2731;p106"/>
          <p:cNvCxnSpPr/>
          <p:nvPr/>
        </p:nvCxnSpPr>
        <p:spPr>
          <a:xfrm rot="10800000">
            <a:off x="3187455" y="4680200"/>
            <a:ext cx="922800" cy="33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32" name="Google Shape;2732;p106"/>
          <p:cNvCxnSpPr/>
          <p:nvPr/>
        </p:nvCxnSpPr>
        <p:spPr>
          <a:xfrm rot="10800000" flipH="1">
            <a:off x="5497200" y="3086310"/>
            <a:ext cx="2275800" cy="135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33" name="Google Shape;2733;p106"/>
          <p:cNvSpPr/>
          <p:nvPr/>
        </p:nvSpPr>
        <p:spPr>
          <a:xfrm>
            <a:off x="6373174" y="3668038"/>
            <a:ext cx="326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8" name="Google Shape;2738;p107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 dirty="0">
                <a:solidFill>
                  <a:schemeClr val="dk1"/>
                </a:solidFill>
              </a:rPr>
              <a:t>4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9" name="Google Shape;2739;p107"/>
          <p:cNvSpPr/>
          <p:nvPr/>
        </p:nvSpPr>
        <p:spPr>
          <a:xfrm>
            <a:off x="15948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0" name="Google Shape;2740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440" y="2471400"/>
            <a:ext cx="1012680" cy="1036080"/>
          </a:xfrm>
          <a:prstGeom prst="rect">
            <a:avLst/>
          </a:prstGeom>
          <a:noFill/>
          <a:ln>
            <a:noFill/>
          </a:ln>
        </p:spPr>
      </p:pic>
      <p:sp>
        <p:nvSpPr>
          <p:cNvPr id="2741" name="Google Shape;2741;p107"/>
          <p:cNvSpPr/>
          <p:nvPr/>
        </p:nvSpPr>
        <p:spPr>
          <a:xfrm>
            <a:off x="301680" y="1615680"/>
            <a:ext cx="2953440" cy="1695240"/>
          </a:xfrm>
          <a:prstGeom prst="rect">
            <a:avLst/>
          </a:prstGeom>
          <a:noFill/>
          <a:ln w="284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2" name="Google Shape;2742;p107"/>
          <p:cNvPicPr preferRelativeResize="0"/>
          <p:nvPr/>
        </p:nvPicPr>
        <p:blipFill rotWithShape="1">
          <a:blip r:embed="rId4">
            <a:alphaModFix/>
          </a:blip>
          <a:srcRect b="9377"/>
          <a:stretch/>
        </p:blipFill>
        <p:spPr>
          <a:xfrm>
            <a:off x="1438200" y="1678680"/>
            <a:ext cx="1800720" cy="15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3" name="Google Shape;2743;p107"/>
          <p:cNvSpPr/>
          <p:nvPr/>
        </p:nvSpPr>
        <p:spPr>
          <a:xfrm>
            <a:off x="24480" y="1017720"/>
            <a:ext cx="369504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cat sees </a:t>
            </a:r>
            <a:r>
              <a:rPr lang="en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tree with the binoculars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4" name="Google Shape;2744;p107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141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5" name="Google Shape;2745;p107"/>
          <p:cNvSpPr/>
          <p:nvPr/>
        </p:nvSpPr>
        <p:spPr>
          <a:xfrm>
            <a:off x="4327200" y="261000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6" name="Google Shape;2746;p107"/>
          <p:cNvSpPr/>
          <p:nvPr/>
        </p:nvSpPr>
        <p:spPr>
          <a:xfrm>
            <a:off x="493920" y="4434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7" name="Google Shape;2747;p107"/>
          <p:cNvSpPr/>
          <p:nvPr/>
        </p:nvSpPr>
        <p:spPr>
          <a:xfrm>
            <a:off x="1418040" y="4398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8" name="Google Shape;2748;p107"/>
          <p:cNvSpPr/>
          <p:nvPr/>
        </p:nvSpPr>
        <p:spPr>
          <a:xfrm>
            <a:off x="2676600" y="4398480"/>
            <a:ext cx="669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9" name="Google Shape;2749;p107"/>
          <p:cNvSpPr/>
          <p:nvPr/>
        </p:nvSpPr>
        <p:spPr>
          <a:xfrm>
            <a:off x="396252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0" name="Google Shape;2750;p107"/>
          <p:cNvSpPr/>
          <p:nvPr/>
        </p:nvSpPr>
        <p:spPr>
          <a:xfrm>
            <a:off x="508500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1" name="Google Shape;2751;p107"/>
          <p:cNvSpPr/>
          <p:nvPr/>
        </p:nvSpPr>
        <p:spPr>
          <a:xfrm>
            <a:off x="6397200" y="4265280"/>
            <a:ext cx="694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2" name="Google Shape;2752;p107"/>
          <p:cNvSpPr/>
          <p:nvPr/>
        </p:nvSpPr>
        <p:spPr>
          <a:xfrm>
            <a:off x="7585200" y="412344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3" name="Google Shape;2753;p107"/>
          <p:cNvSpPr/>
          <p:nvPr/>
        </p:nvSpPr>
        <p:spPr>
          <a:xfrm>
            <a:off x="7635240" y="2768760"/>
            <a:ext cx="102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4" name="Google Shape;2754;p107"/>
          <p:cNvSpPr/>
          <p:nvPr/>
        </p:nvSpPr>
        <p:spPr>
          <a:xfrm flipH="1">
            <a:off x="3010680" y="2931840"/>
            <a:ext cx="1558440" cy="14655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755" name="Google Shape;2755;p107"/>
          <p:cNvSpPr/>
          <p:nvPr/>
        </p:nvSpPr>
        <p:spPr>
          <a:xfrm>
            <a:off x="3920760" y="3323160"/>
            <a:ext cx="3891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6" name="Google Shape;2756;p107"/>
          <p:cNvSpPr/>
          <p:nvPr/>
        </p:nvSpPr>
        <p:spPr>
          <a:xfrm>
            <a:off x="105336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7" name="Google Shape;2757;p107"/>
          <p:cNvSpPr/>
          <p:nvPr/>
        </p:nvSpPr>
        <p:spPr>
          <a:xfrm>
            <a:off x="212004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8" name="Google Shape;2758;p107"/>
          <p:cNvSpPr/>
          <p:nvPr/>
        </p:nvSpPr>
        <p:spPr>
          <a:xfrm>
            <a:off x="4634640" y="470988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9" name="Google Shape;2759;p107"/>
          <p:cNvSpPr/>
          <p:nvPr/>
        </p:nvSpPr>
        <p:spPr>
          <a:xfrm>
            <a:off x="7193520" y="394164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0" name="Google Shape;2760;p107"/>
          <p:cNvSpPr/>
          <p:nvPr/>
        </p:nvSpPr>
        <p:spPr>
          <a:xfrm>
            <a:off x="8260560" y="363672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1" name="Google Shape;2761;p107"/>
          <p:cNvCxnSpPr>
            <a:stCxn id="2756" idx="1"/>
            <a:endCxn id="2746" idx="2"/>
          </p:cNvCxnSpPr>
          <p:nvPr/>
        </p:nvCxnSpPr>
        <p:spPr>
          <a:xfrm rot="10800000">
            <a:off x="738060" y="4754550"/>
            <a:ext cx="315300" cy="14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62" name="Google Shape;2762;p107"/>
          <p:cNvCxnSpPr/>
          <p:nvPr/>
        </p:nvCxnSpPr>
        <p:spPr>
          <a:xfrm flipH="1">
            <a:off x="1262400" y="4718520"/>
            <a:ext cx="323700" cy="181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63" name="Google Shape;2763;p107"/>
          <p:cNvCxnSpPr>
            <a:endCxn id="2757" idx="3"/>
          </p:cNvCxnSpPr>
          <p:nvPr/>
        </p:nvCxnSpPr>
        <p:spPr>
          <a:xfrm flipH="1">
            <a:off x="2405040" y="4713750"/>
            <a:ext cx="370500" cy="18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64" name="Google Shape;2764;p107"/>
          <p:cNvCxnSpPr>
            <a:endCxn id="2758" idx="3"/>
          </p:cNvCxnSpPr>
          <p:nvPr/>
        </p:nvCxnSpPr>
        <p:spPr>
          <a:xfrm flipH="1">
            <a:off x="4919640" y="4619130"/>
            <a:ext cx="280200" cy="204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65" name="Google Shape;2765;p107"/>
          <p:cNvCxnSpPr>
            <a:stCxn id="2758" idx="1"/>
          </p:cNvCxnSpPr>
          <p:nvPr/>
        </p:nvCxnSpPr>
        <p:spPr>
          <a:xfrm rot="10800000">
            <a:off x="4342440" y="4626030"/>
            <a:ext cx="292200" cy="19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66" name="Google Shape;2766;p107"/>
          <p:cNvCxnSpPr>
            <a:stCxn id="2757" idx="1"/>
          </p:cNvCxnSpPr>
          <p:nvPr/>
        </p:nvCxnSpPr>
        <p:spPr>
          <a:xfrm rot="10800000">
            <a:off x="1782840" y="4632750"/>
            <a:ext cx="337200" cy="26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67" name="Google Shape;2767;p107"/>
          <p:cNvCxnSpPr/>
          <p:nvPr/>
        </p:nvCxnSpPr>
        <p:spPr>
          <a:xfrm flipH="1">
            <a:off x="6868080" y="4092600"/>
            <a:ext cx="391800" cy="29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68" name="Google Shape;2768;p107"/>
          <p:cNvCxnSpPr>
            <a:stCxn id="2760" idx="2"/>
          </p:cNvCxnSpPr>
          <p:nvPr/>
        </p:nvCxnSpPr>
        <p:spPr>
          <a:xfrm flipH="1">
            <a:off x="7941960" y="3863820"/>
            <a:ext cx="461100" cy="384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69" name="Google Shape;2769;p107"/>
          <p:cNvCxnSpPr/>
          <p:nvPr/>
        </p:nvCxnSpPr>
        <p:spPr>
          <a:xfrm flipH="1">
            <a:off x="7412280" y="3092940"/>
            <a:ext cx="545100" cy="84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70" name="Google Shape;2770;p107"/>
          <p:cNvCxnSpPr>
            <a:endCxn id="2760" idx="0"/>
          </p:cNvCxnSpPr>
          <p:nvPr/>
        </p:nvCxnSpPr>
        <p:spPr>
          <a:xfrm flipH="1">
            <a:off x="8403060" y="3086220"/>
            <a:ext cx="11400" cy="55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1" name="Google Shape;2771;p107"/>
          <p:cNvSpPr/>
          <p:nvPr/>
        </p:nvSpPr>
        <p:spPr>
          <a:xfrm>
            <a:off x="4110249" y="4905350"/>
            <a:ext cx="326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2" name="Google Shape;2772;p107"/>
          <p:cNvCxnSpPr/>
          <p:nvPr/>
        </p:nvCxnSpPr>
        <p:spPr>
          <a:xfrm flipH="1">
            <a:off x="4443660" y="4678200"/>
            <a:ext cx="885600" cy="353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773" name="Google Shape;2773;p107"/>
          <p:cNvCxnSpPr/>
          <p:nvPr/>
        </p:nvCxnSpPr>
        <p:spPr>
          <a:xfrm rot="10800000">
            <a:off x="3187455" y="4680200"/>
            <a:ext cx="922800" cy="33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4" name="Google Shape;2774;p107"/>
          <p:cNvSpPr/>
          <p:nvPr/>
        </p:nvSpPr>
        <p:spPr>
          <a:xfrm>
            <a:off x="6373174" y="3668038"/>
            <a:ext cx="326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5" name="Google Shape;2775;p107"/>
          <p:cNvCxnSpPr/>
          <p:nvPr/>
        </p:nvCxnSpPr>
        <p:spPr>
          <a:xfrm rot="10800000" flipH="1">
            <a:off x="5497200" y="3086310"/>
            <a:ext cx="2275800" cy="135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776" name="Google Shape;2776;p10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30240" y="2557080"/>
            <a:ext cx="200879" cy="122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108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 dirty="0">
                <a:solidFill>
                  <a:schemeClr val="dk1"/>
                </a:solidFill>
              </a:rPr>
              <a:t>4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2" name="Google Shape;2782;p108"/>
          <p:cNvSpPr/>
          <p:nvPr/>
        </p:nvSpPr>
        <p:spPr>
          <a:xfrm>
            <a:off x="159480" y="1152360"/>
            <a:ext cx="8519040" cy="81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3" name="Google Shape;2783;p108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142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4" name="Google Shape;2784;p108"/>
          <p:cNvSpPr/>
          <p:nvPr/>
        </p:nvSpPr>
        <p:spPr>
          <a:xfrm>
            <a:off x="5203080" y="1286280"/>
            <a:ext cx="48852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5" name="Google Shape;2785;p108"/>
          <p:cNvSpPr/>
          <p:nvPr/>
        </p:nvSpPr>
        <p:spPr>
          <a:xfrm>
            <a:off x="3937320" y="3619440"/>
            <a:ext cx="48852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6" name="Google Shape;2786;p108"/>
          <p:cNvSpPr/>
          <p:nvPr/>
        </p:nvSpPr>
        <p:spPr>
          <a:xfrm>
            <a:off x="4290480" y="2798280"/>
            <a:ext cx="48852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7" name="Google Shape;2787;p108"/>
          <p:cNvSpPr/>
          <p:nvPr/>
        </p:nvSpPr>
        <p:spPr>
          <a:xfrm>
            <a:off x="5118480" y="2097000"/>
            <a:ext cx="66960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8" name="Google Shape;2788;p108"/>
          <p:cNvSpPr/>
          <p:nvPr/>
        </p:nvSpPr>
        <p:spPr>
          <a:xfrm>
            <a:off x="5042160" y="3772080"/>
            <a:ext cx="48852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9" name="Google Shape;2789;p108"/>
          <p:cNvSpPr/>
          <p:nvPr/>
        </p:nvSpPr>
        <p:spPr>
          <a:xfrm>
            <a:off x="5476320" y="2999160"/>
            <a:ext cx="48852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0" name="Google Shape;2790;p108"/>
          <p:cNvSpPr/>
          <p:nvPr/>
        </p:nvSpPr>
        <p:spPr>
          <a:xfrm>
            <a:off x="5331240" y="4681080"/>
            <a:ext cx="69408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1" name="Google Shape;2791;p108"/>
          <p:cNvSpPr/>
          <p:nvPr/>
        </p:nvSpPr>
        <p:spPr>
          <a:xfrm>
            <a:off x="6328080" y="4702680"/>
            <a:ext cx="48852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2" name="Google Shape;2792;p108"/>
          <p:cNvSpPr/>
          <p:nvPr/>
        </p:nvSpPr>
        <p:spPr>
          <a:xfrm>
            <a:off x="5747040" y="3817440"/>
            <a:ext cx="1028520" cy="32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3" name="Google Shape;2793;p108"/>
          <p:cNvSpPr/>
          <p:nvPr/>
        </p:nvSpPr>
        <p:spPr>
          <a:xfrm>
            <a:off x="5448240" y="1607760"/>
            <a:ext cx="4680" cy="487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pic>
        <p:nvPicPr>
          <p:cNvPr id="2794" name="Google Shape;2794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2440" y="2471400"/>
            <a:ext cx="1012680" cy="1036080"/>
          </a:xfrm>
          <a:prstGeom prst="rect">
            <a:avLst/>
          </a:prstGeom>
          <a:noFill/>
          <a:ln>
            <a:noFill/>
          </a:ln>
        </p:spPr>
      </p:pic>
      <p:sp>
        <p:nvSpPr>
          <p:cNvPr id="2795" name="Google Shape;2795;p108"/>
          <p:cNvSpPr/>
          <p:nvPr/>
        </p:nvSpPr>
        <p:spPr>
          <a:xfrm>
            <a:off x="301680" y="1615680"/>
            <a:ext cx="2953440" cy="1695240"/>
          </a:xfrm>
          <a:prstGeom prst="rect">
            <a:avLst/>
          </a:prstGeom>
          <a:noFill/>
          <a:ln w="284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6" name="Google Shape;2796;p108"/>
          <p:cNvPicPr preferRelativeResize="0"/>
          <p:nvPr/>
        </p:nvPicPr>
        <p:blipFill rotWithShape="1">
          <a:blip r:embed="rId4">
            <a:alphaModFix/>
          </a:blip>
          <a:srcRect b="9377"/>
          <a:stretch/>
        </p:blipFill>
        <p:spPr>
          <a:xfrm>
            <a:off x="1438200" y="1678680"/>
            <a:ext cx="1800720" cy="15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7" name="Google Shape;2797;p1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30240" y="2557080"/>
            <a:ext cx="200880" cy="122040"/>
          </a:xfrm>
          <a:prstGeom prst="rect">
            <a:avLst/>
          </a:prstGeom>
          <a:noFill/>
          <a:ln>
            <a:noFill/>
          </a:ln>
        </p:spPr>
      </p:pic>
      <p:sp>
        <p:nvSpPr>
          <p:cNvPr id="2798" name="Google Shape;2798;p108"/>
          <p:cNvSpPr/>
          <p:nvPr/>
        </p:nvSpPr>
        <p:spPr>
          <a:xfrm>
            <a:off x="24480" y="1017720"/>
            <a:ext cx="369504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cat sees </a:t>
            </a:r>
            <a:r>
              <a:rPr lang="en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tree with the binoculars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9" name="Google Shape;2799;p108"/>
          <p:cNvSpPr/>
          <p:nvPr/>
        </p:nvSpPr>
        <p:spPr>
          <a:xfrm flipH="1">
            <a:off x="4580280" y="2366280"/>
            <a:ext cx="598680" cy="5068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800" name="Google Shape;2800;p108"/>
          <p:cNvSpPr/>
          <p:nvPr/>
        </p:nvSpPr>
        <p:spPr>
          <a:xfrm flipH="1">
            <a:off x="5407920" y="3343320"/>
            <a:ext cx="221040" cy="487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801" name="Google Shape;2801;p108"/>
          <p:cNvSpPr/>
          <p:nvPr/>
        </p:nvSpPr>
        <p:spPr>
          <a:xfrm flipH="1">
            <a:off x="5687640" y="4231080"/>
            <a:ext cx="221040" cy="487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802" name="Google Shape;2802;p108"/>
          <p:cNvSpPr/>
          <p:nvPr/>
        </p:nvSpPr>
        <p:spPr>
          <a:xfrm>
            <a:off x="6340320" y="4246560"/>
            <a:ext cx="163800" cy="507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803" name="Google Shape;2803;p108"/>
          <p:cNvSpPr/>
          <p:nvPr/>
        </p:nvSpPr>
        <p:spPr>
          <a:xfrm>
            <a:off x="5861160" y="3380040"/>
            <a:ext cx="163800" cy="507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804" name="Google Shape;2804;p108"/>
          <p:cNvSpPr/>
          <p:nvPr/>
        </p:nvSpPr>
        <p:spPr>
          <a:xfrm>
            <a:off x="5532120" y="2454480"/>
            <a:ext cx="163800" cy="5076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2805" name="Google Shape;2805;p108"/>
          <p:cNvSpPr/>
          <p:nvPr/>
        </p:nvSpPr>
        <p:spPr>
          <a:xfrm flipH="1">
            <a:off x="4188960" y="3114720"/>
            <a:ext cx="221040" cy="4878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363ce8c0d_1_56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1.B</a:t>
            </a: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Issue 1 (A→ B)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10363ce8c0d_1_56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10363ce8c0d_1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50" y="1016151"/>
            <a:ext cx="5710600" cy="356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10363ce8c0d_1_56"/>
          <p:cNvSpPr/>
          <p:nvPr/>
        </p:nvSpPr>
        <p:spPr>
          <a:xfrm>
            <a:off x="4151940" y="2422388"/>
            <a:ext cx="4590000" cy="9420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Rewrite the right-hand side of the original rules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the right-hand side of all the non-unit production rules that they ultimately lead to.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0363ce8c0d_1_62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Ex. 1.B</a:t>
            </a: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Issues 2  (A→ B C D)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10363ce8c0d_1_62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g10363ce8c0d_1_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50" y="1016150"/>
            <a:ext cx="5928251" cy="363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0363ce8c0d_1_62"/>
          <p:cNvSpPr/>
          <p:nvPr/>
        </p:nvSpPr>
        <p:spPr>
          <a:xfrm>
            <a:off x="3910065" y="2423975"/>
            <a:ext cx="4590000" cy="9420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We replace the leftmost pair of non-terminals with a new non-terminal and introduce a new production result in the following new rules.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1.B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→ B C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50" y="1016280"/>
            <a:ext cx="6201000" cy="3822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9d6ea13757_0_5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1.B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→ B C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g29d6ea13757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5280" y="217080"/>
            <a:ext cx="799200" cy="79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29d6ea13757_0_5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29d6ea13757_0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1750" y="1016280"/>
            <a:ext cx="6201000" cy="3822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Parsing with CYK</a:t>
            </a:r>
            <a:b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 1.C.1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70B31F7E-66C3-EAA6-53BB-A1689ECE55AE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8460" marR="0" lvl="0" indent="-342900" algn="l" rtl="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Parsing context free grammars (CFG</a:t>
            </a:r>
            <a:r>
              <a:rPr lang="en" sz="1800" b="1" dirty="0">
                <a:solidFill>
                  <a:schemeClr val="dk1"/>
                </a:solidFill>
              </a:rPr>
              <a:t>)</a:t>
            </a:r>
            <a:endParaRPr lang="en"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8460" marR="0" lvl="0" indent="-342900" algn="l" rtl="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Self-supervised latent trees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 role labeling using a GNN</a:t>
            </a:r>
            <a:endParaRPr lang="en" sz="1800" dirty="0">
              <a:solidFill>
                <a:schemeClr val="dk1"/>
              </a:solidFill>
            </a:endParaRPr>
          </a:p>
          <a:p>
            <a:pPr marL="458460" marR="0" lvl="0" indent="-342900" algn="l" rtl="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lang="en-GB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parsing (optional)</a:t>
            </a:r>
            <a:endParaRPr lang="en-GB" sz="1800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GB" sz="1800" dirty="0">
                <a:solidFill>
                  <a:schemeClr val="dk1"/>
                </a:solidFill>
              </a:rPr>
              <a:t>Complexity (optional)</a:t>
            </a:r>
          </a:p>
        </p:txBody>
      </p:sp>
      <p:sp>
        <p:nvSpPr>
          <p:cNvPr id="126" name="Google Shape;126;p2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40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 the table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4" name="Google Shape;274;p24"/>
          <p:cNvGraphicFramePr/>
          <p:nvPr/>
        </p:nvGraphicFramePr>
        <p:xfrm>
          <a:off x="3825360" y="180000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5" name="Google Shape;275;p24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3819720" y="4006440"/>
            <a:ext cx="4590000" cy="9420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Each cell corresponds to the text span starting from the left-side word, up to the top-side word. We fill it with all non-terminals producible for that span.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4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40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 the table 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5" name="Google Shape;285;p25"/>
          <p:cNvGraphicFramePr/>
          <p:nvPr/>
        </p:nvGraphicFramePr>
        <p:xfrm>
          <a:off x="3825360" y="180000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6" name="Google Shape;286;p25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5"/>
          <p:cNvSpPr/>
          <p:nvPr/>
        </p:nvSpPr>
        <p:spPr>
          <a:xfrm>
            <a:off x="3819720" y="4006440"/>
            <a:ext cx="4590000" cy="9420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Each cell corresponds to the text span starting from the left-side word, up to the top-side word. We fill it with all non-terminals producible for that span.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548C0C3C-3E0C-E636-226D-067273D8D6E3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40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 the table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6" name="Google Shape;296;p26"/>
          <p:cNvGraphicFramePr/>
          <p:nvPr/>
        </p:nvGraphicFramePr>
        <p:xfrm>
          <a:off x="3825360" y="180000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" name="Google Shape;297;p26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6"/>
          <p:cNvSpPr/>
          <p:nvPr/>
        </p:nvSpPr>
        <p:spPr>
          <a:xfrm>
            <a:off x="3819720" y="4006440"/>
            <a:ext cx="4590000" cy="9420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Each cell corresponds to the text span starting from the left-side word, up to the top-side word. We fill it with all non-terminals producible for that span.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D291BAB8-26BF-99DB-CCAE-4C5CED4CADBD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40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 the table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7" name="Google Shape;307;p27"/>
          <p:cNvGraphicFramePr/>
          <p:nvPr/>
        </p:nvGraphicFramePr>
        <p:xfrm>
          <a:off x="3825360" y="180000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8" name="Google Shape;308;p27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7"/>
          <p:cNvSpPr/>
          <p:nvPr/>
        </p:nvSpPr>
        <p:spPr>
          <a:xfrm>
            <a:off x="3819720" y="4006440"/>
            <a:ext cx="4590000" cy="9420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Each cell corresponds to the text span starting from the left-side word, up to the top-side word. We fill it with all non-terminals producible for that span.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24A64778-A817-E9DC-8665-05293393E1CA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8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40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 the table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8" name="Google Shape;318;p28"/>
          <p:cNvGraphicFramePr/>
          <p:nvPr/>
        </p:nvGraphicFramePr>
        <p:xfrm>
          <a:off x="3825360" y="180000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9" name="Google Shape;319;p28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8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8"/>
          <p:cNvSpPr/>
          <p:nvPr/>
        </p:nvSpPr>
        <p:spPr>
          <a:xfrm>
            <a:off x="3819720" y="4006440"/>
            <a:ext cx="4590000" cy="9420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Each cell corresponds to the text span starting from the left-side word, up to the top-side word. We fill it with all non-terminals producible for that span.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7EA5884C-294D-EFD6-E53A-84B080E3476C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9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40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 the table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329;p29"/>
          <p:cNvGraphicFramePr/>
          <p:nvPr/>
        </p:nvGraphicFramePr>
        <p:xfrm>
          <a:off x="3825360" y="180000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0" name="Google Shape;330;p29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9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3819720" y="4006440"/>
            <a:ext cx="4590000" cy="9420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Each cell corresponds to the text span starting from the left-side word, up to the top-side word. We fill it with all non-terminals producible for that span.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B1FEF22B-9461-8529-AFE0-AB0C8AF5214D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40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 the table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0" name="Google Shape;340;p30"/>
          <p:cNvGraphicFramePr/>
          <p:nvPr/>
        </p:nvGraphicFramePr>
        <p:xfrm>
          <a:off x="3825360" y="180000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1" name="Google Shape;341;p30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0"/>
          <p:cNvSpPr/>
          <p:nvPr/>
        </p:nvSpPr>
        <p:spPr>
          <a:xfrm>
            <a:off x="3819720" y="4006440"/>
            <a:ext cx="4590000" cy="9420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Each cell corresponds to the text span starting from the left-side word, up to the top-side word. We fill it with all non-terminals producible for that span.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B90619A7-988F-51A2-D961-12500C3CAD78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40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 the table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1" name="Google Shape;351;p31"/>
          <p:cNvGraphicFramePr/>
          <p:nvPr/>
        </p:nvGraphicFramePr>
        <p:xfrm>
          <a:off x="3825360" y="180000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2" name="Google Shape;352;p31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1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1"/>
          <p:cNvSpPr/>
          <p:nvPr/>
        </p:nvSpPr>
        <p:spPr>
          <a:xfrm>
            <a:off x="3819720" y="4006440"/>
            <a:ext cx="4590000" cy="9420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Each cell corresponds to the text span starting from the left-side word, up to the top-side word. We fill it with all non-terminals producible for that span.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2157A7DC-50FD-678F-C876-363EFEB26D0E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2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40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 the table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2" name="Google Shape;362;p32"/>
          <p:cNvGraphicFramePr/>
          <p:nvPr/>
        </p:nvGraphicFramePr>
        <p:xfrm>
          <a:off x="3825360" y="180000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3" name="Google Shape;363;p32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2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2"/>
          <p:cNvSpPr/>
          <p:nvPr/>
        </p:nvSpPr>
        <p:spPr>
          <a:xfrm>
            <a:off x="3819720" y="4006440"/>
            <a:ext cx="4590000" cy="9420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Each cell corresponds to the text span starting from the left-side word, up to the top-side word. We fill it with all non-terminals producible for that span.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12B49A98-22D2-2DBF-ECDE-FB3F9B6EC254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40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AutoNum type="arabicPeriod"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grammatical sentence can be produced from S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3" name="Google Shape;373;p33"/>
          <p:cNvGraphicFramePr/>
          <p:nvPr/>
        </p:nvGraphicFramePr>
        <p:xfrm>
          <a:off x="3825360" y="180000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S ?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4" name="Google Shape;374;p33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33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3"/>
          <p:cNvSpPr/>
          <p:nvPr/>
        </p:nvSpPr>
        <p:spPr>
          <a:xfrm>
            <a:off x="3819720" y="4006440"/>
            <a:ext cx="4590000" cy="9420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Each cell corresponds to the text span starting from the left-side word, up to the top-side word. We fill it with all non-terminals producible for that span.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620CAE67-6BC6-FF04-A667-7683E0B6BB6E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Chomsky Hierarchy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1200" y="207000"/>
            <a:ext cx="2682000" cy="193392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/>
          <p:nvPr/>
        </p:nvSpPr>
        <p:spPr>
          <a:xfrm>
            <a:off x="423360" y="1332360"/>
            <a:ext cx="529848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Relates language expressivity, grammar rules, parsing automata, and worst case parsing complexity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4" name="Google Shape;134;p3"/>
          <p:cNvGraphicFramePr/>
          <p:nvPr/>
        </p:nvGraphicFramePr>
        <p:xfrm>
          <a:off x="311760" y="2500560"/>
          <a:ext cx="8282500" cy="2111425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7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Language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Rules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Automaton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Parsing Complexity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 3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Regular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→ x B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→ x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Finite State Automaton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O(n)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 2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Context Free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→ β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Pushdown Automaton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" sz="1400" b="0" u="none" strike="noStrike" cap="non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 1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Context Sensitive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α A β → α γ β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Linear Bounded Automaton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NP-complete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 0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Unrestricted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α → β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Turing Machine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Undecidable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5" name="Google Shape;135;p3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We start with the single words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4" name="Google Shape;384;p34"/>
          <p:cNvGraphicFramePr/>
          <p:nvPr/>
        </p:nvGraphicFramePr>
        <p:xfrm>
          <a:off x="3825360" y="180000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5" name="Google Shape;385;p34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4"/>
          <p:cNvSpPr/>
          <p:nvPr/>
        </p:nvSpPr>
        <p:spPr>
          <a:xfrm>
            <a:off x="3819720" y="4006440"/>
            <a:ext cx="4590000" cy="6519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What non-terminals can produce this span?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4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87DCE69E-17B9-D803-8499-C2A1E50FDF9C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We start with the single words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5" name="Google Shape;395;p35"/>
          <p:cNvGraphicFramePr/>
          <p:nvPr/>
        </p:nvGraphicFramePr>
        <p:xfrm>
          <a:off x="3825360" y="180000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6" name="Google Shape;396;p35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3819720" y="4006440"/>
            <a:ext cx="4590000" cy="6519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What non-terminals can produce this span?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9" name="Google Shape;39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2FDACDD1-D0ED-89E6-E867-DF0DD98768E0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We start with the single words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6" name="Google Shape;406;p36"/>
          <p:cNvGraphicFramePr/>
          <p:nvPr/>
        </p:nvGraphicFramePr>
        <p:xfrm>
          <a:off x="3825360" y="180000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7" name="Google Shape;407;p36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6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6"/>
          <p:cNvSpPr/>
          <p:nvPr/>
        </p:nvSpPr>
        <p:spPr>
          <a:xfrm>
            <a:off x="3819720" y="4006440"/>
            <a:ext cx="4590000" cy="6519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What non-terminals can produce this span?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EF748D04-C94C-0D71-1D1A-74BF3264718C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We start with the single words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7" name="Google Shape;417;p37"/>
          <p:cNvGraphicFramePr/>
          <p:nvPr/>
        </p:nvGraphicFramePr>
        <p:xfrm>
          <a:off x="3825360" y="180000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8" name="Google Shape;418;p37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7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7"/>
          <p:cNvSpPr/>
          <p:nvPr/>
        </p:nvSpPr>
        <p:spPr>
          <a:xfrm>
            <a:off x="3819720" y="4006440"/>
            <a:ext cx="4590000" cy="6519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What non-terminals can produce this span?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731D890F-67DD-775C-FA4A-5DC674501852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We start with the single words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8" name="Google Shape;428;p38"/>
          <p:cNvGraphicFramePr/>
          <p:nvPr/>
        </p:nvGraphicFramePr>
        <p:xfrm>
          <a:off x="3825360" y="180000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29" name="Google Shape;429;p38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8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8"/>
          <p:cNvSpPr/>
          <p:nvPr/>
        </p:nvSpPr>
        <p:spPr>
          <a:xfrm>
            <a:off x="3819720" y="4006440"/>
            <a:ext cx="4590000" cy="6519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What non-terminals can produce this span?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73;p24">
            <a:extLst>
              <a:ext uri="{FF2B5EF4-FFF2-40B4-BE49-F238E27FC236}">
                <a16:creationId xmlns:a16="http://schemas.microsoft.com/office/drawing/2014/main" id="{0E348802-4400-44AC-DBF7-FC7BF5CF5DE2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Now two-word spans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9" name="Google Shape;439;p39"/>
          <p:cNvGraphicFramePr/>
          <p:nvPr/>
        </p:nvGraphicFramePr>
        <p:xfrm>
          <a:off x="3825360" y="180000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0" name="Google Shape;440;p39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39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9"/>
          <p:cNvSpPr/>
          <p:nvPr/>
        </p:nvSpPr>
        <p:spPr>
          <a:xfrm>
            <a:off x="3819720" y="4006440"/>
            <a:ext cx="4590000" cy="6519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What non-terminals can produce this span?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5E0AECB2-E4BB-3FD9-75A5-D5A27BFD0883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Now two-word spans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40"/>
          <p:cNvGraphicFramePr/>
          <p:nvPr/>
        </p:nvGraphicFramePr>
        <p:xfrm>
          <a:off x="3825360" y="180000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40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0"/>
          <p:cNvSpPr/>
          <p:nvPr/>
        </p:nvSpPr>
        <p:spPr>
          <a:xfrm>
            <a:off x="3819720" y="3974190"/>
            <a:ext cx="4590000" cy="8682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What non-terminals can produce this span?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Re-use earlier computation!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40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4" name="Google Shape;454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AF0D8B56-D944-45F1-3482-C343B78BF4E5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Now two-word spans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1" name="Google Shape;461;p41"/>
          <p:cNvGraphicFramePr/>
          <p:nvPr/>
        </p:nvGraphicFramePr>
        <p:xfrm>
          <a:off x="3825360" y="180000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2" name="Google Shape;462;p41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41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1"/>
          <p:cNvSpPr/>
          <p:nvPr/>
        </p:nvSpPr>
        <p:spPr>
          <a:xfrm>
            <a:off x="3819720" y="3974190"/>
            <a:ext cx="4590000" cy="8682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What non-terminals can produce this span?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Re-use earlier computation!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03390ECE-CC38-2D73-5B80-1B25AA08F46B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Now two-word spans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2" name="Google Shape;472;p42"/>
          <p:cNvGraphicFramePr/>
          <p:nvPr/>
        </p:nvGraphicFramePr>
        <p:xfrm>
          <a:off x="3825360" y="180000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3" name="Google Shape;473;p42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42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42"/>
          <p:cNvSpPr/>
          <p:nvPr/>
        </p:nvSpPr>
        <p:spPr>
          <a:xfrm>
            <a:off x="3819720" y="3974190"/>
            <a:ext cx="4590000" cy="8682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What non-terminals can produce this span?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Re-use earlier computation!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6" name="Google Shape;476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2"/>
          <p:cNvSpPr txBox="1"/>
          <p:nvPr/>
        </p:nvSpPr>
        <p:spPr>
          <a:xfrm>
            <a:off x="6645427" y="27548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[1,D,N]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5BEE71C1-2F94-DED4-DCEE-483C45CB5F88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3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And so on...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4" name="Google Shape;484;p43"/>
          <p:cNvGraphicFramePr/>
          <p:nvPr/>
        </p:nvGraphicFramePr>
        <p:xfrm>
          <a:off x="3825360" y="180000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5" name="Google Shape;485;p43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43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43"/>
          <p:cNvSpPr/>
          <p:nvPr/>
        </p:nvSpPr>
        <p:spPr>
          <a:xfrm>
            <a:off x="3819720" y="3974190"/>
            <a:ext cx="4590000" cy="8682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What non-terminals can produce this span?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Re-use earlier computation!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8" name="Google Shape;488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3"/>
          <p:cNvSpPr txBox="1"/>
          <p:nvPr/>
        </p:nvSpPr>
        <p:spPr>
          <a:xfrm>
            <a:off x="6645427" y="27548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[1,D,N]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855918F0-8E45-BB78-223F-84244ED8372A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Chomsky Hierarchy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1" name="Google Shape;141;p4"/>
          <p:cNvGraphicFramePr/>
          <p:nvPr/>
        </p:nvGraphicFramePr>
        <p:xfrm>
          <a:off x="311760" y="2500560"/>
          <a:ext cx="8282500" cy="2111425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7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2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Language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Rules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Automaton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Parsing Complexity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 3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Regular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→ x B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→ x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Finite State Automaton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O(n)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 2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Context Free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 → β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Pushdown Automaton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O(n</a:t>
                      </a:r>
                      <a:r>
                        <a:rPr lang="en" sz="1400" b="0" u="none" strike="noStrike" cap="non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 1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Context Sensitive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α A β → α γ β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Linear Bounded Automaton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NP-complete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Level 0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Unrestricted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α → β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Turing Machine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Undecidable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1200" y="207000"/>
            <a:ext cx="2682000" cy="193392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4"/>
          <p:cNvSpPr/>
          <p:nvPr/>
        </p:nvSpPr>
        <p:spPr>
          <a:xfrm>
            <a:off x="423360" y="1332360"/>
            <a:ext cx="529848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Most languages are considered context free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(*ignoring some discussions about specific languages)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4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And so on...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6" name="Google Shape;496;p44"/>
          <p:cNvGraphicFramePr/>
          <p:nvPr/>
        </p:nvGraphicFramePr>
        <p:xfrm>
          <a:off x="3825360" y="180000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7" name="Google Shape;497;p44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44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44"/>
          <p:cNvSpPr/>
          <p:nvPr/>
        </p:nvSpPr>
        <p:spPr>
          <a:xfrm>
            <a:off x="3819720" y="3974190"/>
            <a:ext cx="4590000" cy="8682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What non-terminals can produce this span?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Re-use earlier computation!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4"/>
          <p:cNvSpPr txBox="1"/>
          <p:nvPr/>
        </p:nvSpPr>
        <p:spPr>
          <a:xfrm>
            <a:off x="6645427" y="27548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[1,D,N]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A23EC218-8340-62F0-4E33-1AE3C044636A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5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And so on...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8" name="Google Shape;508;p45"/>
          <p:cNvGraphicFramePr/>
          <p:nvPr/>
        </p:nvGraphicFramePr>
        <p:xfrm>
          <a:off x="3825360" y="1800000"/>
          <a:ext cx="3436175" cy="202552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09" name="Google Shape;509;p45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5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5"/>
          <p:cNvSpPr/>
          <p:nvPr/>
        </p:nvSpPr>
        <p:spPr>
          <a:xfrm>
            <a:off x="3819720" y="3974190"/>
            <a:ext cx="4590000" cy="8682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What non-terminals can produce this span?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Re-use earlier computation!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" name="Google Shape;512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5"/>
          <p:cNvSpPr txBox="1"/>
          <p:nvPr/>
        </p:nvSpPr>
        <p:spPr>
          <a:xfrm>
            <a:off x="6645427" y="27548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[1,D,N]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514" name="Google Shape;514;p45"/>
          <p:cNvSpPr txBox="1"/>
          <p:nvPr/>
        </p:nvSpPr>
        <p:spPr>
          <a:xfrm>
            <a:off x="6645427" y="22214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[1,V,NP]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515" name="Google Shape;515;p45"/>
          <p:cNvSpPr txBox="1"/>
          <p:nvPr/>
        </p:nvSpPr>
        <p:spPr>
          <a:xfrm>
            <a:off x="6645427" y="24500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[1,V,NP]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3A61AAD9-EB83-651E-BA6E-A9824C1289DE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6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And so on...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2" name="Google Shape;522;p46"/>
          <p:cNvGraphicFramePr/>
          <p:nvPr/>
        </p:nvGraphicFramePr>
        <p:xfrm>
          <a:off x="3825360" y="1800000"/>
          <a:ext cx="3436175" cy="202552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3" name="Google Shape;523;p46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6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46"/>
          <p:cNvSpPr/>
          <p:nvPr/>
        </p:nvSpPr>
        <p:spPr>
          <a:xfrm>
            <a:off x="3819720" y="3974190"/>
            <a:ext cx="4590000" cy="8682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What non-terminals can produce this span?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Re-use earlier computation!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6" name="Google Shape;52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6"/>
          <p:cNvSpPr txBox="1"/>
          <p:nvPr/>
        </p:nvSpPr>
        <p:spPr>
          <a:xfrm>
            <a:off x="6645427" y="27548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[1,D,N]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528" name="Google Shape;528;p46"/>
          <p:cNvSpPr txBox="1"/>
          <p:nvPr/>
        </p:nvSpPr>
        <p:spPr>
          <a:xfrm>
            <a:off x="6645427" y="22214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[1,V,NP]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529" name="Google Shape;529;p46"/>
          <p:cNvSpPr txBox="1"/>
          <p:nvPr/>
        </p:nvSpPr>
        <p:spPr>
          <a:xfrm>
            <a:off x="6645427" y="24500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[1,V,NP]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45443CFE-9EFB-4032-D9C9-E909854AC583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47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And so on...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6" name="Google Shape;536;p47"/>
          <p:cNvGraphicFramePr/>
          <p:nvPr/>
        </p:nvGraphicFramePr>
        <p:xfrm>
          <a:off x="3825360" y="1800000"/>
          <a:ext cx="3436175" cy="202552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7" name="Google Shape;537;p47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7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7"/>
          <p:cNvSpPr/>
          <p:nvPr/>
        </p:nvSpPr>
        <p:spPr>
          <a:xfrm>
            <a:off x="3819720" y="3974190"/>
            <a:ext cx="4590000" cy="8682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What non-terminals can produce this span?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Re-use earlier computation!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0" name="Google Shape;540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7"/>
          <p:cNvSpPr txBox="1"/>
          <p:nvPr/>
        </p:nvSpPr>
        <p:spPr>
          <a:xfrm>
            <a:off x="6645427" y="27548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[1,D,N]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542" name="Google Shape;542;p47"/>
          <p:cNvSpPr txBox="1"/>
          <p:nvPr/>
        </p:nvSpPr>
        <p:spPr>
          <a:xfrm>
            <a:off x="6645427" y="22214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[1,V,NP]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543" name="Google Shape;543;p47"/>
          <p:cNvSpPr txBox="1"/>
          <p:nvPr/>
        </p:nvSpPr>
        <p:spPr>
          <a:xfrm>
            <a:off x="6645427" y="24500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[1,V,NP]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544" name="Google Shape;544;p47"/>
          <p:cNvSpPr txBox="1"/>
          <p:nvPr/>
        </p:nvSpPr>
        <p:spPr>
          <a:xfrm>
            <a:off x="6569227" y="1764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[1,NP,VP]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97FD2CBE-7950-5D6C-8B6B-FC84D9B7583A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8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And so on...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1" name="Google Shape;551;p48"/>
          <p:cNvGraphicFramePr/>
          <p:nvPr/>
        </p:nvGraphicFramePr>
        <p:xfrm>
          <a:off x="3825360" y="1800000"/>
          <a:ext cx="3436175" cy="202552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2" name="Google Shape;552;p48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48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8"/>
          <p:cNvSpPr/>
          <p:nvPr/>
        </p:nvSpPr>
        <p:spPr>
          <a:xfrm>
            <a:off x="3819720" y="3974190"/>
            <a:ext cx="4590000" cy="8682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What non-terminals can produce this span?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Re-use earlier computation!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5" name="Google Shape;55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8"/>
          <p:cNvSpPr txBox="1"/>
          <p:nvPr/>
        </p:nvSpPr>
        <p:spPr>
          <a:xfrm>
            <a:off x="6645427" y="27548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[1,D,N]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557" name="Google Shape;557;p48"/>
          <p:cNvSpPr txBox="1"/>
          <p:nvPr/>
        </p:nvSpPr>
        <p:spPr>
          <a:xfrm>
            <a:off x="6645427" y="22214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[1,V,NP]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558" name="Google Shape;558;p48"/>
          <p:cNvSpPr txBox="1"/>
          <p:nvPr/>
        </p:nvSpPr>
        <p:spPr>
          <a:xfrm>
            <a:off x="6645427" y="24500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[1,V,NP]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559" name="Google Shape;559;p48"/>
          <p:cNvSpPr txBox="1"/>
          <p:nvPr/>
        </p:nvSpPr>
        <p:spPr>
          <a:xfrm>
            <a:off x="6569227" y="1764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[1,NP,VP]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47FBB6C7-0707-F4BD-C5F5-177F5D550644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9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And so on...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6" name="Google Shape;566;p49"/>
          <p:cNvGraphicFramePr/>
          <p:nvPr/>
        </p:nvGraphicFramePr>
        <p:xfrm>
          <a:off x="3825360" y="1800000"/>
          <a:ext cx="3436175" cy="202552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7" name="Google Shape;567;p49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9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49"/>
          <p:cNvSpPr/>
          <p:nvPr/>
        </p:nvSpPr>
        <p:spPr>
          <a:xfrm>
            <a:off x="3819720" y="3974190"/>
            <a:ext cx="4590000" cy="8682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⇒ What non-terminals can produce this span?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Re-use earlier computation!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0" name="Google Shape;570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49"/>
          <p:cNvSpPr txBox="1"/>
          <p:nvPr/>
        </p:nvSpPr>
        <p:spPr>
          <a:xfrm>
            <a:off x="6645427" y="27548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[1,D,N]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572" name="Google Shape;572;p49"/>
          <p:cNvSpPr txBox="1"/>
          <p:nvPr/>
        </p:nvSpPr>
        <p:spPr>
          <a:xfrm>
            <a:off x="6645427" y="22214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[1,V,NP]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573" name="Google Shape;573;p49"/>
          <p:cNvSpPr txBox="1"/>
          <p:nvPr/>
        </p:nvSpPr>
        <p:spPr>
          <a:xfrm>
            <a:off x="6645427" y="24500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[1,V,NP]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574" name="Google Shape;574;p49"/>
          <p:cNvSpPr txBox="1"/>
          <p:nvPr/>
        </p:nvSpPr>
        <p:spPr>
          <a:xfrm>
            <a:off x="6569227" y="1764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[1,NP,VP]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4C42FE74-A824-B14F-007F-72A2338B6434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0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Done! 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1" name="Google Shape;581;p50"/>
          <p:cNvGraphicFramePr/>
          <p:nvPr/>
        </p:nvGraphicFramePr>
        <p:xfrm>
          <a:off x="3825360" y="1800000"/>
          <a:ext cx="3436175" cy="202552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2" name="Google Shape;582;p50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50"/>
          <p:cNvSpPr/>
          <p:nvPr/>
        </p:nvSpPr>
        <p:spPr>
          <a:xfrm>
            <a:off x="3819720" y="4006440"/>
            <a:ext cx="4590000" cy="8682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infer a sentence S!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50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46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5" name="Google Shape;58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50"/>
          <p:cNvSpPr txBox="1"/>
          <p:nvPr/>
        </p:nvSpPr>
        <p:spPr>
          <a:xfrm>
            <a:off x="6645427" y="27548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[1,D,N]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587" name="Google Shape;587;p50"/>
          <p:cNvSpPr txBox="1"/>
          <p:nvPr/>
        </p:nvSpPr>
        <p:spPr>
          <a:xfrm>
            <a:off x="6645427" y="22214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[1,V,NP]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588" name="Google Shape;588;p50"/>
          <p:cNvSpPr txBox="1"/>
          <p:nvPr/>
        </p:nvSpPr>
        <p:spPr>
          <a:xfrm>
            <a:off x="6645427" y="24500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[1,V,NP]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589" name="Google Shape;589;p50"/>
          <p:cNvSpPr txBox="1"/>
          <p:nvPr/>
        </p:nvSpPr>
        <p:spPr>
          <a:xfrm>
            <a:off x="6569227" y="1764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[1,NP,VP]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D03EBAFD-75C8-5DD8-3CD4-F331796A84F0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What about the tree?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6" name="Google Shape;596;p51"/>
          <p:cNvGraphicFramePr/>
          <p:nvPr/>
        </p:nvGraphicFramePr>
        <p:xfrm>
          <a:off x="3825360" y="1800000"/>
          <a:ext cx="3436175" cy="202552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7" name="Google Shape;597;p51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51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47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Google Shape;59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26470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51"/>
          <p:cNvSpPr txBox="1"/>
          <p:nvPr/>
        </p:nvSpPr>
        <p:spPr>
          <a:xfrm>
            <a:off x="6645427" y="27548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[1,D,N]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601" name="Google Shape;601;p51"/>
          <p:cNvSpPr txBox="1"/>
          <p:nvPr/>
        </p:nvSpPr>
        <p:spPr>
          <a:xfrm>
            <a:off x="6645427" y="22214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[1,V,NP]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602" name="Google Shape;602;p51"/>
          <p:cNvSpPr txBox="1"/>
          <p:nvPr/>
        </p:nvSpPr>
        <p:spPr>
          <a:xfrm>
            <a:off x="6645427" y="24500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[1,V,NP]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603" name="Google Shape;603;p51"/>
          <p:cNvSpPr txBox="1"/>
          <p:nvPr/>
        </p:nvSpPr>
        <p:spPr>
          <a:xfrm>
            <a:off x="6569227" y="1764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[1,NP,VP]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91771E43-3125-E060-894B-A5A00AE55549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2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What about the tree?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0" name="Google Shape;610;p52"/>
          <p:cNvGraphicFramePr/>
          <p:nvPr/>
        </p:nvGraphicFramePr>
        <p:xfrm>
          <a:off x="3825360" y="1800000"/>
          <a:ext cx="3436175" cy="202552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1" name="Google Shape;611;p52"/>
          <p:cNvSpPr/>
          <p:nvPr/>
        </p:nvSpPr>
        <p:spPr>
          <a:xfrm>
            <a:off x="3224160" y="192816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52"/>
          <p:cNvSpPr/>
          <p:nvPr/>
        </p:nvSpPr>
        <p:spPr>
          <a:xfrm>
            <a:off x="3819720" y="4006440"/>
            <a:ext cx="4590000" cy="868200"/>
          </a:xfrm>
          <a:prstGeom prst="rect">
            <a:avLst/>
          </a:prstGeom>
          <a:solidFill>
            <a:schemeClr val="lt2"/>
          </a:solidFill>
          <a:ln w="190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Remember the trace of the rules you used to find S!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52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48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" name="Google Shape;614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525" y="2643430"/>
            <a:ext cx="3626999" cy="2231220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52"/>
          <p:cNvSpPr txBox="1"/>
          <p:nvPr/>
        </p:nvSpPr>
        <p:spPr>
          <a:xfrm>
            <a:off x="6645427" y="27548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[1,D,N]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616" name="Google Shape;616;p52"/>
          <p:cNvSpPr txBox="1"/>
          <p:nvPr/>
        </p:nvSpPr>
        <p:spPr>
          <a:xfrm>
            <a:off x="6645427" y="22214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[1,V,NP]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617" name="Google Shape;617;p52"/>
          <p:cNvSpPr txBox="1"/>
          <p:nvPr/>
        </p:nvSpPr>
        <p:spPr>
          <a:xfrm>
            <a:off x="6645427" y="24500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[1,V,NP]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618" name="Google Shape;618;p52"/>
          <p:cNvSpPr txBox="1"/>
          <p:nvPr/>
        </p:nvSpPr>
        <p:spPr>
          <a:xfrm>
            <a:off x="6569227" y="1764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[1,NP,VP]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CCD804AB-F48B-A3EA-D6EE-032D7675950D}"/>
              </a:ext>
            </a:extLst>
          </p:cNvPr>
          <p:cNvSpPr/>
          <p:nvPr/>
        </p:nvSpPr>
        <p:spPr>
          <a:xfrm>
            <a:off x="3909960" y="1395000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0363ce8c0d_1_225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Done! </a:t>
            </a:r>
            <a:b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5" name="Google Shape;625;g10363ce8c0d_1_225"/>
          <p:cNvGraphicFramePr/>
          <p:nvPr/>
        </p:nvGraphicFramePr>
        <p:xfrm>
          <a:off x="4470310" y="574600"/>
          <a:ext cx="3436175" cy="202552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climbs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6" name="Google Shape;626;g10363ce8c0d_1_225"/>
          <p:cNvSpPr/>
          <p:nvPr/>
        </p:nvSpPr>
        <p:spPr>
          <a:xfrm>
            <a:off x="3869110" y="702760"/>
            <a:ext cx="5880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	   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g10363ce8c0d_1_225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49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8" name="Google Shape;628;g10363ce8c0d_1_2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525" y="2643430"/>
            <a:ext cx="3626999" cy="223122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g10363ce8c0d_1_225"/>
          <p:cNvSpPr/>
          <p:nvPr/>
        </p:nvSpPr>
        <p:spPr>
          <a:xfrm>
            <a:off x="5394115" y="4328235"/>
            <a:ext cx="2030400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NP     V        D    N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John climbs the tree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g10363ce8c0d_1_225"/>
          <p:cNvSpPr/>
          <p:nvPr/>
        </p:nvSpPr>
        <p:spPr>
          <a:xfrm rot="10800000" flipH="1">
            <a:off x="6803155" y="4145715"/>
            <a:ext cx="136458" cy="182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631" name="Google Shape;631;g10363ce8c0d_1_225"/>
          <p:cNvSpPr/>
          <p:nvPr/>
        </p:nvSpPr>
        <p:spPr>
          <a:xfrm rot="10800000">
            <a:off x="6942475" y="4152933"/>
            <a:ext cx="122040" cy="1681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632" name="Google Shape;632;g10363ce8c0d_1_225"/>
          <p:cNvSpPr/>
          <p:nvPr/>
        </p:nvSpPr>
        <p:spPr>
          <a:xfrm>
            <a:off x="6766075" y="3831435"/>
            <a:ext cx="4404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g10363ce8c0d_1_225"/>
          <p:cNvSpPr/>
          <p:nvPr/>
        </p:nvSpPr>
        <p:spPr>
          <a:xfrm rot="10800000" flipH="1">
            <a:off x="6317155" y="3651777"/>
            <a:ext cx="433782" cy="676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634" name="Google Shape;634;g10363ce8c0d_1_225"/>
          <p:cNvSpPr/>
          <p:nvPr/>
        </p:nvSpPr>
        <p:spPr>
          <a:xfrm rot="10800000">
            <a:off x="6754195" y="3659013"/>
            <a:ext cx="122040" cy="1681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635" name="Google Shape;635;g10363ce8c0d_1_225"/>
          <p:cNvSpPr/>
          <p:nvPr/>
        </p:nvSpPr>
        <p:spPr>
          <a:xfrm>
            <a:off x="6501475" y="3337515"/>
            <a:ext cx="4404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g10363ce8c0d_1_225"/>
          <p:cNvSpPr/>
          <p:nvPr/>
        </p:nvSpPr>
        <p:spPr>
          <a:xfrm rot="10800000" flipH="1">
            <a:off x="5812435" y="3118275"/>
            <a:ext cx="557658" cy="1223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637" name="Google Shape;637;g10363ce8c0d_1_225"/>
          <p:cNvSpPr/>
          <p:nvPr/>
        </p:nvSpPr>
        <p:spPr>
          <a:xfrm rot="10800000">
            <a:off x="6373315" y="3125493"/>
            <a:ext cx="122040" cy="1681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638" name="Google Shape;638;g10363ce8c0d_1_225"/>
          <p:cNvSpPr/>
          <p:nvPr/>
        </p:nvSpPr>
        <p:spPr>
          <a:xfrm>
            <a:off x="6196915" y="2803995"/>
            <a:ext cx="4404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g10363ce8c0d_1_225"/>
          <p:cNvSpPr txBox="1"/>
          <p:nvPr/>
        </p:nvSpPr>
        <p:spPr>
          <a:xfrm>
            <a:off x="7298605" y="15356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[1,D,N]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640" name="Google Shape;640;g10363ce8c0d_1_225"/>
          <p:cNvSpPr txBox="1"/>
          <p:nvPr/>
        </p:nvSpPr>
        <p:spPr>
          <a:xfrm>
            <a:off x="7298605" y="1002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[1,V,NP]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641" name="Google Shape;641;g10363ce8c0d_1_225"/>
          <p:cNvSpPr txBox="1"/>
          <p:nvPr/>
        </p:nvSpPr>
        <p:spPr>
          <a:xfrm>
            <a:off x="7298605" y="12308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[1,V,NP]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642" name="Google Shape;642;g10363ce8c0d_1_225"/>
          <p:cNvSpPr txBox="1"/>
          <p:nvPr/>
        </p:nvSpPr>
        <p:spPr>
          <a:xfrm>
            <a:off x="7222405" y="5450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FF"/>
                </a:solidFill>
              </a:rPr>
              <a:t>: [1,NP,VP]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D796980E-A058-E81D-91BA-4E0AE03673B6}"/>
              </a:ext>
            </a:extLst>
          </p:cNvPr>
          <p:cNvSpPr/>
          <p:nvPr/>
        </p:nvSpPr>
        <p:spPr>
          <a:xfrm>
            <a:off x="4530505" y="121211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        climbs          the            tree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 Free Grammars (CFG)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Has production rules consisting of: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516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●"/>
            </a:pPr>
            <a:r>
              <a:rPr lang="en"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start symbol: S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51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●"/>
            </a:pPr>
            <a:r>
              <a:rPr lang="en"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Non-terminal symbols: A, B, C, … 	</a:t>
            </a:r>
            <a:r>
              <a:rPr lang="en" sz="1500" b="0" i="1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(start with uppercase)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516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●"/>
            </a:pPr>
            <a:r>
              <a:rPr lang="en"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Terminal symbols: a, b, c, … 		</a:t>
            </a: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500" b="0" i="1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lowercase</a:t>
            </a:r>
            <a:r>
              <a:rPr lang="en" sz="15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Production rules can be of the form: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0" indent="45720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 → β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0" indent="45720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where A is a non-terminal, and β is a sequence of terminals and/or non-terminals.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0" indent="45720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0" indent="45720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0" indent="45720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4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1.C.2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Parse this ambiguous sentence using CYK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54"/>
          <p:cNvSpPr/>
          <p:nvPr/>
        </p:nvSpPr>
        <p:spPr>
          <a:xfrm>
            <a:off x="4181040" y="1426680"/>
            <a:ext cx="350064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cat sees the tree with the binoculars.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54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50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0" name="Google Shape;650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799412"/>
            <a:ext cx="3659649" cy="226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8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/>
              <a:t>1.C.2</a:t>
            </a: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Parse with CYK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58"/>
          <p:cNvSpPr/>
          <p:nvPr/>
        </p:nvSpPr>
        <p:spPr>
          <a:xfrm>
            <a:off x="3411000" y="937440"/>
            <a:ext cx="573120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         cat        sees         the          tree        with         the       binoculars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57" name="Google Shape;657;p58"/>
          <p:cNvGraphicFramePr/>
          <p:nvPr/>
        </p:nvGraphicFramePr>
        <p:xfrm>
          <a:off x="3411000" y="1352520"/>
          <a:ext cx="5497175" cy="349925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68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sees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8" name="Google Shape;658;p58"/>
          <p:cNvSpPr/>
          <p:nvPr/>
        </p:nvSpPr>
        <p:spPr>
          <a:xfrm>
            <a:off x="2970000" y="1347840"/>
            <a:ext cx="439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58"/>
          <p:cNvSpPr/>
          <p:nvPr/>
        </p:nvSpPr>
        <p:spPr>
          <a:xfrm>
            <a:off x="7218720" y="4484880"/>
            <a:ext cx="1001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58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51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1" name="Google Shape;661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799412"/>
            <a:ext cx="3659649" cy="226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59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>
                <a:solidFill>
                  <a:schemeClr val="dk1"/>
                </a:solidFill>
              </a:rPr>
              <a:t>1.C.2</a:t>
            </a: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Parse with CYK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59"/>
          <p:cNvSpPr/>
          <p:nvPr/>
        </p:nvSpPr>
        <p:spPr>
          <a:xfrm>
            <a:off x="3411000" y="937440"/>
            <a:ext cx="573120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         cat        sees         the          tree        with         the       binoculars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68" name="Google Shape;668;p59"/>
          <p:cNvGraphicFramePr/>
          <p:nvPr/>
        </p:nvGraphicFramePr>
        <p:xfrm>
          <a:off x="3411000" y="1352520"/>
          <a:ext cx="5497175" cy="3497825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68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sees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69" name="Google Shape;669;p59"/>
          <p:cNvSpPr/>
          <p:nvPr/>
        </p:nvSpPr>
        <p:spPr>
          <a:xfrm>
            <a:off x="2970000" y="1347840"/>
            <a:ext cx="439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59"/>
          <p:cNvSpPr/>
          <p:nvPr/>
        </p:nvSpPr>
        <p:spPr>
          <a:xfrm>
            <a:off x="7218720" y="4484880"/>
            <a:ext cx="1001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59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52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2" name="Google Shape;672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799412"/>
            <a:ext cx="3659649" cy="226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0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>
                <a:solidFill>
                  <a:schemeClr val="dk1"/>
                </a:solidFill>
              </a:rPr>
              <a:t>1.C.2</a:t>
            </a: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Parse with CYK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0"/>
          <p:cNvSpPr/>
          <p:nvPr/>
        </p:nvSpPr>
        <p:spPr>
          <a:xfrm>
            <a:off x="3411000" y="937440"/>
            <a:ext cx="573120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         cat        sees         the          tree        with         the       binoculars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9" name="Google Shape;679;p60"/>
          <p:cNvGraphicFramePr/>
          <p:nvPr/>
        </p:nvGraphicFramePr>
        <p:xfrm>
          <a:off x="3411000" y="1352520"/>
          <a:ext cx="5497175" cy="3497825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68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sees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80" name="Google Shape;680;p60"/>
          <p:cNvSpPr/>
          <p:nvPr/>
        </p:nvSpPr>
        <p:spPr>
          <a:xfrm>
            <a:off x="2970000" y="1347840"/>
            <a:ext cx="439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60"/>
          <p:cNvSpPr/>
          <p:nvPr/>
        </p:nvSpPr>
        <p:spPr>
          <a:xfrm>
            <a:off x="7218720" y="4484880"/>
            <a:ext cx="1001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60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53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3" name="Google Shape;683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7994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Google Shape;684;p60"/>
          <p:cNvSpPr txBox="1"/>
          <p:nvPr/>
        </p:nvSpPr>
        <p:spPr>
          <a:xfrm>
            <a:off x="4326805" y="1383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685" name="Google Shape;685;p60"/>
          <p:cNvSpPr txBox="1"/>
          <p:nvPr/>
        </p:nvSpPr>
        <p:spPr>
          <a:xfrm>
            <a:off x="6395079" y="2700352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686" name="Google Shape;686;p60"/>
          <p:cNvSpPr txBox="1"/>
          <p:nvPr/>
        </p:nvSpPr>
        <p:spPr>
          <a:xfrm>
            <a:off x="8452479" y="3995752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>
                <a:solidFill>
                  <a:schemeClr val="dk1"/>
                </a:solidFill>
              </a:rPr>
              <a:t>1.C.2</a:t>
            </a: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Parse with CYK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61"/>
          <p:cNvSpPr/>
          <p:nvPr/>
        </p:nvSpPr>
        <p:spPr>
          <a:xfrm>
            <a:off x="3411000" y="937440"/>
            <a:ext cx="573120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         cat        sees         the          tree        with         the       binoculars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3" name="Google Shape;693;p61"/>
          <p:cNvGraphicFramePr/>
          <p:nvPr/>
        </p:nvGraphicFramePr>
        <p:xfrm>
          <a:off x="3411000" y="1352520"/>
          <a:ext cx="5497175" cy="3578945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68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sees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94" name="Google Shape;694;p61"/>
          <p:cNvSpPr/>
          <p:nvPr/>
        </p:nvSpPr>
        <p:spPr>
          <a:xfrm>
            <a:off x="2970000" y="1347840"/>
            <a:ext cx="439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61"/>
          <p:cNvSpPr/>
          <p:nvPr/>
        </p:nvSpPr>
        <p:spPr>
          <a:xfrm>
            <a:off x="7218720" y="4484880"/>
            <a:ext cx="1001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61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54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7" name="Google Shape;697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7994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1"/>
          <p:cNvSpPr txBox="1"/>
          <p:nvPr/>
        </p:nvSpPr>
        <p:spPr>
          <a:xfrm>
            <a:off x="4326805" y="1383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699" name="Google Shape;699;p61"/>
          <p:cNvSpPr txBox="1"/>
          <p:nvPr/>
        </p:nvSpPr>
        <p:spPr>
          <a:xfrm>
            <a:off x="6395079" y="2809174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00" name="Google Shape;700;p61"/>
          <p:cNvSpPr txBox="1"/>
          <p:nvPr/>
        </p:nvSpPr>
        <p:spPr>
          <a:xfrm>
            <a:off x="8452479" y="4093781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01" name="Google Shape;701;p61"/>
          <p:cNvSpPr txBox="1"/>
          <p:nvPr/>
        </p:nvSpPr>
        <p:spPr>
          <a:xfrm>
            <a:off x="8408982" y="3712781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[1,P,NP]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02" name="Google Shape;702;p61"/>
          <p:cNvSpPr txBox="1"/>
          <p:nvPr/>
        </p:nvSpPr>
        <p:spPr>
          <a:xfrm>
            <a:off x="6362456" y="2243152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03" name="Google Shape;703;p61"/>
          <p:cNvSpPr txBox="1"/>
          <p:nvPr/>
        </p:nvSpPr>
        <p:spPr>
          <a:xfrm>
            <a:off x="6362456" y="2493500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</a:t>
            </a:r>
            <a:endParaRPr sz="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2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>
                <a:solidFill>
                  <a:schemeClr val="dk1"/>
                </a:solidFill>
              </a:rPr>
              <a:t>1.C.2</a:t>
            </a: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Parse with CYK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62"/>
          <p:cNvSpPr/>
          <p:nvPr/>
        </p:nvSpPr>
        <p:spPr>
          <a:xfrm>
            <a:off x="3411000" y="937440"/>
            <a:ext cx="573120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         cat        sees         the          tree        with         the       binoculars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0" name="Google Shape;710;p62"/>
          <p:cNvGraphicFramePr/>
          <p:nvPr/>
        </p:nvGraphicFramePr>
        <p:xfrm>
          <a:off x="3411000" y="1352520"/>
          <a:ext cx="5497175" cy="3578945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68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sees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 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11" name="Google Shape;711;p62"/>
          <p:cNvSpPr/>
          <p:nvPr/>
        </p:nvSpPr>
        <p:spPr>
          <a:xfrm>
            <a:off x="2970000" y="1347840"/>
            <a:ext cx="439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62"/>
          <p:cNvSpPr/>
          <p:nvPr/>
        </p:nvSpPr>
        <p:spPr>
          <a:xfrm>
            <a:off x="7218720" y="4484880"/>
            <a:ext cx="1001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62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55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4" name="Google Shape;714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7994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62"/>
          <p:cNvSpPr txBox="1"/>
          <p:nvPr/>
        </p:nvSpPr>
        <p:spPr>
          <a:xfrm>
            <a:off x="4326805" y="1383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16" name="Google Shape;716;p62"/>
          <p:cNvSpPr txBox="1"/>
          <p:nvPr/>
        </p:nvSpPr>
        <p:spPr>
          <a:xfrm>
            <a:off x="6395079" y="2809174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17" name="Google Shape;717;p62"/>
          <p:cNvSpPr txBox="1"/>
          <p:nvPr/>
        </p:nvSpPr>
        <p:spPr>
          <a:xfrm>
            <a:off x="8452479" y="4093781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18" name="Google Shape;718;p62"/>
          <p:cNvSpPr txBox="1"/>
          <p:nvPr/>
        </p:nvSpPr>
        <p:spPr>
          <a:xfrm>
            <a:off x="8408982" y="3712781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[1,P,NP]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19" name="Google Shape;719;p62"/>
          <p:cNvSpPr txBox="1"/>
          <p:nvPr/>
        </p:nvSpPr>
        <p:spPr>
          <a:xfrm>
            <a:off x="6362456" y="2243152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20" name="Google Shape;720;p62"/>
          <p:cNvSpPr txBox="1"/>
          <p:nvPr/>
        </p:nvSpPr>
        <p:spPr>
          <a:xfrm>
            <a:off x="6362456" y="2493500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</a:t>
            </a:r>
            <a:endParaRPr sz="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3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>
                <a:solidFill>
                  <a:schemeClr val="dk1"/>
                </a:solidFill>
              </a:rPr>
              <a:t>1.C.2</a:t>
            </a: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Parse with CYK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63"/>
          <p:cNvSpPr/>
          <p:nvPr/>
        </p:nvSpPr>
        <p:spPr>
          <a:xfrm>
            <a:off x="3411000" y="937440"/>
            <a:ext cx="573120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         cat        sees         the          tree        with         the       binoculars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7" name="Google Shape;727;p63"/>
          <p:cNvGraphicFramePr/>
          <p:nvPr/>
        </p:nvGraphicFramePr>
        <p:xfrm>
          <a:off x="3411000" y="1352520"/>
          <a:ext cx="5497175" cy="3578945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68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sees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 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8" name="Google Shape;728;p63"/>
          <p:cNvSpPr/>
          <p:nvPr/>
        </p:nvSpPr>
        <p:spPr>
          <a:xfrm>
            <a:off x="2970000" y="1347840"/>
            <a:ext cx="439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63"/>
          <p:cNvSpPr/>
          <p:nvPr/>
        </p:nvSpPr>
        <p:spPr>
          <a:xfrm>
            <a:off x="7218720" y="4484880"/>
            <a:ext cx="1001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63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56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1" name="Google Shape;731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7994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p63"/>
          <p:cNvSpPr txBox="1"/>
          <p:nvPr/>
        </p:nvSpPr>
        <p:spPr>
          <a:xfrm>
            <a:off x="4326805" y="1383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33" name="Google Shape;733;p63"/>
          <p:cNvSpPr txBox="1"/>
          <p:nvPr/>
        </p:nvSpPr>
        <p:spPr>
          <a:xfrm>
            <a:off x="6395079" y="2809174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34" name="Google Shape;734;p63"/>
          <p:cNvSpPr txBox="1"/>
          <p:nvPr/>
        </p:nvSpPr>
        <p:spPr>
          <a:xfrm>
            <a:off x="8452479" y="4093781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35" name="Google Shape;735;p63"/>
          <p:cNvSpPr txBox="1"/>
          <p:nvPr/>
        </p:nvSpPr>
        <p:spPr>
          <a:xfrm>
            <a:off x="8408982" y="3712781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[1,P,NP]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36" name="Google Shape;736;p63"/>
          <p:cNvSpPr txBox="1"/>
          <p:nvPr/>
        </p:nvSpPr>
        <p:spPr>
          <a:xfrm>
            <a:off x="6362456" y="2243152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37" name="Google Shape;737;p63"/>
          <p:cNvSpPr txBox="1"/>
          <p:nvPr/>
        </p:nvSpPr>
        <p:spPr>
          <a:xfrm>
            <a:off x="6362456" y="2493500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38" name="Google Shape;738;p63"/>
          <p:cNvSpPr txBox="1"/>
          <p:nvPr/>
        </p:nvSpPr>
        <p:spPr>
          <a:xfrm>
            <a:off x="6286176" y="1383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[2,NP,VP]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39" name="Google Shape;739;p63"/>
          <p:cNvSpPr txBox="1"/>
          <p:nvPr/>
        </p:nvSpPr>
        <p:spPr>
          <a:xfrm>
            <a:off x="8387234" y="2798381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[2,NP,PP]</a:t>
            </a:r>
            <a:endParaRPr sz="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4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>
                <a:solidFill>
                  <a:schemeClr val="dk1"/>
                </a:solidFill>
              </a:rPr>
              <a:t>1.C.2</a:t>
            </a: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Parse with CYK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64"/>
          <p:cNvSpPr/>
          <p:nvPr/>
        </p:nvSpPr>
        <p:spPr>
          <a:xfrm>
            <a:off x="3411000" y="937440"/>
            <a:ext cx="573120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         cat        sees         the          tree        with         the       binoculars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6" name="Google Shape;746;p64"/>
          <p:cNvGraphicFramePr/>
          <p:nvPr/>
        </p:nvGraphicFramePr>
        <p:xfrm>
          <a:off x="3411000" y="1352520"/>
          <a:ext cx="5497175" cy="3580175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68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sees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 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 </a:t>
                      </a:r>
                      <a:endParaRPr sz="10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br>
                        <a:rPr lang="en" sz="1000"/>
                      </a:br>
                      <a:r>
                        <a:rPr lang="en" sz="10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0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47" name="Google Shape;747;p64"/>
          <p:cNvSpPr/>
          <p:nvPr/>
        </p:nvSpPr>
        <p:spPr>
          <a:xfrm>
            <a:off x="2970000" y="1347840"/>
            <a:ext cx="439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64"/>
          <p:cNvSpPr/>
          <p:nvPr/>
        </p:nvSpPr>
        <p:spPr>
          <a:xfrm>
            <a:off x="7218720" y="4484880"/>
            <a:ext cx="1001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64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57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0" name="Google Shape;750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7994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64"/>
          <p:cNvSpPr txBox="1"/>
          <p:nvPr/>
        </p:nvSpPr>
        <p:spPr>
          <a:xfrm>
            <a:off x="4326805" y="1383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52" name="Google Shape;752;p64"/>
          <p:cNvSpPr txBox="1"/>
          <p:nvPr/>
        </p:nvSpPr>
        <p:spPr>
          <a:xfrm>
            <a:off x="6395079" y="2809174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53" name="Google Shape;753;p64"/>
          <p:cNvSpPr txBox="1"/>
          <p:nvPr/>
        </p:nvSpPr>
        <p:spPr>
          <a:xfrm>
            <a:off x="8452479" y="4093781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54" name="Google Shape;754;p64"/>
          <p:cNvSpPr txBox="1"/>
          <p:nvPr/>
        </p:nvSpPr>
        <p:spPr>
          <a:xfrm>
            <a:off x="8408982" y="3712781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[1,P,NP]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55" name="Google Shape;755;p64"/>
          <p:cNvSpPr txBox="1"/>
          <p:nvPr/>
        </p:nvSpPr>
        <p:spPr>
          <a:xfrm>
            <a:off x="6362456" y="2243152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56" name="Google Shape;756;p64"/>
          <p:cNvSpPr txBox="1"/>
          <p:nvPr/>
        </p:nvSpPr>
        <p:spPr>
          <a:xfrm>
            <a:off x="6362456" y="2493500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57" name="Google Shape;757;p64"/>
          <p:cNvSpPr txBox="1"/>
          <p:nvPr/>
        </p:nvSpPr>
        <p:spPr>
          <a:xfrm>
            <a:off x="6286176" y="1383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[2,NP,VP]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58" name="Google Shape;758;p64"/>
          <p:cNvSpPr txBox="1"/>
          <p:nvPr/>
        </p:nvSpPr>
        <p:spPr>
          <a:xfrm>
            <a:off x="8398108" y="2809255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[2,NP,PP]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59" name="Google Shape;759;p64"/>
          <p:cNvSpPr txBox="1"/>
          <p:nvPr/>
        </p:nvSpPr>
        <p:spPr>
          <a:xfrm>
            <a:off x="8376360" y="2232277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[1,V,NP],</a:t>
            </a:r>
            <a:br>
              <a:rPr lang="en" sz="700">
                <a:solidFill>
                  <a:srgbClr val="0000FF"/>
                </a:solidFill>
              </a:rPr>
            </a:br>
            <a:r>
              <a:rPr lang="en" sz="700">
                <a:solidFill>
                  <a:srgbClr val="0000FF"/>
                </a:solidFill>
              </a:rPr>
              <a:t>  [3,X,PP]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60" name="Google Shape;760;p64"/>
          <p:cNvSpPr txBox="1"/>
          <p:nvPr/>
        </p:nvSpPr>
        <p:spPr>
          <a:xfrm>
            <a:off x="8343656" y="2493500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</a:t>
            </a:r>
            <a:endParaRPr sz="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5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>
                <a:solidFill>
                  <a:schemeClr val="dk1"/>
                </a:solidFill>
              </a:rPr>
              <a:t>1.C.2</a:t>
            </a: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Parse with CYK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65"/>
          <p:cNvSpPr/>
          <p:nvPr/>
        </p:nvSpPr>
        <p:spPr>
          <a:xfrm>
            <a:off x="3411000" y="937440"/>
            <a:ext cx="573120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         cat        sees         the          tree        with         the       binoculars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67" name="Google Shape;767;p65"/>
          <p:cNvGraphicFramePr/>
          <p:nvPr/>
        </p:nvGraphicFramePr>
        <p:xfrm>
          <a:off x="3411000" y="1352520"/>
          <a:ext cx="5497175" cy="3580175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68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sees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VP, 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VP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br>
                        <a:rPr lang="en" sz="1000">
                          <a:solidFill>
                            <a:schemeClr val="dk1"/>
                          </a:solidFill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</a:t>
                      </a:r>
                      <a:endParaRPr sz="1000" b="1"/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68" name="Google Shape;768;p65"/>
          <p:cNvSpPr/>
          <p:nvPr/>
        </p:nvSpPr>
        <p:spPr>
          <a:xfrm>
            <a:off x="2970000" y="1347840"/>
            <a:ext cx="439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65"/>
          <p:cNvSpPr/>
          <p:nvPr/>
        </p:nvSpPr>
        <p:spPr>
          <a:xfrm>
            <a:off x="7218720" y="4484880"/>
            <a:ext cx="1001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65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58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1" name="Google Shape;771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7994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65"/>
          <p:cNvSpPr txBox="1"/>
          <p:nvPr/>
        </p:nvSpPr>
        <p:spPr>
          <a:xfrm>
            <a:off x="4326805" y="1383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73" name="Google Shape;773;p65"/>
          <p:cNvSpPr txBox="1"/>
          <p:nvPr/>
        </p:nvSpPr>
        <p:spPr>
          <a:xfrm>
            <a:off x="6395079" y="2809174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74" name="Google Shape;774;p65"/>
          <p:cNvSpPr txBox="1"/>
          <p:nvPr/>
        </p:nvSpPr>
        <p:spPr>
          <a:xfrm>
            <a:off x="8452479" y="4093781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75" name="Google Shape;775;p65"/>
          <p:cNvSpPr txBox="1"/>
          <p:nvPr/>
        </p:nvSpPr>
        <p:spPr>
          <a:xfrm>
            <a:off x="8408982" y="3712781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[1,P,NP]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76" name="Google Shape;776;p65"/>
          <p:cNvSpPr txBox="1"/>
          <p:nvPr/>
        </p:nvSpPr>
        <p:spPr>
          <a:xfrm>
            <a:off x="6362456" y="2243152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77" name="Google Shape;777;p65"/>
          <p:cNvSpPr txBox="1"/>
          <p:nvPr/>
        </p:nvSpPr>
        <p:spPr>
          <a:xfrm>
            <a:off x="6362456" y="2493500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78" name="Google Shape;778;p65"/>
          <p:cNvSpPr txBox="1"/>
          <p:nvPr/>
        </p:nvSpPr>
        <p:spPr>
          <a:xfrm>
            <a:off x="6286176" y="1383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[2,NP,VP]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79" name="Google Shape;779;p65"/>
          <p:cNvSpPr txBox="1"/>
          <p:nvPr/>
        </p:nvSpPr>
        <p:spPr>
          <a:xfrm>
            <a:off x="8398108" y="2809255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[2,NP,PP]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80" name="Google Shape;780;p65"/>
          <p:cNvSpPr txBox="1"/>
          <p:nvPr/>
        </p:nvSpPr>
        <p:spPr>
          <a:xfrm>
            <a:off x="8376360" y="2232277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[1,V,NP],</a:t>
            </a:r>
            <a:br>
              <a:rPr lang="en" sz="700">
                <a:solidFill>
                  <a:srgbClr val="0000FF"/>
                </a:solidFill>
              </a:rPr>
            </a:br>
            <a:r>
              <a:rPr lang="en" sz="700" b="1">
                <a:solidFill>
                  <a:srgbClr val="0000FF"/>
                </a:solidFill>
              </a:rPr>
              <a:t>  [3,X,PP]</a:t>
            </a:r>
            <a:endParaRPr sz="700" b="1">
              <a:solidFill>
                <a:srgbClr val="0000FF"/>
              </a:solidFill>
            </a:endParaRPr>
          </a:p>
        </p:txBody>
      </p:sp>
      <p:sp>
        <p:nvSpPr>
          <p:cNvPr id="781" name="Google Shape;781;p65"/>
          <p:cNvSpPr txBox="1"/>
          <p:nvPr/>
        </p:nvSpPr>
        <p:spPr>
          <a:xfrm>
            <a:off x="8343656" y="2493500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</a:t>
            </a:r>
            <a:endParaRPr sz="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6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 dirty="0">
                <a:solidFill>
                  <a:schemeClr val="dk1"/>
                </a:solidFill>
              </a:rPr>
              <a:t>1.C.2</a:t>
            </a: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Parse with CYK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66"/>
          <p:cNvSpPr/>
          <p:nvPr/>
        </p:nvSpPr>
        <p:spPr>
          <a:xfrm>
            <a:off x="3411000" y="937440"/>
            <a:ext cx="573120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         cat        sees         the          tree        with         the       binoculars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8" name="Google Shape;788;p66"/>
          <p:cNvGraphicFramePr/>
          <p:nvPr/>
        </p:nvGraphicFramePr>
        <p:xfrm>
          <a:off x="3411000" y="1352520"/>
          <a:ext cx="5497175" cy="3580175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68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sees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VP, 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VP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br>
                        <a:rPr lang="en" sz="1000">
                          <a:solidFill>
                            <a:schemeClr val="dk1"/>
                          </a:solidFill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</a:t>
                      </a:r>
                      <a:endParaRPr sz="1000"/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89" name="Google Shape;789;p66"/>
          <p:cNvSpPr/>
          <p:nvPr/>
        </p:nvSpPr>
        <p:spPr>
          <a:xfrm>
            <a:off x="2970000" y="1347840"/>
            <a:ext cx="439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66"/>
          <p:cNvSpPr/>
          <p:nvPr/>
        </p:nvSpPr>
        <p:spPr>
          <a:xfrm>
            <a:off x="7218720" y="4484880"/>
            <a:ext cx="1001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66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2" name="Google Shape;792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7994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793" name="Google Shape;793;p66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59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66"/>
          <p:cNvSpPr txBox="1"/>
          <p:nvPr/>
        </p:nvSpPr>
        <p:spPr>
          <a:xfrm>
            <a:off x="4326805" y="1383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95" name="Google Shape;795;p66"/>
          <p:cNvSpPr txBox="1"/>
          <p:nvPr/>
        </p:nvSpPr>
        <p:spPr>
          <a:xfrm>
            <a:off x="6395079" y="2809174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96" name="Google Shape;796;p66"/>
          <p:cNvSpPr txBox="1"/>
          <p:nvPr/>
        </p:nvSpPr>
        <p:spPr>
          <a:xfrm>
            <a:off x="8452479" y="4093781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97" name="Google Shape;797;p66"/>
          <p:cNvSpPr txBox="1"/>
          <p:nvPr/>
        </p:nvSpPr>
        <p:spPr>
          <a:xfrm>
            <a:off x="8408982" y="3712781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[1,P,NP]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98" name="Google Shape;798;p66"/>
          <p:cNvSpPr txBox="1"/>
          <p:nvPr/>
        </p:nvSpPr>
        <p:spPr>
          <a:xfrm>
            <a:off x="6362456" y="2243152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99" name="Google Shape;799;p66"/>
          <p:cNvSpPr txBox="1"/>
          <p:nvPr/>
        </p:nvSpPr>
        <p:spPr>
          <a:xfrm>
            <a:off x="6362456" y="2493500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00" name="Google Shape;800;p66"/>
          <p:cNvSpPr txBox="1"/>
          <p:nvPr/>
        </p:nvSpPr>
        <p:spPr>
          <a:xfrm>
            <a:off x="6286176" y="1383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[2,NP,VP]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01" name="Google Shape;801;p66"/>
          <p:cNvSpPr txBox="1"/>
          <p:nvPr/>
        </p:nvSpPr>
        <p:spPr>
          <a:xfrm>
            <a:off x="8398108" y="2809255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[2,NP,PP]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02" name="Google Shape;802;p66"/>
          <p:cNvSpPr txBox="1"/>
          <p:nvPr/>
        </p:nvSpPr>
        <p:spPr>
          <a:xfrm>
            <a:off x="8376360" y="2232277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0000FF"/>
                </a:solidFill>
              </a:rPr>
              <a:t>: [1,V,NP],</a:t>
            </a:r>
            <a:br>
              <a:rPr lang="en" sz="700">
                <a:solidFill>
                  <a:srgbClr val="0000FF"/>
                </a:solidFill>
              </a:rPr>
            </a:br>
            <a:r>
              <a:rPr lang="en" sz="700">
                <a:solidFill>
                  <a:srgbClr val="0000FF"/>
                </a:solidFill>
              </a:rPr>
              <a:t>  [3,X,PP]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03" name="Google Shape;803;p66"/>
          <p:cNvSpPr txBox="1"/>
          <p:nvPr/>
        </p:nvSpPr>
        <p:spPr>
          <a:xfrm>
            <a:off x="8343656" y="2493500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</a:t>
            </a:r>
            <a:endParaRPr sz="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a small CFG (with abbreviations)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 → NP VP					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NP → D N | NP PP | Pro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VP → V NP | V NP PP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PP → P NP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 → the | a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 → with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 → john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 → cat | tree | binoculars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 → sees | climbs</a:t>
            </a: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7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>
                <a:solidFill>
                  <a:schemeClr val="dk1"/>
                </a:solidFill>
              </a:rPr>
              <a:t>1.C.2</a:t>
            </a: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Parse with CYK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67"/>
          <p:cNvSpPr/>
          <p:nvPr/>
        </p:nvSpPr>
        <p:spPr>
          <a:xfrm>
            <a:off x="3411000" y="937440"/>
            <a:ext cx="573120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         cat        sees         the          tree        with         the       binoculars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0" name="Google Shape;810;p67"/>
          <p:cNvGraphicFramePr/>
          <p:nvPr/>
        </p:nvGraphicFramePr>
        <p:xfrm>
          <a:off x="3411000" y="1352520"/>
          <a:ext cx="5497175" cy="3580175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68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sees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VP, 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VP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br>
                        <a:rPr lang="en" sz="1000">
                          <a:solidFill>
                            <a:schemeClr val="dk1"/>
                          </a:solidFill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</a:t>
                      </a:r>
                      <a:endParaRPr sz="1000"/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11" name="Google Shape;811;p67"/>
          <p:cNvSpPr/>
          <p:nvPr/>
        </p:nvSpPr>
        <p:spPr>
          <a:xfrm>
            <a:off x="2970000" y="1347840"/>
            <a:ext cx="439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67"/>
          <p:cNvSpPr/>
          <p:nvPr/>
        </p:nvSpPr>
        <p:spPr>
          <a:xfrm>
            <a:off x="7218720" y="4484880"/>
            <a:ext cx="1001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67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4" name="Google Shape;814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7994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67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60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67"/>
          <p:cNvSpPr txBox="1"/>
          <p:nvPr/>
        </p:nvSpPr>
        <p:spPr>
          <a:xfrm>
            <a:off x="4326805" y="1383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17" name="Google Shape;817;p67"/>
          <p:cNvSpPr txBox="1"/>
          <p:nvPr/>
        </p:nvSpPr>
        <p:spPr>
          <a:xfrm>
            <a:off x="6395079" y="2809174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18" name="Google Shape;818;p67"/>
          <p:cNvSpPr txBox="1"/>
          <p:nvPr/>
        </p:nvSpPr>
        <p:spPr>
          <a:xfrm>
            <a:off x="8452479" y="4093781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19" name="Google Shape;819;p67"/>
          <p:cNvSpPr txBox="1"/>
          <p:nvPr/>
        </p:nvSpPr>
        <p:spPr>
          <a:xfrm>
            <a:off x="8408982" y="3712781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[1,P,NP]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20" name="Google Shape;820;p67"/>
          <p:cNvSpPr txBox="1"/>
          <p:nvPr/>
        </p:nvSpPr>
        <p:spPr>
          <a:xfrm>
            <a:off x="6362456" y="2243152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21" name="Google Shape;821;p67"/>
          <p:cNvSpPr txBox="1"/>
          <p:nvPr/>
        </p:nvSpPr>
        <p:spPr>
          <a:xfrm>
            <a:off x="6362456" y="2493500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22" name="Google Shape;822;p67"/>
          <p:cNvSpPr txBox="1"/>
          <p:nvPr/>
        </p:nvSpPr>
        <p:spPr>
          <a:xfrm>
            <a:off x="6286176" y="1383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[2,NP,VP]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23" name="Google Shape;823;p67"/>
          <p:cNvSpPr txBox="1"/>
          <p:nvPr/>
        </p:nvSpPr>
        <p:spPr>
          <a:xfrm>
            <a:off x="8398108" y="2809255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[2,NP,PP]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24" name="Google Shape;824;p67"/>
          <p:cNvSpPr txBox="1"/>
          <p:nvPr/>
        </p:nvSpPr>
        <p:spPr>
          <a:xfrm>
            <a:off x="8376360" y="2232277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[1,V,NP],</a:t>
            </a:r>
            <a:br>
              <a:rPr lang="en" sz="700">
                <a:solidFill>
                  <a:srgbClr val="0000FF"/>
                </a:solidFill>
              </a:rPr>
            </a:br>
            <a:r>
              <a:rPr lang="en" sz="700">
                <a:solidFill>
                  <a:srgbClr val="0000FF"/>
                </a:solidFill>
              </a:rPr>
              <a:t>  [3,X,PP]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25" name="Google Shape;825;p67"/>
          <p:cNvSpPr txBox="1"/>
          <p:nvPr/>
        </p:nvSpPr>
        <p:spPr>
          <a:xfrm>
            <a:off x="8343656" y="2493500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</a:t>
            </a:r>
            <a:endParaRPr sz="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8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>
                <a:solidFill>
                  <a:schemeClr val="dk1"/>
                </a:solidFill>
              </a:rPr>
              <a:t>1.C.2</a:t>
            </a: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Parse with CYK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68"/>
          <p:cNvSpPr/>
          <p:nvPr/>
        </p:nvSpPr>
        <p:spPr>
          <a:xfrm>
            <a:off x="3411000" y="937440"/>
            <a:ext cx="573120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         cat        sees         the          tree        with         the       binoculars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2" name="Google Shape;832;p68"/>
          <p:cNvGraphicFramePr/>
          <p:nvPr/>
        </p:nvGraphicFramePr>
        <p:xfrm>
          <a:off x="3411000" y="1352520"/>
          <a:ext cx="5497175" cy="3580175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68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sees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VP, 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VP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br>
                        <a:rPr lang="en" sz="1000">
                          <a:solidFill>
                            <a:schemeClr val="dk1"/>
                          </a:solidFill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</a:t>
                      </a:r>
                      <a:endParaRPr sz="1000"/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33" name="Google Shape;833;p68"/>
          <p:cNvSpPr/>
          <p:nvPr/>
        </p:nvSpPr>
        <p:spPr>
          <a:xfrm>
            <a:off x="2970000" y="1347840"/>
            <a:ext cx="439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68"/>
          <p:cNvSpPr/>
          <p:nvPr/>
        </p:nvSpPr>
        <p:spPr>
          <a:xfrm>
            <a:off x="7218720" y="4484880"/>
            <a:ext cx="1001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68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61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6" name="Google Shape;836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799412"/>
            <a:ext cx="3659649" cy="2267888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68"/>
          <p:cNvSpPr txBox="1"/>
          <p:nvPr/>
        </p:nvSpPr>
        <p:spPr>
          <a:xfrm>
            <a:off x="4326805" y="1383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38" name="Google Shape;838;p68"/>
          <p:cNvSpPr txBox="1"/>
          <p:nvPr/>
        </p:nvSpPr>
        <p:spPr>
          <a:xfrm>
            <a:off x="6395079" y="2809174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39" name="Google Shape;839;p68"/>
          <p:cNvSpPr txBox="1"/>
          <p:nvPr/>
        </p:nvSpPr>
        <p:spPr>
          <a:xfrm>
            <a:off x="8452479" y="4093781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[1,D,N]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40" name="Google Shape;840;p68"/>
          <p:cNvSpPr txBox="1"/>
          <p:nvPr/>
        </p:nvSpPr>
        <p:spPr>
          <a:xfrm>
            <a:off x="8408982" y="3712781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[1,P,NP]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41" name="Google Shape;841;p68"/>
          <p:cNvSpPr txBox="1"/>
          <p:nvPr/>
        </p:nvSpPr>
        <p:spPr>
          <a:xfrm>
            <a:off x="6362456" y="2243152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42" name="Google Shape;842;p68"/>
          <p:cNvSpPr txBox="1"/>
          <p:nvPr/>
        </p:nvSpPr>
        <p:spPr>
          <a:xfrm>
            <a:off x="6362456" y="2493500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43" name="Google Shape;843;p68"/>
          <p:cNvSpPr txBox="1"/>
          <p:nvPr/>
        </p:nvSpPr>
        <p:spPr>
          <a:xfrm>
            <a:off x="6286176" y="1383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[2,NP,VP]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44" name="Google Shape;844;p68"/>
          <p:cNvSpPr txBox="1"/>
          <p:nvPr/>
        </p:nvSpPr>
        <p:spPr>
          <a:xfrm>
            <a:off x="8398108" y="2809255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[2,NP,PP]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45" name="Google Shape;845;p68"/>
          <p:cNvSpPr txBox="1"/>
          <p:nvPr/>
        </p:nvSpPr>
        <p:spPr>
          <a:xfrm>
            <a:off x="8376360" y="2232277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[1,V,NP],</a:t>
            </a:r>
            <a:br>
              <a:rPr lang="en" sz="700">
                <a:solidFill>
                  <a:srgbClr val="0000FF"/>
                </a:solidFill>
              </a:rPr>
            </a:br>
            <a:r>
              <a:rPr lang="en" sz="700">
                <a:solidFill>
                  <a:srgbClr val="0000FF"/>
                </a:solidFill>
              </a:rPr>
              <a:t>  [3,X,PP]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46" name="Google Shape;846;p68"/>
          <p:cNvSpPr txBox="1"/>
          <p:nvPr/>
        </p:nvSpPr>
        <p:spPr>
          <a:xfrm>
            <a:off x="8343656" y="2493500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[1,V,NP]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47" name="Google Shape;847;p68"/>
          <p:cNvSpPr txBox="1"/>
          <p:nvPr/>
        </p:nvSpPr>
        <p:spPr>
          <a:xfrm>
            <a:off x="8343576" y="1383203"/>
            <a:ext cx="9351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</a:rPr>
              <a:t>: [2,NP,VP]</a:t>
            </a:r>
            <a:endParaRPr sz="7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69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>
                <a:solidFill>
                  <a:schemeClr val="dk1"/>
                </a:solidFill>
              </a:rPr>
              <a:t>1.C.2</a:t>
            </a: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Parse with CYK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69"/>
          <p:cNvSpPr/>
          <p:nvPr/>
        </p:nvSpPr>
        <p:spPr>
          <a:xfrm>
            <a:off x="3411000" y="937440"/>
            <a:ext cx="573120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         cat        sees         the          tree        with         the       binoculars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4" name="Google Shape;854;p69"/>
          <p:cNvGraphicFramePr/>
          <p:nvPr/>
        </p:nvGraphicFramePr>
        <p:xfrm>
          <a:off x="3411000" y="1352520"/>
          <a:ext cx="5497175" cy="3580175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68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 sz="1400" b="0" u="none" strike="noStrike" cap="non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S</a:t>
                      </a:r>
                      <a:r>
                        <a:rPr lang="en" sz="1400" b="0" u="none" strike="noStrike" cap="non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sees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VP, 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VP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br>
                        <a:rPr lang="en" sz="1000">
                          <a:solidFill>
                            <a:schemeClr val="dk1"/>
                          </a:solidFill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</a:t>
                      </a:r>
                      <a:endParaRPr sz="1000" b="1"/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55" name="Google Shape;855;p69"/>
          <p:cNvSpPr/>
          <p:nvPr/>
        </p:nvSpPr>
        <p:spPr>
          <a:xfrm>
            <a:off x="2970000" y="1347840"/>
            <a:ext cx="439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69"/>
          <p:cNvSpPr/>
          <p:nvPr/>
        </p:nvSpPr>
        <p:spPr>
          <a:xfrm>
            <a:off x="7218720" y="4484880"/>
            <a:ext cx="1001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69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62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8" name="Google Shape;858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799412"/>
            <a:ext cx="3659649" cy="226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70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u="sng">
                <a:solidFill>
                  <a:schemeClr val="dk1"/>
                </a:solidFill>
              </a:rPr>
              <a:t>1.C.2</a:t>
            </a: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Parse with CYK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70"/>
          <p:cNvSpPr/>
          <p:nvPr/>
        </p:nvSpPr>
        <p:spPr>
          <a:xfrm>
            <a:off x="3411000" y="937440"/>
            <a:ext cx="573120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         cat        sees         the          tree        with         the       binoculars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5" name="Google Shape;865;p70"/>
          <p:cNvGraphicFramePr/>
          <p:nvPr/>
        </p:nvGraphicFramePr>
        <p:xfrm>
          <a:off x="3411000" y="1352520"/>
          <a:ext cx="5497175" cy="3580175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68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 sz="1400" b="0" u="none" strike="noStrike" cap="non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en" sz="1400" b="1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 sz="1400" b="1" u="none" strike="noStrike" cap="non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sees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VP, </a:t>
                      </a:r>
                      <a:endParaRPr sz="1400" b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VP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br>
                        <a:rPr lang="en" sz="1000">
                          <a:solidFill>
                            <a:schemeClr val="dk1"/>
                          </a:solidFill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</a:t>
                      </a:r>
                      <a:endParaRPr sz="1000"/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66" name="Google Shape;866;p70"/>
          <p:cNvSpPr/>
          <p:nvPr/>
        </p:nvSpPr>
        <p:spPr>
          <a:xfrm>
            <a:off x="2970000" y="1347840"/>
            <a:ext cx="439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p70"/>
          <p:cNvSpPr/>
          <p:nvPr/>
        </p:nvSpPr>
        <p:spPr>
          <a:xfrm>
            <a:off x="7218720" y="4484880"/>
            <a:ext cx="1001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70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63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9" name="Google Shape;869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" y="2799412"/>
            <a:ext cx="3659649" cy="2267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1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</a:t>
            </a:r>
            <a:r>
              <a:rPr lang="en" sz="2800" u="sng">
                <a:solidFill>
                  <a:schemeClr val="dk1"/>
                </a:solidFill>
              </a:rPr>
              <a:t>1.C.2</a:t>
            </a: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First reading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71"/>
          <p:cNvSpPr/>
          <p:nvPr/>
        </p:nvSpPr>
        <p:spPr>
          <a:xfrm>
            <a:off x="3411000" y="937440"/>
            <a:ext cx="5731200" cy="6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         cat        sees         the          tree        with         the       binoculars </a:t>
            </a: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6" name="Google Shape;876;p71"/>
          <p:cNvGraphicFramePr/>
          <p:nvPr/>
        </p:nvGraphicFramePr>
        <p:xfrm>
          <a:off x="3411000" y="1352520"/>
          <a:ext cx="5497175" cy="3580175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686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6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9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1" u="sng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" sz="1400" b="0" u="sng" strike="noStrike" cap="non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S</a:t>
                      </a:r>
                      <a:r>
                        <a:rPr lang="en" sz="1400" b="0" u="none" strike="noStrike" cap="none" baseline="300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sees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VP, X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VP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br>
                        <a:rPr lang="en" sz="1000">
                          <a:solidFill>
                            <a:schemeClr val="dk1"/>
                          </a:solidFill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</a:rPr>
                        <a:t>X</a:t>
                      </a:r>
                      <a:endParaRPr sz="1000" b="1" u="sng"/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tree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NP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77" name="Google Shape;877;p71"/>
          <p:cNvSpPr/>
          <p:nvPr/>
        </p:nvSpPr>
        <p:spPr>
          <a:xfrm>
            <a:off x="2970000" y="1347840"/>
            <a:ext cx="439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71"/>
          <p:cNvSpPr/>
          <p:nvPr/>
        </p:nvSpPr>
        <p:spPr>
          <a:xfrm>
            <a:off x="7218720" y="4484880"/>
            <a:ext cx="10011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71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64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0" name="Google Shape;880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21338" y="3117952"/>
            <a:ext cx="3208925" cy="2001223"/>
          </a:xfrm>
          <a:prstGeom prst="rect">
            <a:avLst/>
          </a:prstGeom>
          <a:noFill/>
          <a:ln>
            <a:noFill/>
          </a:ln>
        </p:spPr>
      </p:pic>
      <p:sp>
        <p:nvSpPr>
          <p:cNvPr id="881" name="Google Shape;881;p71"/>
          <p:cNvSpPr/>
          <p:nvPr/>
        </p:nvSpPr>
        <p:spPr>
          <a:xfrm>
            <a:off x="-39925" y="2845665"/>
            <a:ext cx="36951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    N    V      D    N    P      D     N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cat </a:t>
            </a:r>
            <a:r>
              <a:rPr lang="en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sees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tree </a:t>
            </a:r>
            <a:r>
              <a:rPr lang="en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the binoculars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71"/>
          <p:cNvSpPr/>
          <p:nvPr/>
        </p:nvSpPr>
        <p:spPr>
          <a:xfrm rot="10800000" flipH="1">
            <a:off x="2370635" y="2760705"/>
            <a:ext cx="136458" cy="182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883" name="Google Shape;883;p71"/>
          <p:cNvSpPr/>
          <p:nvPr/>
        </p:nvSpPr>
        <p:spPr>
          <a:xfrm rot="10800000">
            <a:off x="2509955" y="2767923"/>
            <a:ext cx="122040" cy="1681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884" name="Google Shape;884;p71"/>
          <p:cNvSpPr/>
          <p:nvPr/>
        </p:nvSpPr>
        <p:spPr>
          <a:xfrm>
            <a:off x="2333555" y="2446065"/>
            <a:ext cx="4404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71"/>
          <p:cNvSpPr/>
          <p:nvPr/>
        </p:nvSpPr>
        <p:spPr>
          <a:xfrm rot="10800000" flipH="1">
            <a:off x="1303955" y="2760705"/>
            <a:ext cx="136458" cy="182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886" name="Google Shape;886;p71"/>
          <p:cNvSpPr/>
          <p:nvPr/>
        </p:nvSpPr>
        <p:spPr>
          <a:xfrm rot="10800000">
            <a:off x="1443275" y="2767923"/>
            <a:ext cx="122040" cy="1681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887" name="Google Shape;887;p71"/>
          <p:cNvSpPr/>
          <p:nvPr/>
        </p:nvSpPr>
        <p:spPr>
          <a:xfrm>
            <a:off x="1266875" y="2446065"/>
            <a:ext cx="4404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71"/>
          <p:cNvSpPr/>
          <p:nvPr/>
        </p:nvSpPr>
        <p:spPr>
          <a:xfrm rot="10800000" flipH="1">
            <a:off x="236915" y="2760705"/>
            <a:ext cx="136458" cy="182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889" name="Google Shape;889;p71"/>
          <p:cNvSpPr/>
          <p:nvPr/>
        </p:nvSpPr>
        <p:spPr>
          <a:xfrm rot="10800000">
            <a:off x="376595" y="2767923"/>
            <a:ext cx="122040" cy="1681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890" name="Google Shape;890;p71"/>
          <p:cNvSpPr/>
          <p:nvPr/>
        </p:nvSpPr>
        <p:spPr>
          <a:xfrm>
            <a:off x="200195" y="2446065"/>
            <a:ext cx="4404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71"/>
          <p:cNvSpPr/>
          <p:nvPr/>
        </p:nvSpPr>
        <p:spPr>
          <a:xfrm rot="10800000" flipH="1">
            <a:off x="1906595" y="2303127"/>
            <a:ext cx="371898" cy="5846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892" name="Google Shape;892;p71"/>
          <p:cNvSpPr/>
          <p:nvPr/>
        </p:nvSpPr>
        <p:spPr>
          <a:xfrm rot="10800000">
            <a:off x="2281355" y="2310723"/>
            <a:ext cx="122040" cy="16810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893" name="Google Shape;893;p71"/>
          <p:cNvSpPr/>
          <p:nvPr/>
        </p:nvSpPr>
        <p:spPr>
          <a:xfrm>
            <a:off x="2104955" y="1988865"/>
            <a:ext cx="4404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71"/>
          <p:cNvSpPr/>
          <p:nvPr/>
        </p:nvSpPr>
        <p:spPr>
          <a:xfrm>
            <a:off x="1266875" y="1218825"/>
            <a:ext cx="4404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71"/>
          <p:cNvSpPr/>
          <p:nvPr/>
        </p:nvSpPr>
        <p:spPr>
          <a:xfrm rot="10800000" flipH="1">
            <a:off x="420875" y="1169883"/>
            <a:ext cx="443178" cy="127618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896" name="Google Shape;896;p71"/>
          <p:cNvSpPr/>
          <p:nvPr/>
        </p:nvSpPr>
        <p:spPr>
          <a:xfrm rot="10800000">
            <a:off x="866897" y="1177065"/>
            <a:ext cx="399978" cy="177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897" name="Google Shape;897;p71"/>
          <p:cNvSpPr/>
          <p:nvPr/>
        </p:nvSpPr>
        <p:spPr>
          <a:xfrm>
            <a:off x="690875" y="855585"/>
            <a:ext cx="4404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4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71"/>
          <p:cNvSpPr/>
          <p:nvPr/>
        </p:nvSpPr>
        <p:spPr>
          <a:xfrm rot="10800000" flipH="1">
            <a:off x="826955" y="2079207"/>
            <a:ext cx="433458" cy="7574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899" name="Google Shape;899;p71"/>
          <p:cNvSpPr/>
          <p:nvPr/>
        </p:nvSpPr>
        <p:spPr>
          <a:xfrm rot="10800000">
            <a:off x="1262933" y="2086425"/>
            <a:ext cx="148662" cy="359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900" name="Google Shape;900;p71"/>
          <p:cNvSpPr/>
          <p:nvPr/>
        </p:nvSpPr>
        <p:spPr>
          <a:xfrm>
            <a:off x="1086875" y="1764585"/>
            <a:ext cx="4404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71"/>
          <p:cNvSpPr/>
          <p:nvPr/>
        </p:nvSpPr>
        <p:spPr>
          <a:xfrm rot="10800000" flipH="1">
            <a:off x="1341035" y="1535283"/>
            <a:ext cx="152658" cy="2631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902" name="Google Shape;902;p71"/>
          <p:cNvSpPr/>
          <p:nvPr/>
        </p:nvSpPr>
        <p:spPr>
          <a:xfrm rot="10800000">
            <a:off x="1496555" y="1542447"/>
            <a:ext cx="829440" cy="4464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10363ce8c0d_1_257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Reading</a:t>
            </a:r>
            <a:b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g10363ce8c0d_1_257"/>
          <p:cNvSpPr/>
          <p:nvPr/>
        </p:nvSpPr>
        <p:spPr>
          <a:xfrm>
            <a:off x="2715477" y="1326867"/>
            <a:ext cx="36951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cat </a:t>
            </a:r>
            <a:r>
              <a:rPr lang="en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sees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tree </a:t>
            </a:r>
            <a:r>
              <a:rPr lang="en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the binoculars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2" name="Google Shape;942;g10363ce8c0d_1_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9918" y="2780547"/>
            <a:ext cx="1012680" cy="1036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g10363ce8c0d_1_2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6197" y="3039747"/>
            <a:ext cx="200879" cy="12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g10363ce8c0d_1_257"/>
          <p:cNvPicPr preferRelativeResize="0"/>
          <p:nvPr/>
        </p:nvPicPr>
        <p:blipFill rotWithShape="1">
          <a:blip r:embed="rId5">
            <a:alphaModFix/>
          </a:blip>
          <a:srcRect b="9379"/>
          <a:stretch/>
        </p:blipFill>
        <p:spPr>
          <a:xfrm>
            <a:off x="2681638" y="1988188"/>
            <a:ext cx="1800720" cy="15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g10363ce8c0d_1_257"/>
          <p:cNvSpPr/>
          <p:nvPr/>
        </p:nvSpPr>
        <p:spPr>
          <a:xfrm>
            <a:off x="1544757" y="1925188"/>
            <a:ext cx="2953500" cy="1695300"/>
          </a:xfrm>
          <a:prstGeom prst="rect">
            <a:avLst/>
          </a:prstGeom>
          <a:noFill/>
          <a:ln w="284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6" name="Google Shape;946;g10363ce8c0d_1_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3998" y="2780547"/>
            <a:ext cx="1012680" cy="1036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g10363ce8c0d_1_257"/>
          <p:cNvPicPr preferRelativeResize="0"/>
          <p:nvPr/>
        </p:nvPicPr>
        <p:blipFill rotWithShape="1">
          <a:blip r:embed="rId5">
            <a:alphaModFix/>
          </a:blip>
          <a:srcRect b="9379"/>
          <a:stretch/>
        </p:blipFill>
        <p:spPr>
          <a:xfrm>
            <a:off x="5805717" y="1988188"/>
            <a:ext cx="1800720" cy="15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8" name="Google Shape;948;g10363ce8c0d_1_257"/>
          <p:cNvSpPr/>
          <p:nvPr/>
        </p:nvSpPr>
        <p:spPr>
          <a:xfrm>
            <a:off x="4669198" y="1925188"/>
            <a:ext cx="2953500" cy="169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9" name="Google Shape;949;g10363ce8c0d_1_2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5477" y="2866228"/>
            <a:ext cx="200879" cy="122040"/>
          </a:xfrm>
          <a:prstGeom prst="rect">
            <a:avLst/>
          </a:prstGeom>
          <a:noFill/>
          <a:ln>
            <a:noFill/>
          </a:ln>
        </p:spPr>
      </p:pic>
      <p:sp>
        <p:nvSpPr>
          <p:cNvPr id="950" name="Google Shape;950;g10363ce8c0d_1_257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65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10363ce8c0d_1_272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Reading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g10363ce8c0d_1_272"/>
          <p:cNvSpPr/>
          <p:nvPr/>
        </p:nvSpPr>
        <p:spPr>
          <a:xfrm>
            <a:off x="2715477" y="1326867"/>
            <a:ext cx="36951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cat sees </a:t>
            </a:r>
            <a:r>
              <a:rPr lang="en" sz="14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tree with the binoculars</a:t>
            </a: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7" name="Google Shape;957;g10363ce8c0d_1_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9918" y="2780547"/>
            <a:ext cx="1012680" cy="1036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g10363ce8c0d_1_2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6197" y="3039747"/>
            <a:ext cx="200879" cy="12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g10363ce8c0d_1_272"/>
          <p:cNvPicPr preferRelativeResize="0"/>
          <p:nvPr/>
        </p:nvPicPr>
        <p:blipFill rotWithShape="1">
          <a:blip r:embed="rId5">
            <a:alphaModFix/>
          </a:blip>
          <a:srcRect b="9379"/>
          <a:stretch/>
        </p:blipFill>
        <p:spPr>
          <a:xfrm>
            <a:off x="2681638" y="1988188"/>
            <a:ext cx="1800720" cy="15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0" name="Google Shape;960;g10363ce8c0d_1_272"/>
          <p:cNvSpPr/>
          <p:nvPr/>
        </p:nvSpPr>
        <p:spPr>
          <a:xfrm>
            <a:off x="1544757" y="1925188"/>
            <a:ext cx="2953500" cy="1695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1" name="Google Shape;961;g10363ce8c0d_1_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3998" y="2780547"/>
            <a:ext cx="1012680" cy="1036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g10363ce8c0d_1_272"/>
          <p:cNvPicPr preferRelativeResize="0"/>
          <p:nvPr/>
        </p:nvPicPr>
        <p:blipFill rotWithShape="1">
          <a:blip r:embed="rId5">
            <a:alphaModFix/>
          </a:blip>
          <a:srcRect b="9379"/>
          <a:stretch/>
        </p:blipFill>
        <p:spPr>
          <a:xfrm>
            <a:off x="5805717" y="1988188"/>
            <a:ext cx="1800720" cy="155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3" name="Google Shape;963;g10363ce8c0d_1_272"/>
          <p:cNvSpPr/>
          <p:nvPr/>
        </p:nvSpPr>
        <p:spPr>
          <a:xfrm>
            <a:off x="4669198" y="1925188"/>
            <a:ext cx="2953500" cy="1695300"/>
          </a:xfrm>
          <a:prstGeom prst="rect">
            <a:avLst/>
          </a:prstGeom>
          <a:noFill/>
          <a:ln w="284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4" name="Google Shape;964;g10363ce8c0d_1_2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5477" y="2866228"/>
            <a:ext cx="200879" cy="12204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g10363ce8c0d_1_272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66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>
          <a:extLst>
            <a:ext uri="{FF2B5EF4-FFF2-40B4-BE49-F238E27FC236}">
              <a16:creationId xmlns:a16="http://schemas.microsoft.com/office/drawing/2014/main" id="{A9228E02-85C1-8C32-40C2-D593E87A4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>
            <a:extLst>
              <a:ext uri="{FF2B5EF4-FFF2-40B4-BE49-F238E27FC236}">
                <a16:creationId xmlns:a16="http://schemas.microsoft.com/office/drawing/2014/main" id="{FA17A5E7-9209-6466-7F23-37977FC6F2A5}"/>
              </a:ext>
            </a:extLst>
          </p:cNvPr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>
            <a:extLst>
              <a:ext uri="{FF2B5EF4-FFF2-40B4-BE49-F238E27FC236}">
                <a16:creationId xmlns:a16="http://schemas.microsoft.com/office/drawing/2014/main" id="{2BAC572C-07BB-CC4C-9F3C-918C339E89CE}"/>
              </a:ext>
            </a:extLst>
          </p:cNvPr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8460" marR="0" lvl="0" indent="-342900" algn="l" rtl="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Parsing context free grammars (CFG</a:t>
            </a:r>
            <a:r>
              <a:rPr lang="en" sz="1800" dirty="0">
                <a:solidFill>
                  <a:schemeClr val="dk1"/>
                </a:solidFill>
              </a:rPr>
              <a:t>)</a:t>
            </a:r>
            <a:endParaRPr lang="en" sz="18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8460" marR="0" lvl="0" indent="-342900" algn="l" rtl="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" sz="1800" b="1" dirty="0">
                <a:solidFill>
                  <a:schemeClr val="dk1"/>
                </a:solidFill>
              </a:rPr>
              <a:t>Self-supervised latent trees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 role labeling using a GNN</a:t>
            </a:r>
            <a:endParaRPr lang="en" sz="1800" dirty="0">
              <a:solidFill>
                <a:schemeClr val="dk1"/>
              </a:solidFill>
            </a:endParaRPr>
          </a:p>
          <a:p>
            <a:pPr marL="458460" marR="0" lvl="0" indent="-342900" algn="l" rtl="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lang="en-GB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parsing (optional)</a:t>
            </a:r>
            <a:endParaRPr lang="en-GB" sz="1800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GB" sz="1800" dirty="0">
                <a:solidFill>
                  <a:schemeClr val="dk1"/>
                </a:solidFill>
              </a:rPr>
              <a:t>Complexity (optional)</a:t>
            </a:r>
          </a:p>
        </p:txBody>
      </p:sp>
      <p:sp>
        <p:nvSpPr>
          <p:cNvPr id="126" name="Google Shape;126;p2">
            <a:extLst>
              <a:ext uri="{FF2B5EF4-FFF2-40B4-BE49-F238E27FC236}">
                <a16:creationId xmlns:a16="http://schemas.microsoft.com/office/drawing/2014/main" id="{1A3C42FB-AF5A-4395-DBD2-661ED3FBB898}"/>
              </a:ext>
            </a:extLst>
          </p:cNvPr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67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53336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24B4B916-0A0C-BE7B-3F35-2CF4BBE3D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>
            <a:extLst>
              <a:ext uri="{FF2B5EF4-FFF2-40B4-BE49-F238E27FC236}">
                <a16:creationId xmlns:a16="http://schemas.microsoft.com/office/drawing/2014/main" id="{10137B7D-742F-91A2-B5EA-023E1A9114E0}"/>
              </a:ext>
            </a:extLst>
          </p:cNvPr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52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/outside recursion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1" name="Google Shape;351;p31">
            <a:extLst>
              <a:ext uri="{FF2B5EF4-FFF2-40B4-BE49-F238E27FC236}">
                <a16:creationId xmlns:a16="http://schemas.microsoft.com/office/drawing/2014/main" id="{83A3BC0C-252D-953C-F3D3-F0F37C52DDF8}"/>
              </a:ext>
            </a:extLst>
          </p:cNvPr>
          <p:cNvGraphicFramePr/>
          <p:nvPr/>
        </p:nvGraphicFramePr>
        <p:xfrm>
          <a:off x="4973545" y="1807952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saw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elephant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0DA9A872-4F46-4F09-64BD-AEC9BBA42DE8}"/>
              </a:ext>
            </a:extLst>
          </p:cNvPr>
          <p:cNvSpPr/>
          <p:nvPr/>
        </p:nvSpPr>
        <p:spPr>
          <a:xfrm>
            <a:off x="4372345" y="1936112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1">
            <a:extLst>
              <a:ext uri="{FF2B5EF4-FFF2-40B4-BE49-F238E27FC236}">
                <a16:creationId xmlns:a16="http://schemas.microsoft.com/office/drawing/2014/main" id="{D4CB39A2-0A2C-96F8-E48C-6FBAE58568DE}"/>
              </a:ext>
            </a:extLst>
          </p:cNvPr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68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72631B19-8910-B7BF-E7B4-BD1E34E6B7E1}"/>
              </a:ext>
            </a:extLst>
          </p:cNvPr>
          <p:cNvSpPr/>
          <p:nvPr/>
        </p:nvSpPr>
        <p:spPr>
          <a:xfrm>
            <a:off x="5058145" y="1402952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	saw	an</a:t>
            </a:r>
            <a:r>
              <a:rPr lang="en" dirty="0"/>
              <a:t>     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elephant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2E5324-0A63-BD03-F5C9-FC370F13B200}"/>
              </a:ext>
            </a:extLst>
          </p:cNvPr>
          <p:cNvSpPr txBox="1"/>
          <p:nvPr/>
        </p:nvSpPr>
        <p:spPr>
          <a:xfrm>
            <a:off x="659958" y="1566407"/>
            <a:ext cx="37123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Drozdov, A., Verga, P., Yadav, M., </a:t>
            </a:r>
            <a:r>
              <a:rPr lang="en-GB" sz="1000" dirty="0" err="1"/>
              <a:t>Iyyer</a:t>
            </a:r>
            <a:r>
              <a:rPr lang="en-GB" sz="1000" dirty="0"/>
              <a:t>, M., &amp; </a:t>
            </a:r>
            <a:r>
              <a:rPr lang="en-GB" sz="1000" dirty="0" err="1"/>
              <a:t>Mccallum</a:t>
            </a:r>
            <a:r>
              <a:rPr lang="en-GB" sz="1000" dirty="0"/>
              <a:t>, A. (2019). Unsupervised Latent Tree Induction with Deep Inside-Outside Recursive Auto-Encoders. In </a:t>
            </a:r>
            <a:r>
              <a:rPr lang="en-GB" sz="1000" i="1" dirty="0"/>
              <a:t>Proceedings of the 2019 Conference of the North American Chapter of the Association for Computational Linguistics: Human Language Technologies, Volume 1 (Long and Short Papers)</a:t>
            </a:r>
            <a:r>
              <a:rPr lang="en-GB" sz="1000" dirty="0"/>
              <a:t> (pp. 1129-1141).</a:t>
            </a:r>
            <a:endParaRPr lang="en-BE" sz="1000" dirty="0"/>
          </a:p>
          <a:p>
            <a:endParaRPr lang="en-BE" sz="2000" dirty="0"/>
          </a:p>
          <a:p>
            <a:endParaRPr lang="en-BE" sz="2000" dirty="0"/>
          </a:p>
          <a:p>
            <a:endParaRPr lang="en-BE" sz="2000" dirty="0"/>
          </a:p>
          <a:p>
            <a:r>
              <a:rPr lang="en-BE" sz="2000" dirty="0"/>
              <a:t>Same order as CKY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01835F-ABEC-970E-4F63-64ECF5351071}"/>
              </a:ext>
            </a:extLst>
          </p:cNvPr>
          <p:cNvCxnSpPr/>
          <p:nvPr/>
        </p:nvCxnSpPr>
        <p:spPr>
          <a:xfrm flipV="1">
            <a:off x="5454594" y="1807952"/>
            <a:ext cx="0" cy="225817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B1447F-59B3-DB08-C3F8-7E56D55F7047}"/>
              </a:ext>
            </a:extLst>
          </p:cNvPr>
          <p:cNvCxnSpPr/>
          <p:nvPr/>
        </p:nvCxnSpPr>
        <p:spPr>
          <a:xfrm flipV="1">
            <a:off x="6235147" y="1807952"/>
            <a:ext cx="0" cy="225817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814CDF-2BFC-B08A-8861-2DD74D1856A3}"/>
              </a:ext>
            </a:extLst>
          </p:cNvPr>
          <p:cNvCxnSpPr/>
          <p:nvPr/>
        </p:nvCxnSpPr>
        <p:spPr>
          <a:xfrm flipV="1">
            <a:off x="7103165" y="1807952"/>
            <a:ext cx="0" cy="225817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690A26-29CA-33F3-328D-1594DB19440F}"/>
              </a:ext>
            </a:extLst>
          </p:cNvPr>
          <p:cNvCxnSpPr/>
          <p:nvPr/>
        </p:nvCxnSpPr>
        <p:spPr>
          <a:xfrm flipV="1">
            <a:off x="7987085" y="1807952"/>
            <a:ext cx="0" cy="225817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49B8A6-CD1D-A62E-C3FE-E27EBE4A6179}"/>
              </a:ext>
            </a:extLst>
          </p:cNvPr>
          <p:cNvCxnSpPr>
            <a:cxnSpLocks/>
          </p:cNvCxnSpPr>
          <p:nvPr/>
        </p:nvCxnSpPr>
        <p:spPr>
          <a:xfrm>
            <a:off x="5606994" y="4218523"/>
            <a:ext cx="217733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48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543B95EC-AE8A-1E38-215B-188AB3692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>
            <a:extLst>
              <a:ext uri="{FF2B5EF4-FFF2-40B4-BE49-F238E27FC236}">
                <a16:creationId xmlns:a16="http://schemas.microsoft.com/office/drawing/2014/main" id="{81DEA72E-8356-74DD-7A62-2DDEBC156283}"/>
              </a:ext>
            </a:extLst>
          </p:cNvPr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52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/outside recursion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1" name="Google Shape;351;p31">
            <a:extLst>
              <a:ext uri="{FF2B5EF4-FFF2-40B4-BE49-F238E27FC236}">
                <a16:creationId xmlns:a16="http://schemas.microsoft.com/office/drawing/2014/main" id="{84C24B97-9CA5-1521-47A9-EC233CC205BB}"/>
              </a:ext>
            </a:extLst>
          </p:cNvPr>
          <p:cNvGraphicFramePr/>
          <p:nvPr/>
        </p:nvGraphicFramePr>
        <p:xfrm>
          <a:off x="4973545" y="1807952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saw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elephant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2E1284FC-D8C7-6DCA-CFBF-FEE9C57C4F9C}"/>
              </a:ext>
            </a:extLst>
          </p:cNvPr>
          <p:cNvSpPr/>
          <p:nvPr/>
        </p:nvSpPr>
        <p:spPr>
          <a:xfrm>
            <a:off x="4372345" y="1936112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1">
            <a:extLst>
              <a:ext uri="{FF2B5EF4-FFF2-40B4-BE49-F238E27FC236}">
                <a16:creationId xmlns:a16="http://schemas.microsoft.com/office/drawing/2014/main" id="{20775CA9-E5B7-E893-537A-670A9E00CF07}"/>
              </a:ext>
            </a:extLst>
          </p:cNvPr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69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BE504294-97F5-9305-38F7-3D27B574B0A7}"/>
              </a:ext>
            </a:extLst>
          </p:cNvPr>
          <p:cNvSpPr/>
          <p:nvPr/>
        </p:nvSpPr>
        <p:spPr>
          <a:xfrm>
            <a:off x="5058145" y="1402952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	saw	an</a:t>
            </a:r>
            <a:r>
              <a:rPr lang="en" dirty="0"/>
              <a:t>     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elephant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D7C6E2-E760-C553-307F-F19EAC42A5CD}"/>
                  </a:ext>
                </a:extLst>
              </p:cNvPr>
              <p:cNvSpPr txBox="1"/>
              <p:nvPr/>
            </p:nvSpPr>
            <p:spPr>
              <a:xfrm>
                <a:off x="659958" y="1566407"/>
                <a:ext cx="3712387" cy="998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800" b="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are inside scores,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weights</a:t>
                </a:r>
              </a:p>
              <a:p>
                <a:endParaRPr lang="en-US" sz="2000" b="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𝑠𝑎𝑤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𝑠𝑎𝑤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𝑠𝑎𝑤</m:t>
                          </m:r>
                        </m:sub>
                      </m:sSub>
                    </m:oMath>
                  </m:oMathPara>
                </a14:m>
                <a:endParaRPr lang="en-BE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1D7C6E2-E760-C553-307F-F19EAC42A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58" y="1566407"/>
                <a:ext cx="3712387" cy="998287"/>
              </a:xfrm>
              <a:prstGeom prst="rect">
                <a:avLst/>
              </a:prstGeom>
              <a:blipFill>
                <a:blip r:embed="rId3"/>
                <a:stretch>
                  <a:fillRect t="-3750" b="-500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05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1.A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Construct two grammatical sentences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50" y="1074900"/>
            <a:ext cx="4419801" cy="27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FFD276A9-B144-A1E8-ED04-642395180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>
            <a:extLst>
              <a:ext uri="{FF2B5EF4-FFF2-40B4-BE49-F238E27FC236}">
                <a16:creationId xmlns:a16="http://schemas.microsoft.com/office/drawing/2014/main" id="{2BC3AA90-7373-E502-F406-BA88416DC64C}"/>
              </a:ext>
            </a:extLst>
          </p:cNvPr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52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/outside recursion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1" name="Google Shape;351;p31">
            <a:extLst>
              <a:ext uri="{FF2B5EF4-FFF2-40B4-BE49-F238E27FC236}">
                <a16:creationId xmlns:a16="http://schemas.microsoft.com/office/drawing/2014/main" id="{8B0D4583-A483-9301-5CCD-A3AFF45B340D}"/>
              </a:ext>
            </a:extLst>
          </p:cNvPr>
          <p:cNvGraphicFramePr/>
          <p:nvPr/>
        </p:nvGraphicFramePr>
        <p:xfrm>
          <a:off x="4973545" y="1807952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saw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elephant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7411C89A-407A-B040-8444-9A8D79592879}"/>
              </a:ext>
            </a:extLst>
          </p:cNvPr>
          <p:cNvSpPr/>
          <p:nvPr/>
        </p:nvSpPr>
        <p:spPr>
          <a:xfrm>
            <a:off x="4372345" y="1936112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1">
            <a:extLst>
              <a:ext uri="{FF2B5EF4-FFF2-40B4-BE49-F238E27FC236}">
                <a16:creationId xmlns:a16="http://schemas.microsoft.com/office/drawing/2014/main" id="{D4D098A6-069F-F4B6-D16E-B38717AB1063}"/>
              </a:ext>
            </a:extLst>
          </p:cNvPr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70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68AF0430-6593-AEDB-ADA3-6BC4C615426A}"/>
              </a:ext>
            </a:extLst>
          </p:cNvPr>
          <p:cNvSpPr/>
          <p:nvPr/>
        </p:nvSpPr>
        <p:spPr>
          <a:xfrm>
            <a:off x="5058145" y="1402952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	saw	an</a:t>
            </a:r>
            <a:r>
              <a:rPr lang="en" dirty="0"/>
              <a:t>     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elephant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47A641-4923-613C-662D-AD29ADC78B1E}"/>
                  </a:ext>
                </a:extLst>
              </p:cNvPr>
              <p:cNvSpPr txBox="1"/>
              <p:nvPr/>
            </p:nvSpPr>
            <p:spPr>
              <a:xfrm>
                <a:off x="311760" y="1566407"/>
                <a:ext cx="4386360" cy="1814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are inside scores,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weights</a:t>
                </a: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47A641-4923-613C-662D-AD29ADC78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1566407"/>
                <a:ext cx="4386360" cy="1814792"/>
              </a:xfrm>
              <a:prstGeom prst="rect">
                <a:avLst/>
              </a:prstGeom>
              <a:blipFill>
                <a:blip r:embed="rId3"/>
                <a:stretch>
                  <a:fillRect l="-865" t="-2083" b="-2777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5689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F811D868-983F-AA25-11B7-53A7FAA67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>
            <a:extLst>
              <a:ext uri="{FF2B5EF4-FFF2-40B4-BE49-F238E27FC236}">
                <a16:creationId xmlns:a16="http://schemas.microsoft.com/office/drawing/2014/main" id="{C954C797-3055-6385-30D2-8FAA44EE3459}"/>
              </a:ext>
            </a:extLst>
          </p:cNvPr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52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/outside recursion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1" name="Google Shape;351;p31">
            <a:extLst>
              <a:ext uri="{FF2B5EF4-FFF2-40B4-BE49-F238E27FC236}">
                <a16:creationId xmlns:a16="http://schemas.microsoft.com/office/drawing/2014/main" id="{9BD85305-7470-66EE-DF9E-FA9ED04FC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2113806"/>
              </p:ext>
            </p:extLst>
          </p:nvPr>
        </p:nvGraphicFramePr>
        <p:xfrm>
          <a:off x="4973545" y="1807952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saw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elephant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BDC3E510-CCB1-A85B-664B-3D22E7CD6ECB}"/>
              </a:ext>
            </a:extLst>
          </p:cNvPr>
          <p:cNvSpPr/>
          <p:nvPr/>
        </p:nvSpPr>
        <p:spPr>
          <a:xfrm>
            <a:off x="4372345" y="1936112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1">
            <a:extLst>
              <a:ext uri="{FF2B5EF4-FFF2-40B4-BE49-F238E27FC236}">
                <a16:creationId xmlns:a16="http://schemas.microsoft.com/office/drawing/2014/main" id="{DE51EAC1-7B0C-CCC1-27C2-2F78C6AC86F4}"/>
              </a:ext>
            </a:extLst>
          </p:cNvPr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71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47104BBE-617B-05EA-A443-FC1CDCEA651E}"/>
              </a:ext>
            </a:extLst>
          </p:cNvPr>
          <p:cNvSpPr/>
          <p:nvPr/>
        </p:nvSpPr>
        <p:spPr>
          <a:xfrm>
            <a:off x="5058145" y="1402952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	saw	an</a:t>
            </a:r>
            <a:r>
              <a:rPr lang="en" dirty="0"/>
              <a:t>     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elephant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B7D7E2-8F32-4C59-7A7F-DAF04B3925DC}"/>
                  </a:ext>
                </a:extLst>
              </p:cNvPr>
              <p:cNvSpPr txBox="1"/>
              <p:nvPr/>
            </p:nvSpPr>
            <p:spPr>
              <a:xfrm>
                <a:off x="311760" y="1566407"/>
                <a:ext cx="4386360" cy="217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𝑠𝑎𝑤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𝑎𝑛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BE" sz="2000" dirty="0"/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𝑠𝑎𝑤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E" sz="2000" dirty="0"/>
              </a:p>
              <a:p>
                <a:endParaRPr lang="en-BE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2000" dirty="0"/>
                  <a:t> </a:t>
                </a:r>
                <a:endParaRPr lang="en-BE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B7D7E2-8F32-4C59-7A7F-DAF04B392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1566407"/>
                <a:ext cx="4386360" cy="2175596"/>
              </a:xfrm>
              <a:prstGeom prst="rect">
                <a:avLst/>
              </a:prstGeom>
              <a:blipFill>
                <a:blip r:embed="rId3"/>
                <a:stretch>
                  <a:fillRect l="-865" b="-25000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0318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6F2D2060-34B2-00BA-0148-D137AA240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>
            <a:extLst>
              <a:ext uri="{FF2B5EF4-FFF2-40B4-BE49-F238E27FC236}">
                <a16:creationId xmlns:a16="http://schemas.microsoft.com/office/drawing/2014/main" id="{57FD88FF-5063-7FAF-ED28-6A31CD95B8C3}"/>
              </a:ext>
            </a:extLst>
          </p:cNvPr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52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/outside recursion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1" name="Google Shape;351;p31">
            <a:extLst>
              <a:ext uri="{FF2B5EF4-FFF2-40B4-BE49-F238E27FC236}">
                <a16:creationId xmlns:a16="http://schemas.microsoft.com/office/drawing/2014/main" id="{3BC3441F-85D2-0B3A-29E1-BD0B08D3B873}"/>
              </a:ext>
            </a:extLst>
          </p:cNvPr>
          <p:cNvGraphicFramePr/>
          <p:nvPr/>
        </p:nvGraphicFramePr>
        <p:xfrm>
          <a:off x="4973545" y="1807952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saw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elephant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1C87C899-854F-6806-CC9E-7D1BD28387D9}"/>
              </a:ext>
            </a:extLst>
          </p:cNvPr>
          <p:cNvSpPr/>
          <p:nvPr/>
        </p:nvSpPr>
        <p:spPr>
          <a:xfrm>
            <a:off x="4372345" y="1936112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1">
            <a:extLst>
              <a:ext uri="{FF2B5EF4-FFF2-40B4-BE49-F238E27FC236}">
                <a16:creationId xmlns:a16="http://schemas.microsoft.com/office/drawing/2014/main" id="{3E4E01E7-1DF6-C517-79AC-1225FA4436F4}"/>
              </a:ext>
            </a:extLst>
          </p:cNvPr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72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2F379E28-93C4-2BE2-64CF-EC07BC13F371}"/>
              </a:ext>
            </a:extLst>
          </p:cNvPr>
          <p:cNvSpPr/>
          <p:nvPr/>
        </p:nvSpPr>
        <p:spPr>
          <a:xfrm>
            <a:off x="5058145" y="1402952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	saw	an</a:t>
            </a:r>
            <a:r>
              <a:rPr lang="en" dirty="0"/>
              <a:t>     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elephant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7E8B0D-5FD5-5266-B8BF-521CE7FA392C}"/>
                  </a:ext>
                </a:extLst>
              </p:cNvPr>
              <p:cNvSpPr txBox="1"/>
              <p:nvPr/>
            </p:nvSpPr>
            <p:spPr>
              <a:xfrm>
                <a:off x="311760" y="1566407"/>
                <a:ext cx="4386360" cy="1230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𝑎𝑛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7E8B0D-5FD5-5266-B8BF-521CE7FA3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1566407"/>
                <a:ext cx="4386360" cy="1230658"/>
              </a:xfrm>
              <a:prstGeom prst="rect">
                <a:avLst/>
              </a:prstGeom>
              <a:blipFill>
                <a:blip r:embed="rId3"/>
                <a:stretch>
                  <a:fillRect l="-865" b="-4183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6561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5431BD27-22A0-E7FD-2B72-9B97438B5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>
            <a:extLst>
              <a:ext uri="{FF2B5EF4-FFF2-40B4-BE49-F238E27FC236}">
                <a16:creationId xmlns:a16="http://schemas.microsoft.com/office/drawing/2014/main" id="{16856448-BE7C-3413-8CF9-1AB3EDA03C17}"/>
              </a:ext>
            </a:extLst>
          </p:cNvPr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52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/outside recursion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1" name="Google Shape;351;p31">
            <a:extLst>
              <a:ext uri="{FF2B5EF4-FFF2-40B4-BE49-F238E27FC236}">
                <a16:creationId xmlns:a16="http://schemas.microsoft.com/office/drawing/2014/main" id="{651888E3-29FD-26E8-5271-4E9708E09FD2}"/>
              </a:ext>
            </a:extLst>
          </p:cNvPr>
          <p:cNvGraphicFramePr/>
          <p:nvPr/>
        </p:nvGraphicFramePr>
        <p:xfrm>
          <a:off x="4973545" y="1807952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saw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elephant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2729A5E0-9316-3FBA-A655-44407FF359B0}"/>
              </a:ext>
            </a:extLst>
          </p:cNvPr>
          <p:cNvSpPr/>
          <p:nvPr/>
        </p:nvSpPr>
        <p:spPr>
          <a:xfrm>
            <a:off x="4372345" y="1936112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1">
            <a:extLst>
              <a:ext uri="{FF2B5EF4-FFF2-40B4-BE49-F238E27FC236}">
                <a16:creationId xmlns:a16="http://schemas.microsoft.com/office/drawing/2014/main" id="{DE974516-52E9-511C-CE53-6B60E0D60436}"/>
              </a:ext>
            </a:extLst>
          </p:cNvPr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73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C1691A34-7E2B-4135-DB56-F5E1638A6C0A}"/>
              </a:ext>
            </a:extLst>
          </p:cNvPr>
          <p:cNvSpPr/>
          <p:nvPr/>
        </p:nvSpPr>
        <p:spPr>
          <a:xfrm>
            <a:off x="5058145" y="1402952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	saw	an</a:t>
            </a:r>
            <a:r>
              <a:rPr lang="en" dirty="0"/>
              <a:t>     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elephant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B62C0D-7081-DA16-78ED-0672A10C9B41}"/>
                  </a:ext>
                </a:extLst>
              </p:cNvPr>
              <p:cNvSpPr txBox="1"/>
              <p:nvPr/>
            </p:nvSpPr>
            <p:spPr>
              <a:xfrm>
                <a:off x="311760" y="1566407"/>
                <a:ext cx="4386360" cy="1389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𝑎𝑛</m:t>
                              </m:r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𝑠𝑎𝑤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𝑎𝑛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BE" sz="2000" dirty="0"/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𝑠𝑎𝑤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</m:sub>
                      </m:sSub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BE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B62C0D-7081-DA16-78ED-0672A10C9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60" y="1566407"/>
                <a:ext cx="4386360" cy="1389868"/>
              </a:xfrm>
              <a:prstGeom prst="rect">
                <a:avLst/>
              </a:prstGeom>
              <a:blipFill>
                <a:blip r:embed="rId3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7932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6ADC87C2-2A9E-DAF3-53C8-B8087F3DD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>
            <a:extLst>
              <a:ext uri="{FF2B5EF4-FFF2-40B4-BE49-F238E27FC236}">
                <a16:creationId xmlns:a16="http://schemas.microsoft.com/office/drawing/2014/main" id="{1C29DD21-FEAE-D7F8-2316-00345FA00BBF}"/>
              </a:ext>
            </a:extLst>
          </p:cNvPr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52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/outside recursion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1" name="Google Shape;351;p31">
            <a:extLst>
              <a:ext uri="{FF2B5EF4-FFF2-40B4-BE49-F238E27FC236}">
                <a16:creationId xmlns:a16="http://schemas.microsoft.com/office/drawing/2014/main" id="{9F49DEFB-9BBA-BC55-1837-A20E9B59FD49}"/>
              </a:ext>
            </a:extLst>
          </p:cNvPr>
          <p:cNvGraphicFramePr/>
          <p:nvPr/>
        </p:nvGraphicFramePr>
        <p:xfrm>
          <a:off x="4973545" y="1807952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-1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saw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-2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-5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elephant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-7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BCAFB2E0-F4AA-211D-C14E-323342A06089}"/>
              </a:ext>
            </a:extLst>
          </p:cNvPr>
          <p:cNvSpPr/>
          <p:nvPr/>
        </p:nvSpPr>
        <p:spPr>
          <a:xfrm>
            <a:off x="4372345" y="1936112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1">
            <a:extLst>
              <a:ext uri="{FF2B5EF4-FFF2-40B4-BE49-F238E27FC236}">
                <a16:creationId xmlns:a16="http://schemas.microsoft.com/office/drawing/2014/main" id="{7DFE65DD-291F-CF0E-3CEB-C19EDD1514C8}"/>
              </a:ext>
            </a:extLst>
          </p:cNvPr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74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A72CB520-8DB4-F2B6-AC42-5E0BDA9C3BB3}"/>
              </a:ext>
            </a:extLst>
          </p:cNvPr>
          <p:cNvSpPr/>
          <p:nvPr/>
        </p:nvSpPr>
        <p:spPr>
          <a:xfrm>
            <a:off x="5058145" y="1402952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	saw	an</a:t>
            </a:r>
            <a:r>
              <a:rPr lang="en" dirty="0"/>
              <a:t>     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elephant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95667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706BD3D2-E978-A591-5110-B0816B33F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>
            <a:extLst>
              <a:ext uri="{FF2B5EF4-FFF2-40B4-BE49-F238E27FC236}">
                <a16:creationId xmlns:a16="http://schemas.microsoft.com/office/drawing/2014/main" id="{E122FF0F-E222-94C5-E8C4-EE393CDDA3B0}"/>
              </a:ext>
            </a:extLst>
          </p:cNvPr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52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Inside/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outside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recursion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1" name="Google Shape;351;p31">
            <a:extLst>
              <a:ext uri="{FF2B5EF4-FFF2-40B4-BE49-F238E27FC236}">
                <a16:creationId xmlns:a16="http://schemas.microsoft.com/office/drawing/2014/main" id="{7CB15D02-D875-8CAA-FC87-D80B72EF47A9}"/>
              </a:ext>
            </a:extLst>
          </p:cNvPr>
          <p:cNvGraphicFramePr/>
          <p:nvPr/>
        </p:nvGraphicFramePr>
        <p:xfrm>
          <a:off x="5585796" y="2968843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saw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elephant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E3155E9B-75AD-1DF5-6E6E-841F1B874CBB}"/>
              </a:ext>
            </a:extLst>
          </p:cNvPr>
          <p:cNvSpPr/>
          <p:nvPr/>
        </p:nvSpPr>
        <p:spPr>
          <a:xfrm>
            <a:off x="4948716" y="3011683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1">
            <a:extLst>
              <a:ext uri="{FF2B5EF4-FFF2-40B4-BE49-F238E27FC236}">
                <a16:creationId xmlns:a16="http://schemas.microsoft.com/office/drawing/2014/main" id="{5BA02759-0885-8C96-889B-C9323AB73F43}"/>
              </a:ext>
            </a:extLst>
          </p:cNvPr>
          <p:cNvSpPr/>
          <p:nvPr/>
        </p:nvSpPr>
        <p:spPr>
          <a:xfrm>
            <a:off x="8586144" y="4878688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75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4B836DA6-2392-1F90-58C6-EA212DA41190}"/>
              </a:ext>
            </a:extLst>
          </p:cNvPr>
          <p:cNvSpPr/>
          <p:nvPr/>
        </p:nvSpPr>
        <p:spPr>
          <a:xfrm>
            <a:off x="5670396" y="2563843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	saw	an</a:t>
            </a:r>
            <a:r>
              <a:rPr lang="en" dirty="0"/>
              <a:t>     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elephant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Google Shape;351;p31">
            <a:extLst>
              <a:ext uri="{FF2B5EF4-FFF2-40B4-BE49-F238E27FC236}">
                <a16:creationId xmlns:a16="http://schemas.microsoft.com/office/drawing/2014/main" id="{E78BE893-DCEC-9E0F-E106-AAA244BB005A}"/>
              </a:ext>
            </a:extLst>
          </p:cNvPr>
          <p:cNvGraphicFramePr/>
          <p:nvPr/>
        </p:nvGraphicFramePr>
        <p:xfrm>
          <a:off x="5585796" y="44496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saw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elephant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Google Shape;352;p31">
            <a:extLst>
              <a:ext uri="{FF2B5EF4-FFF2-40B4-BE49-F238E27FC236}">
                <a16:creationId xmlns:a16="http://schemas.microsoft.com/office/drawing/2014/main" id="{6050B94A-D865-BAD7-7F8D-BCA322A5AEF2}"/>
              </a:ext>
            </a:extLst>
          </p:cNvPr>
          <p:cNvSpPr/>
          <p:nvPr/>
        </p:nvSpPr>
        <p:spPr>
          <a:xfrm>
            <a:off x="4948716" y="48780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16283-76BF-77F2-9D11-92122D197DA9}"/>
              </a:ext>
            </a:extLst>
          </p:cNvPr>
          <p:cNvSpPr txBox="1"/>
          <p:nvPr/>
        </p:nvSpPr>
        <p:spPr>
          <a:xfrm>
            <a:off x="4615903" y="1168842"/>
            <a:ext cx="1103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/>
              <a:t>Inside scores: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613DF-5ACB-C8AC-E415-37385E7295A6}"/>
              </a:ext>
            </a:extLst>
          </p:cNvPr>
          <p:cNvSpPr txBox="1"/>
          <p:nvPr/>
        </p:nvSpPr>
        <p:spPr>
          <a:xfrm>
            <a:off x="4615903" y="3620715"/>
            <a:ext cx="1103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/>
              <a:t>Outside scores: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0F56B-E71D-4AE5-641C-8B63DBC65843}"/>
              </a:ext>
            </a:extLst>
          </p:cNvPr>
          <p:cNvSpPr txBox="1"/>
          <p:nvPr/>
        </p:nvSpPr>
        <p:spPr>
          <a:xfrm>
            <a:off x="229543" y="1297298"/>
            <a:ext cx="4199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Outside scores:</a:t>
            </a:r>
          </a:p>
          <a:p>
            <a:r>
              <a:rPr lang="en-US" sz="2000" dirty="0"/>
              <a:t>Opposite order as CKY, start from root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E87629-D5F1-9DC1-2D8E-32CBD1BBCFDE}"/>
              </a:ext>
            </a:extLst>
          </p:cNvPr>
          <p:cNvCxnSpPr>
            <a:cxnSpLocks/>
          </p:cNvCxnSpPr>
          <p:nvPr/>
        </p:nvCxnSpPr>
        <p:spPr>
          <a:xfrm>
            <a:off x="8586144" y="2968843"/>
            <a:ext cx="0" cy="201640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8D098E-996D-506B-3594-F8A6BA3FB584}"/>
              </a:ext>
            </a:extLst>
          </p:cNvPr>
          <p:cNvCxnSpPr>
            <a:cxnSpLocks/>
          </p:cNvCxnSpPr>
          <p:nvPr/>
        </p:nvCxnSpPr>
        <p:spPr>
          <a:xfrm>
            <a:off x="7696924" y="2968843"/>
            <a:ext cx="0" cy="201640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DFF403-D321-BBA5-FD7B-6CDD38695B83}"/>
              </a:ext>
            </a:extLst>
          </p:cNvPr>
          <p:cNvCxnSpPr>
            <a:cxnSpLocks/>
          </p:cNvCxnSpPr>
          <p:nvPr/>
        </p:nvCxnSpPr>
        <p:spPr>
          <a:xfrm>
            <a:off x="6863362" y="2968843"/>
            <a:ext cx="0" cy="201640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8D1EF0-EEBA-4B91-C01A-9110741D1D0D}"/>
              </a:ext>
            </a:extLst>
          </p:cNvPr>
          <p:cNvCxnSpPr>
            <a:cxnSpLocks/>
          </p:cNvCxnSpPr>
          <p:nvPr/>
        </p:nvCxnSpPr>
        <p:spPr>
          <a:xfrm>
            <a:off x="6013897" y="2968843"/>
            <a:ext cx="0" cy="201640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1F7402B-8787-7B82-1E04-D08C51F8B5F5}"/>
              </a:ext>
            </a:extLst>
          </p:cNvPr>
          <p:cNvCxnSpPr>
            <a:cxnSpLocks/>
            <a:stCxn id="353" idx="1"/>
          </p:cNvCxnSpPr>
          <p:nvPr/>
        </p:nvCxnSpPr>
        <p:spPr>
          <a:xfrm flipH="1">
            <a:off x="6013897" y="5074708"/>
            <a:ext cx="2572247" cy="237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1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3A3E052F-F285-3A9F-99D8-D69CE9AC8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>
            <a:extLst>
              <a:ext uri="{FF2B5EF4-FFF2-40B4-BE49-F238E27FC236}">
                <a16:creationId xmlns:a16="http://schemas.microsoft.com/office/drawing/2014/main" id="{FA965B00-90CD-4B2D-8AEB-94A622574074}"/>
              </a:ext>
            </a:extLst>
          </p:cNvPr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52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Inside/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outside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recursion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1" name="Google Shape;351;p31">
            <a:extLst>
              <a:ext uri="{FF2B5EF4-FFF2-40B4-BE49-F238E27FC236}">
                <a16:creationId xmlns:a16="http://schemas.microsoft.com/office/drawing/2014/main" id="{4A348645-4034-2080-8334-5B63BE027C0A}"/>
              </a:ext>
            </a:extLst>
          </p:cNvPr>
          <p:cNvGraphicFramePr/>
          <p:nvPr/>
        </p:nvGraphicFramePr>
        <p:xfrm>
          <a:off x="5585796" y="2968843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saw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elephant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D15513A6-3F0D-318C-CB0E-63D7BF7B18F8}"/>
              </a:ext>
            </a:extLst>
          </p:cNvPr>
          <p:cNvSpPr/>
          <p:nvPr/>
        </p:nvSpPr>
        <p:spPr>
          <a:xfrm>
            <a:off x="4948716" y="3011683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1">
            <a:extLst>
              <a:ext uri="{FF2B5EF4-FFF2-40B4-BE49-F238E27FC236}">
                <a16:creationId xmlns:a16="http://schemas.microsoft.com/office/drawing/2014/main" id="{7B9E49E0-4A87-3EBD-D4AA-1A9C31D1B785}"/>
              </a:ext>
            </a:extLst>
          </p:cNvPr>
          <p:cNvSpPr/>
          <p:nvPr/>
        </p:nvSpPr>
        <p:spPr>
          <a:xfrm>
            <a:off x="8586144" y="4878688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76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38276069-E62E-75D2-2FB5-56A32657E1AB}"/>
              </a:ext>
            </a:extLst>
          </p:cNvPr>
          <p:cNvSpPr/>
          <p:nvPr/>
        </p:nvSpPr>
        <p:spPr>
          <a:xfrm>
            <a:off x="5670396" y="2563843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	saw	an</a:t>
            </a:r>
            <a:r>
              <a:rPr lang="en" dirty="0"/>
              <a:t>     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elephant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Google Shape;351;p31">
            <a:extLst>
              <a:ext uri="{FF2B5EF4-FFF2-40B4-BE49-F238E27FC236}">
                <a16:creationId xmlns:a16="http://schemas.microsoft.com/office/drawing/2014/main" id="{FDE2B9D6-C9A5-7390-AC0D-B99B26385CB9}"/>
              </a:ext>
            </a:extLst>
          </p:cNvPr>
          <p:cNvGraphicFramePr/>
          <p:nvPr/>
        </p:nvGraphicFramePr>
        <p:xfrm>
          <a:off x="5585796" y="44496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saw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elephant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Google Shape;352;p31">
            <a:extLst>
              <a:ext uri="{FF2B5EF4-FFF2-40B4-BE49-F238E27FC236}">
                <a16:creationId xmlns:a16="http://schemas.microsoft.com/office/drawing/2014/main" id="{A2AD32FA-9A82-74DF-5DAD-663DA0F9881D}"/>
              </a:ext>
            </a:extLst>
          </p:cNvPr>
          <p:cNvSpPr/>
          <p:nvPr/>
        </p:nvSpPr>
        <p:spPr>
          <a:xfrm>
            <a:off x="4948716" y="48780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EE527-572E-0E3F-367E-FE24D58F5A12}"/>
              </a:ext>
            </a:extLst>
          </p:cNvPr>
          <p:cNvSpPr txBox="1"/>
          <p:nvPr/>
        </p:nvSpPr>
        <p:spPr>
          <a:xfrm>
            <a:off x="4615903" y="1168842"/>
            <a:ext cx="1103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/>
              <a:t>Inside scores: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2B65F2-74E2-12D6-5B73-6B13A7104666}"/>
              </a:ext>
            </a:extLst>
          </p:cNvPr>
          <p:cNvSpPr txBox="1"/>
          <p:nvPr/>
        </p:nvSpPr>
        <p:spPr>
          <a:xfrm>
            <a:off x="4615903" y="3620715"/>
            <a:ext cx="1103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/>
              <a:t>Outside scores: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05D38F-80B1-6F0E-FAE9-A09AA6129709}"/>
                  </a:ext>
                </a:extLst>
              </p:cNvPr>
              <p:cNvSpPr txBox="1"/>
              <p:nvPr/>
            </p:nvSpPr>
            <p:spPr>
              <a:xfrm>
                <a:off x="229543" y="1297298"/>
                <a:ext cx="4386360" cy="1316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800" b="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are inside scores,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en-US" sz="1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outside scores</a:t>
                </a:r>
              </a:p>
              <a:p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  <m:r>
                            <a:rPr lang="en-US" sz="2000" i="1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05D38F-80B1-6F0E-FAE9-A09AA6129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43" y="1297298"/>
                <a:ext cx="4386360" cy="1316322"/>
              </a:xfrm>
              <a:prstGeom prst="rect">
                <a:avLst/>
              </a:prstGeom>
              <a:blipFill>
                <a:blip r:embed="rId3"/>
                <a:stretch>
                  <a:fillRect t="-288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629;g10363ce8c0d_1_225">
            <a:extLst>
              <a:ext uri="{FF2B5EF4-FFF2-40B4-BE49-F238E27FC236}">
                <a16:creationId xmlns:a16="http://schemas.microsoft.com/office/drawing/2014/main" id="{6534EC2C-9950-DDBF-41FD-CDCFEB453582}"/>
              </a:ext>
            </a:extLst>
          </p:cNvPr>
          <p:cNvSpPr/>
          <p:nvPr/>
        </p:nvSpPr>
        <p:spPr>
          <a:xfrm>
            <a:off x="884914" y="4495756"/>
            <a:ext cx="3023971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  saw   an  </a:t>
            </a:r>
            <a:r>
              <a:rPr lang="e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q</a:t>
            </a:r>
            <a:r>
              <a:rPr lang="en" sz="1400" b="0" i="0" u="none" strike="noStrike" cap="none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 b="0" i="0" u="none" strike="noStrike" cap="none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elephant,elephant</a:t>
            </a:r>
            <a:r>
              <a:rPr lang="en" sz="1400" b="0" i="0" u="none" strike="noStrike" cap="none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636;g10363ce8c0d_1_225">
            <a:extLst>
              <a:ext uri="{FF2B5EF4-FFF2-40B4-BE49-F238E27FC236}">
                <a16:creationId xmlns:a16="http://schemas.microsoft.com/office/drawing/2014/main" id="{46A04E64-7863-AF6F-69FA-55A0E8ADD04A}"/>
              </a:ext>
            </a:extLst>
          </p:cNvPr>
          <p:cNvSpPr/>
          <p:nvPr/>
        </p:nvSpPr>
        <p:spPr>
          <a:xfrm rot="10800000" flipH="1">
            <a:off x="1459578" y="3285796"/>
            <a:ext cx="108152" cy="4677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17" name="Google Shape;637;g10363ce8c0d_1_225">
            <a:extLst>
              <a:ext uri="{FF2B5EF4-FFF2-40B4-BE49-F238E27FC236}">
                <a16:creationId xmlns:a16="http://schemas.microsoft.com/office/drawing/2014/main" id="{BC8ACC3C-3453-F7FF-152A-D473683DAAE2}"/>
              </a:ext>
            </a:extLst>
          </p:cNvPr>
          <p:cNvSpPr/>
          <p:nvPr/>
        </p:nvSpPr>
        <p:spPr>
          <a:xfrm rot="10800000">
            <a:off x="1570951" y="3293014"/>
            <a:ext cx="662697" cy="12027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18" name="Google Shape;638;g10363ce8c0d_1_225">
            <a:extLst>
              <a:ext uri="{FF2B5EF4-FFF2-40B4-BE49-F238E27FC236}">
                <a16:creationId xmlns:a16="http://schemas.microsoft.com/office/drawing/2014/main" id="{E2B159EC-257B-E1A6-53F2-4E18505C9498}"/>
              </a:ext>
            </a:extLst>
          </p:cNvPr>
          <p:cNvSpPr/>
          <p:nvPr/>
        </p:nvSpPr>
        <p:spPr>
          <a:xfrm>
            <a:off x="1010073" y="2868026"/>
            <a:ext cx="1342238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rgbClr val="00B050"/>
                </a:solidFill>
              </a:rPr>
              <a:t>p(</a:t>
            </a:r>
            <a:r>
              <a:rPr lang="en-GB" dirty="0" err="1">
                <a:solidFill>
                  <a:srgbClr val="00B050"/>
                </a:solidFill>
              </a:rPr>
              <a:t>I,elephant</a:t>
            </a:r>
            <a:r>
              <a:rPr lang="en-GB" dirty="0">
                <a:solidFill>
                  <a:srgbClr val="00B050"/>
                </a:solidFill>
              </a:rPr>
              <a:t>)</a:t>
            </a:r>
            <a:endParaRPr sz="14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638;g10363ce8c0d_1_225">
            <a:extLst>
              <a:ext uri="{FF2B5EF4-FFF2-40B4-BE49-F238E27FC236}">
                <a16:creationId xmlns:a16="http://schemas.microsoft.com/office/drawing/2014/main" id="{4D454FE4-1A1C-9E85-4BE8-822D42441312}"/>
              </a:ext>
            </a:extLst>
          </p:cNvPr>
          <p:cNvSpPr/>
          <p:nvPr/>
        </p:nvSpPr>
        <p:spPr>
          <a:xfrm>
            <a:off x="1049649" y="3704345"/>
            <a:ext cx="1342238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p(</a:t>
            </a:r>
            <a:r>
              <a:rPr lang="en-GB" dirty="0" err="1">
                <a:solidFill>
                  <a:schemeClr val="accent4">
                    <a:lumMod val="75000"/>
                  </a:schemeClr>
                </a:solidFill>
              </a:rPr>
              <a:t>I,an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)</a:t>
            </a:r>
            <a:endParaRPr sz="1400" b="0" i="0" u="none" strike="noStrike" cap="none" dirty="0">
              <a:solidFill>
                <a:schemeClr val="accent4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638;g10363ce8c0d_1_225">
            <a:extLst>
              <a:ext uri="{FF2B5EF4-FFF2-40B4-BE49-F238E27FC236}">
                <a16:creationId xmlns:a16="http://schemas.microsoft.com/office/drawing/2014/main" id="{95CDB8A1-0360-4C9B-4689-F290BFEA5095}"/>
              </a:ext>
            </a:extLst>
          </p:cNvPr>
          <p:cNvSpPr/>
          <p:nvPr/>
        </p:nvSpPr>
        <p:spPr>
          <a:xfrm>
            <a:off x="1183288" y="4103611"/>
            <a:ext cx="363063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/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06640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6FC2DFF2-68C4-20B7-93A1-557F2A544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>
            <a:extLst>
              <a:ext uri="{FF2B5EF4-FFF2-40B4-BE49-F238E27FC236}">
                <a16:creationId xmlns:a16="http://schemas.microsoft.com/office/drawing/2014/main" id="{55C86AF4-27BE-7942-A2A8-8838EDF3D359}"/>
              </a:ext>
            </a:extLst>
          </p:cNvPr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52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Inside/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outside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recursion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1" name="Google Shape;351;p31">
            <a:extLst>
              <a:ext uri="{FF2B5EF4-FFF2-40B4-BE49-F238E27FC236}">
                <a16:creationId xmlns:a16="http://schemas.microsoft.com/office/drawing/2014/main" id="{3FD5DE18-3942-BE6E-E9C5-1F209F74EF7E}"/>
              </a:ext>
            </a:extLst>
          </p:cNvPr>
          <p:cNvGraphicFramePr/>
          <p:nvPr/>
        </p:nvGraphicFramePr>
        <p:xfrm>
          <a:off x="5585796" y="2968843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saw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elephant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7E57C8AA-B167-315B-88A9-62FB6F97566F}"/>
              </a:ext>
            </a:extLst>
          </p:cNvPr>
          <p:cNvSpPr/>
          <p:nvPr/>
        </p:nvSpPr>
        <p:spPr>
          <a:xfrm>
            <a:off x="4948716" y="3011683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1">
            <a:extLst>
              <a:ext uri="{FF2B5EF4-FFF2-40B4-BE49-F238E27FC236}">
                <a16:creationId xmlns:a16="http://schemas.microsoft.com/office/drawing/2014/main" id="{F79B2072-B989-DFDE-604C-9B0A91679A1D}"/>
              </a:ext>
            </a:extLst>
          </p:cNvPr>
          <p:cNvSpPr/>
          <p:nvPr/>
        </p:nvSpPr>
        <p:spPr>
          <a:xfrm>
            <a:off x="8586144" y="4878688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77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1B30406A-78D0-2957-B51A-B5773537A8E3}"/>
              </a:ext>
            </a:extLst>
          </p:cNvPr>
          <p:cNvSpPr/>
          <p:nvPr/>
        </p:nvSpPr>
        <p:spPr>
          <a:xfrm>
            <a:off x="5670396" y="2563843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	saw	an</a:t>
            </a:r>
            <a:r>
              <a:rPr lang="en" dirty="0"/>
              <a:t>     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elephant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Google Shape;351;p31">
            <a:extLst>
              <a:ext uri="{FF2B5EF4-FFF2-40B4-BE49-F238E27FC236}">
                <a16:creationId xmlns:a16="http://schemas.microsoft.com/office/drawing/2014/main" id="{C32941C9-D0CD-F3E0-FCAE-BD98F6B20A19}"/>
              </a:ext>
            </a:extLst>
          </p:cNvPr>
          <p:cNvGraphicFramePr/>
          <p:nvPr/>
        </p:nvGraphicFramePr>
        <p:xfrm>
          <a:off x="5585796" y="44496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saw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elephant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Google Shape;352;p31">
            <a:extLst>
              <a:ext uri="{FF2B5EF4-FFF2-40B4-BE49-F238E27FC236}">
                <a16:creationId xmlns:a16="http://schemas.microsoft.com/office/drawing/2014/main" id="{7DBA2F50-6B16-48DD-4D75-61647219DDCF}"/>
              </a:ext>
            </a:extLst>
          </p:cNvPr>
          <p:cNvSpPr/>
          <p:nvPr/>
        </p:nvSpPr>
        <p:spPr>
          <a:xfrm>
            <a:off x="4948716" y="48780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23932-78CE-9D4F-DAC5-014E612859B2}"/>
              </a:ext>
            </a:extLst>
          </p:cNvPr>
          <p:cNvSpPr txBox="1"/>
          <p:nvPr/>
        </p:nvSpPr>
        <p:spPr>
          <a:xfrm>
            <a:off x="4615903" y="1168842"/>
            <a:ext cx="1103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/>
              <a:t>Inside scores: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CB459-88D7-ACDC-5DE4-1DA9E42DF9B4}"/>
              </a:ext>
            </a:extLst>
          </p:cNvPr>
          <p:cNvSpPr txBox="1"/>
          <p:nvPr/>
        </p:nvSpPr>
        <p:spPr>
          <a:xfrm>
            <a:off x="4615903" y="3620715"/>
            <a:ext cx="1103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/>
              <a:t>Outside scores: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292B94-0489-1CCF-1F7D-1600160E4DD0}"/>
                  </a:ext>
                </a:extLst>
              </p:cNvPr>
              <p:cNvSpPr txBox="1"/>
              <p:nvPr/>
            </p:nvSpPr>
            <p:spPr>
              <a:xfrm>
                <a:off x="229543" y="1297298"/>
                <a:ext cx="4386360" cy="1418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𝑠𝑎𝑤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𝑠𝑎𝑤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292B94-0489-1CCF-1F7D-1600160E4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43" y="1297298"/>
                <a:ext cx="4386360" cy="1418081"/>
              </a:xfrm>
              <a:prstGeom prst="rect">
                <a:avLst/>
              </a:prstGeom>
              <a:blipFill>
                <a:blip r:embed="rId3"/>
                <a:stretch>
                  <a:fillRect b="-267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629;g10363ce8c0d_1_225">
            <a:extLst>
              <a:ext uri="{FF2B5EF4-FFF2-40B4-BE49-F238E27FC236}">
                <a16:creationId xmlns:a16="http://schemas.microsoft.com/office/drawing/2014/main" id="{1105187C-9290-5774-21F6-B6391AC37F9D}"/>
              </a:ext>
            </a:extLst>
          </p:cNvPr>
          <p:cNvSpPr/>
          <p:nvPr/>
        </p:nvSpPr>
        <p:spPr>
          <a:xfrm>
            <a:off x="884914" y="4516697"/>
            <a:ext cx="3023971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  saw   an  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" sz="1400" b="0" i="0" u="none" strike="noStrike" cap="none" dirty="0">
                <a:solidFill>
                  <a:schemeClr val="accent4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 b="0" i="0" u="none" strike="noStrike" cap="none" dirty="0" err="1">
                <a:solidFill>
                  <a:schemeClr val="accent4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elephant,elephant</a:t>
            </a:r>
            <a:r>
              <a:rPr lang="en" sz="1400" b="0" i="0" u="none" strike="noStrike" cap="none" dirty="0">
                <a:solidFill>
                  <a:schemeClr val="accent4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36;g10363ce8c0d_1_225">
            <a:extLst>
              <a:ext uri="{FF2B5EF4-FFF2-40B4-BE49-F238E27FC236}">
                <a16:creationId xmlns:a16="http://schemas.microsoft.com/office/drawing/2014/main" id="{30D6F5E0-46C3-B831-E438-5E773D5893F3}"/>
              </a:ext>
            </a:extLst>
          </p:cNvPr>
          <p:cNvSpPr/>
          <p:nvPr/>
        </p:nvSpPr>
        <p:spPr>
          <a:xfrm rot="10800000" flipH="1">
            <a:off x="1459578" y="3306737"/>
            <a:ext cx="108152" cy="4677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10" name="Google Shape;637;g10363ce8c0d_1_225">
            <a:extLst>
              <a:ext uri="{FF2B5EF4-FFF2-40B4-BE49-F238E27FC236}">
                <a16:creationId xmlns:a16="http://schemas.microsoft.com/office/drawing/2014/main" id="{78950470-5CA4-2CCC-B4CB-B3D83D9DCF78}"/>
              </a:ext>
            </a:extLst>
          </p:cNvPr>
          <p:cNvSpPr/>
          <p:nvPr/>
        </p:nvSpPr>
        <p:spPr>
          <a:xfrm rot="10800000">
            <a:off x="1570951" y="3313955"/>
            <a:ext cx="662697" cy="1202742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11" name="Google Shape;638;g10363ce8c0d_1_225">
            <a:extLst>
              <a:ext uri="{FF2B5EF4-FFF2-40B4-BE49-F238E27FC236}">
                <a16:creationId xmlns:a16="http://schemas.microsoft.com/office/drawing/2014/main" id="{E943E016-2286-5F70-997D-7561930B80B8}"/>
              </a:ext>
            </a:extLst>
          </p:cNvPr>
          <p:cNvSpPr/>
          <p:nvPr/>
        </p:nvSpPr>
        <p:spPr>
          <a:xfrm>
            <a:off x="1010073" y="2951788"/>
            <a:ext cx="1342238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rgbClr val="00B050"/>
                </a:solidFill>
              </a:rPr>
              <a:t>p(</a:t>
            </a:r>
            <a:r>
              <a:rPr lang="en-GB" dirty="0" err="1">
                <a:solidFill>
                  <a:srgbClr val="00B050"/>
                </a:solidFill>
              </a:rPr>
              <a:t>I,elephant</a:t>
            </a:r>
            <a:r>
              <a:rPr lang="en-GB" dirty="0">
                <a:solidFill>
                  <a:srgbClr val="00B050"/>
                </a:solidFill>
              </a:rPr>
              <a:t>)</a:t>
            </a:r>
            <a:endParaRPr sz="14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38;g10363ce8c0d_1_225">
            <a:extLst>
              <a:ext uri="{FF2B5EF4-FFF2-40B4-BE49-F238E27FC236}">
                <a16:creationId xmlns:a16="http://schemas.microsoft.com/office/drawing/2014/main" id="{50631FA5-A990-E0CF-D995-63EB26E31921}"/>
              </a:ext>
            </a:extLst>
          </p:cNvPr>
          <p:cNvSpPr/>
          <p:nvPr/>
        </p:nvSpPr>
        <p:spPr>
          <a:xfrm>
            <a:off x="1049649" y="3725286"/>
            <a:ext cx="1342238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q(</a:t>
            </a:r>
            <a:r>
              <a:rPr lang="en-GB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I,an</a:t>
            </a:r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</a:t>
            </a:r>
            <a:endParaRPr sz="1400" b="0" i="0" u="none" strike="noStrike" cap="none" dirty="0">
              <a:solidFill>
                <a:schemeClr val="accent5">
                  <a:lumMod val="40000"/>
                  <a:lumOff val="6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638;g10363ce8c0d_1_225">
            <a:extLst>
              <a:ext uri="{FF2B5EF4-FFF2-40B4-BE49-F238E27FC236}">
                <a16:creationId xmlns:a16="http://schemas.microsoft.com/office/drawing/2014/main" id="{F75C81C5-8E0C-ED32-0D5D-5B5E40E1E528}"/>
              </a:ext>
            </a:extLst>
          </p:cNvPr>
          <p:cNvSpPr/>
          <p:nvPr/>
        </p:nvSpPr>
        <p:spPr>
          <a:xfrm>
            <a:off x="1183288" y="4124552"/>
            <a:ext cx="363063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/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71299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7765AC1F-A827-B442-B3AD-F3749E392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>
            <a:extLst>
              <a:ext uri="{FF2B5EF4-FFF2-40B4-BE49-F238E27FC236}">
                <a16:creationId xmlns:a16="http://schemas.microsoft.com/office/drawing/2014/main" id="{63324631-6AA3-62E8-CA94-521D8D309FBE}"/>
              </a:ext>
            </a:extLst>
          </p:cNvPr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52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Inside/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outside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recursion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1" name="Google Shape;351;p31">
            <a:extLst>
              <a:ext uri="{FF2B5EF4-FFF2-40B4-BE49-F238E27FC236}">
                <a16:creationId xmlns:a16="http://schemas.microsoft.com/office/drawing/2014/main" id="{59314462-ED93-4C35-4B91-01D96EBCBD52}"/>
              </a:ext>
            </a:extLst>
          </p:cNvPr>
          <p:cNvGraphicFramePr/>
          <p:nvPr/>
        </p:nvGraphicFramePr>
        <p:xfrm>
          <a:off x="5585796" y="2968843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saw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elephant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C0228A7F-053F-FE02-35E7-5BE11ACD04E5}"/>
              </a:ext>
            </a:extLst>
          </p:cNvPr>
          <p:cNvSpPr/>
          <p:nvPr/>
        </p:nvSpPr>
        <p:spPr>
          <a:xfrm>
            <a:off x="4948716" y="3011683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1">
            <a:extLst>
              <a:ext uri="{FF2B5EF4-FFF2-40B4-BE49-F238E27FC236}">
                <a16:creationId xmlns:a16="http://schemas.microsoft.com/office/drawing/2014/main" id="{77B0751C-BCAD-60B9-2B8B-9C9799327B48}"/>
              </a:ext>
            </a:extLst>
          </p:cNvPr>
          <p:cNvSpPr/>
          <p:nvPr/>
        </p:nvSpPr>
        <p:spPr>
          <a:xfrm>
            <a:off x="8586144" y="4878688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78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7C2A7D9F-13FA-9AFE-2C25-97FD0FA932C1}"/>
              </a:ext>
            </a:extLst>
          </p:cNvPr>
          <p:cNvSpPr/>
          <p:nvPr/>
        </p:nvSpPr>
        <p:spPr>
          <a:xfrm>
            <a:off x="5670396" y="2563843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	saw	an</a:t>
            </a:r>
            <a:r>
              <a:rPr lang="en" dirty="0"/>
              <a:t>     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elephant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Google Shape;351;p31">
            <a:extLst>
              <a:ext uri="{FF2B5EF4-FFF2-40B4-BE49-F238E27FC236}">
                <a16:creationId xmlns:a16="http://schemas.microsoft.com/office/drawing/2014/main" id="{BE8105EA-E1F3-7E23-90D5-99B99BA04F5B}"/>
              </a:ext>
            </a:extLst>
          </p:cNvPr>
          <p:cNvGraphicFramePr/>
          <p:nvPr/>
        </p:nvGraphicFramePr>
        <p:xfrm>
          <a:off x="5585796" y="44496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saw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elephant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Google Shape;352;p31">
            <a:extLst>
              <a:ext uri="{FF2B5EF4-FFF2-40B4-BE49-F238E27FC236}">
                <a16:creationId xmlns:a16="http://schemas.microsoft.com/office/drawing/2014/main" id="{CD02FF88-829C-61E9-9714-A48F90DA2D1B}"/>
              </a:ext>
            </a:extLst>
          </p:cNvPr>
          <p:cNvSpPr/>
          <p:nvPr/>
        </p:nvSpPr>
        <p:spPr>
          <a:xfrm>
            <a:off x="4948716" y="48780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E56B4-307F-ED8C-7067-D853D8CA8621}"/>
              </a:ext>
            </a:extLst>
          </p:cNvPr>
          <p:cNvSpPr txBox="1"/>
          <p:nvPr/>
        </p:nvSpPr>
        <p:spPr>
          <a:xfrm>
            <a:off x="4615903" y="1168842"/>
            <a:ext cx="1103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/>
              <a:t>Inside scores: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BAC897-47AA-CB90-C4DC-3FB1E4E810E6}"/>
              </a:ext>
            </a:extLst>
          </p:cNvPr>
          <p:cNvSpPr txBox="1"/>
          <p:nvPr/>
        </p:nvSpPr>
        <p:spPr>
          <a:xfrm>
            <a:off x="4615903" y="3620715"/>
            <a:ext cx="1103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/>
              <a:t>Outside scores: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A4148C-9FE0-996A-2E1A-5826B94E31F9}"/>
                  </a:ext>
                </a:extLst>
              </p:cNvPr>
              <p:cNvSpPr txBox="1"/>
              <p:nvPr/>
            </p:nvSpPr>
            <p:spPr>
              <a:xfrm>
                <a:off x="229543" y="1297298"/>
                <a:ext cx="4386360" cy="1418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𝑠𝑎𝑤</m:t>
                          </m:r>
                          <m:r>
                            <a:rPr lang="en-US" sz="2000" i="1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𝑠𝑎𝑤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A4148C-9FE0-996A-2E1A-5826B94E3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43" y="1297298"/>
                <a:ext cx="4386360" cy="1418081"/>
              </a:xfrm>
              <a:prstGeom prst="rect">
                <a:avLst/>
              </a:prstGeom>
              <a:blipFill>
                <a:blip r:embed="rId3"/>
                <a:stretch>
                  <a:fillRect b="-267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629;g10363ce8c0d_1_225">
            <a:extLst>
              <a:ext uri="{FF2B5EF4-FFF2-40B4-BE49-F238E27FC236}">
                <a16:creationId xmlns:a16="http://schemas.microsoft.com/office/drawing/2014/main" id="{E5C52E3C-DE42-59B9-F9CF-AB4A54E2AB0E}"/>
              </a:ext>
            </a:extLst>
          </p:cNvPr>
          <p:cNvSpPr/>
          <p:nvPr/>
        </p:nvSpPr>
        <p:spPr>
          <a:xfrm>
            <a:off x="753856" y="4516697"/>
            <a:ext cx="3155029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   saw    an    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" sz="1400" b="0" i="0" u="none" strike="noStrike" cap="none" dirty="0">
                <a:solidFill>
                  <a:schemeClr val="accent4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 b="0" i="0" u="none" strike="noStrike" cap="none" dirty="0" err="1">
                <a:solidFill>
                  <a:schemeClr val="accent4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elephant,elephant</a:t>
            </a:r>
            <a:r>
              <a:rPr lang="en" sz="1400" b="0" i="0" u="none" strike="noStrike" cap="none" dirty="0">
                <a:solidFill>
                  <a:schemeClr val="accent4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36;g10363ce8c0d_1_225">
            <a:extLst>
              <a:ext uri="{FF2B5EF4-FFF2-40B4-BE49-F238E27FC236}">
                <a16:creationId xmlns:a16="http://schemas.microsoft.com/office/drawing/2014/main" id="{9A1EC1CE-BEC1-BBF2-5E65-9CCA2BA00A61}"/>
              </a:ext>
            </a:extLst>
          </p:cNvPr>
          <p:cNvSpPr/>
          <p:nvPr/>
        </p:nvSpPr>
        <p:spPr>
          <a:xfrm rot="10800000" flipH="1">
            <a:off x="1080042" y="3306734"/>
            <a:ext cx="487688" cy="6197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10" name="Google Shape;637;g10363ce8c0d_1_225">
            <a:extLst>
              <a:ext uri="{FF2B5EF4-FFF2-40B4-BE49-F238E27FC236}">
                <a16:creationId xmlns:a16="http://schemas.microsoft.com/office/drawing/2014/main" id="{D5B629ED-AB0A-FABA-7F4E-5F330ADA788E}"/>
              </a:ext>
            </a:extLst>
          </p:cNvPr>
          <p:cNvSpPr/>
          <p:nvPr/>
        </p:nvSpPr>
        <p:spPr>
          <a:xfrm rot="10800000">
            <a:off x="1570951" y="3313953"/>
            <a:ext cx="306194" cy="31765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11" name="Google Shape;638;g10363ce8c0d_1_225">
            <a:extLst>
              <a:ext uri="{FF2B5EF4-FFF2-40B4-BE49-F238E27FC236}">
                <a16:creationId xmlns:a16="http://schemas.microsoft.com/office/drawing/2014/main" id="{B8105C38-7026-E56C-6397-8E75E3C2B657}"/>
              </a:ext>
            </a:extLst>
          </p:cNvPr>
          <p:cNvSpPr/>
          <p:nvPr/>
        </p:nvSpPr>
        <p:spPr>
          <a:xfrm>
            <a:off x="1364819" y="2962386"/>
            <a:ext cx="512326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chemeClr val="tx1"/>
                </a:solidFill>
              </a:rPr>
              <a:t>root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38;g10363ce8c0d_1_225">
            <a:extLst>
              <a:ext uri="{FF2B5EF4-FFF2-40B4-BE49-F238E27FC236}">
                <a16:creationId xmlns:a16="http://schemas.microsoft.com/office/drawing/2014/main" id="{3DBE4363-177A-BEED-06EC-6B6737E9D86A}"/>
              </a:ext>
            </a:extLst>
          </p:cNvPr>
          <p:cNvSpPr/>
          <p:nvPr/>
        </p:nvSpPr>
        <p:spPr>
          <a:xfrm>
            <a:off x="1192032" y="4066528"/>
            <a:ext cx="993949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q(</a:t>
            </a:r>
            <a:r>
              <a:rPr lang="en-GB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saw,an</a:t>
            </a:r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</a:t>
            </a:r>
            <a:endParaRPr sz="1400" b="0" i="0" u="none" strike="noStrike" cap="none" dirty="0">
              <a:solidFill>
                <a:schemeClr val="accent5">
                  <a:lumMod val="40000"/>
                  <a:lumOff val="6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638;g10363ce8c0d_1_225">
            <a:extLst>
              <a:ext uri="{FF2B5EF4-FFF2-40B4-BE49-F238E27FC236}">
                <a16:creationId xmlns:a16="http://schemas.microsoft.com/office/drawing/2014/main" id="{A0347FB2-1E0B-5D3C-5774-0B9E49C7DCF5}"/>
              </a:ext>
            </a:extLst>
          </p:cNvPr>
          <p:cNvSpPr/>
          <p:nvPr/>
        </p:nvSpPr>
        <p:spPr>
          <a:xfrm>
            <a:off x="872651" y="3912085"/>
            <a:ext cx="363063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/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638;g10363ce8c0d_1_225">
            <a:extLst>
              <a:ext uri="{FF2B5EF4-FFF2-40B4-BE49-F238E27FC236}">
                <a16:creationId xmlns:a16="http://schemas.microsoft.com/office/drawing/2014/main" id="{22484CCB-C7EB-2323-77CB-B54170B30DC6}"/>
              </a:ext>
            </a:extLst>
          </p:cNvPr>
          <p:cNvSpPr/>
          <p:nvPr/>
        </p:nvSpPr>
        <p:spPr>
          <a:xfrm>
            <a:off x="1593589" y="3590032"/>
            <a:ext cx="1498227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rgbClr val="00B050"/>
                </a:solidFill>
              </a:rPr>
              <a:t>p(</a:t>
            </a:r>
            <a:r>
              <a:rPr lang="en-GB" dirty="0" err="1">
                <a:solidFill>
                  <a:srgbClr val="00B050"/>
                </a:solidFill>
              </a:rPr>
              <a:t>saw,elephant</a:t>
            </a:r>
            <a:r>
              <a:rPr lang="en-GB" dirty="0">
                <a:solidFill>
                  <a:srgbClr val="00B050"/>
                </a:solidFill>
              </a:rPr>
              <a:t>)</a:t>
            </a:r>
            <a:endParaRPr sz="14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636;g10363ce8c0d_1_225">
            <a:extLst>
              <a:ext uri="{FF2B5EF4-FFF2-40B4-BE49-F238E27FC236}">
                <a16:creationId xmlns:a16="http://schemas.microsoft.com/office/drawing/2014/main" id="{12153DA9-CE7E-E631-C68D-52820BD31D9F}"/>
              </a:ext>
            </a:extLst>
          </p:cNvPr>
          <p:cNvSpPr/>
          <p:nvPr/>
        </p:nvSpPr>
        <p:spPr>
          <a:xfrm rot="10800000" flipH="1">
            <a:off x="1738058" y="3926525"/>
            <a:ext cx="503040" cy="240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16" name="Google Shape;636;g10363ce8c0d_1_225">
            <a:extLst>
              <a:ext uri="{FF2B5EF4-FFF2-40B4-BE49-F238E27FC236}">
                <a16:creationId xmlns:a16="http://schemas.microsoft.com/office/drawing/2014/main" id="{EE9A1726-C8DB-C243-F8D6-858EC5ECC31E}"/>
              </a:ext>
            </a:extLst>
          </p:cNvPr>
          <p:cNvSpPr/>
          <p:nvPr/>
        </p:nvSpPr>
        <p:spPr>
          <a:xfrm rot="10800000">
            <a:off x="2235181" y="3926524"/>
            <a:ext cx="496826" cy="66641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17" name="Google Shape;638;g10363ce8c0d_1_225">
            <a:extLst>
              <a:ext uri="{FF2B5EF4-FFF2-40B4-BE49-F238E27FC236}">
                <a16:creationId xmlns:a16="http://schemas.microsoft.com/office/drawing/2014/main" id="{1D5CB017-F584-BE10-FCE1-EEC825FBDEAE}"/>
              </a:ext>
            </a:extLst>
          </p:cNvPr>
          <p:cNvSpPr/>
          <p:nvPr/>
        </p:nvSpPr>
        <p:spPr>
          <a:xfrm>
            <a:off x="1386198" y="4288846"/>
            <a:ext cx="363063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/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0643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E3E70AC3-E3F0-3EE0-8DD6-6D70A13D2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>
            <a:extLst>
              <a:ext uri="{FF2B5EF4-FFF2-40B4-BE49-F238E27FC236}">
                <a16:creationId xmlns:a16="http://schemas.microsoft.com/office/drawing/2014/main" id="{E4429937-71FE-929C-03E0-4361A64ECAAB}"/>
              </a:ext>
            </a:extLst>
          </p:cNvPr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52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Inside/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outside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recursion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1" name="Google Shape;351;p31">
            <a:extLst>
              <a:ext uri="{FF2B5EF4-FFF2-40B4-BE49-F238E27FC236}">
                <a16:creationId xmlns:a16="http://schemas.microsoft.com/office/drawing/2014/main" id="{873A47DD-2EA7-A6F9-97A6-47F18D73CECC}"/>
              </a:ext>
            </a:extLst>
          </p:cNvPr>
          <p:cNvGraphicFramePr/>
          <p:nvPr/>
        </p:nvGraphicFramePr>
        <p:xfrm>
          <a:off x="5585796" y="2968843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/>
                        <a:t>0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saw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elephant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2" name="Google Shape;352;p31">
            <a:extLst>
              <a:ext uri="{FF2B5EF4-FFF2-40B4-BE49-F238E27FC236}">
                <a16:creationId xmlns:a16="http://schemas.microsoft.com/office/drawing/2014/main" id="{AF5A2856-2179-9F22-F2D2-07898382112C}"/>
              </a:ext>
            </a:extLst>
          </p:cNvPr>
          <p:cNvSpPr/>
          <p:nvPr/>
        </p:nvSpPr>
        <p:spPr>
          <a:xfrm>
            <a:off x="4948716" y="3011683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1">
            <a:extLst>
              <a:ext uri="{FF2B5EF4-FFF2-40B4-BE49-F238E27FC236}">
                <a16:creationId xmlns:a16="http://schemas.microsoft.com/office/drawing/2014/main" id="{C011412E-32FC-13D4-9DEE-7A62A54F3962}"/>
              </a:ext>
            </a:extLst>
          </p:cNvPr>
          <p:cNvSpPr/>
          <p:nvPr/>
        </p:nvSpPr>
        <p:spPr>
          <a:xfrm>
            <a:off x="8586144" y="4878688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79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73;p24">
            <a:extLst>
              <a:ext uri="{FF2B5EF4-FFF2-40B4-BE49-F238E27FC236}">
                <a16:creationId xmlns:a16="http://schemas.microsoft.com/office/drawing/2014/main" id="{B8D31951-CA1C-FFB6-29DB-E6C35D3F3E4E}"/>
              </a:ext>
            </a:extLst>
          </p:cNvPr>
          <p:cNvSpPr/>
          <p:nvPr/>
        </p:nvSpPr>
        <p:spPr>
          <a:xfrm>
            <a:off x="5670396" y="2563843"/>
            <a:ext cx="362700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	saw	an</a:t>
            </a:r>
            <a:r>
              <a:rPr lang="en" dirty="0"/>
              <a:t>       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elephant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Google Shape;351;p31">
            <a:extLst>
              <a:ext uri="{FF2B5EF4-FFF2-40B4-BE49-F238E27FC236}">
                <a16:creationId xmlns:a16="http://schemas.microsoft.com/office/drawing/2014/main" id="{F61715B1-9B66-9F76-9DD3-61A54B7B9F8F}"/>
              </a:ext>
            </a:extLst>
          </p:cNvPr>
          <p:cNvGraphicFramePr/>
          <p:nvPr/>
        </p:nvGraphicFramePr>
        <p:xfrm>
          <a:off x="5585796" y="444960"/>
          <a:ext cx="3436175" cy="2016400"/>
        </p:xfrm>
        <a:graphic>
          <a:graphicData uri="http://schemas.openxmlformats.org/drawingml/2006/table">
            <a:tbl>
              <a:tblPr>
                <a:noFill/>
                <a:tableStyleId>{2AB899D3-D894-4CB3-B750-3DF866DCC0E9}</a:tableStyleId>
              </a:tblPr>
              <a:tblGrid>
                <a:gridCol w="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7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1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saw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b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elephant</a:t>
                      </a:r>
                      <a:endParaRPr sz="1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Google Shape;352;p31">
            <a:extLst>
              <a:ext uri="{FF2B5EF4-FFF2-40B4-BE49-F238E27FC236}">
                <a16:creationId xmlns:a16="http://schemas.microsoft.com/office/drawing/2014/main" id="{7A0A4B07-50FB-4C45-CE1A-6C0CF214ABF5}"/>
              </a:ext>
            </a:extLst>
          </p:cNvPr>
          <p:cNvSpPr/>
          <p:nvPr/>
        </p:nvSpPr>
        <p:spPr>
          <a:xfrm>
            <a:off x="4948716" y="487800"/>
            <a:ext cx="587880" cy="44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DEE50-1697-C410-F282-493427EB8287}"/>
              </a:ext>
            </a:extLst>
          </p:cNvPr>
          <p:cNvSpPr txBox="1"/>
          <p:nvPr/>
        </p:nvSpPr>
        <p:spPr>
          <a:xfrm>
            <a:off x="4615903" y="1168842"/>
            <a:ext cx="1103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/>
              <a:t>Inside scores: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9A6CD-D7B6-8621-5A44-EC9B892B0E5E}"/>
              </a:ext>
            </a:extLst>
          </p:cNvPr>
          <p:cNvSpPr txBox="1"/>
          <p:nvPr/>
        </p:nvSpPr>
        <p:spPr>
          <a:xfrm>
            <a:off x="4615903" y="3620715"/>
            <a:ext cx="11035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600" dirty="0"/>
              <a:t>Outside scores: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C07D44-43E9-ABC5-0D8E-021F49B39D71}"/>
                  </a:ext>
                </a:extLst>
              </p:cNvPr>
              <p:cNvSpPr txBox="1"/>
              <p:nvPr/>
            </p:nvSpPr>
            <p:spPr>
              <a:xfrm>
                <a:off x="229543" y="1297298"/>
                <a:ext cx="4386360" cy="1418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𝑠𝑎𝑤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𝑠𝑎𝑤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i="1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chemeClr val="accent5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𝑎𝑛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𝑒𝑙𝑒𝑝h𝑎𝑛𝑡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C07D44-43E9-ABC5-0D8E-021F49B39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43" y="1297298"/>
                <a:ext cx="4386360" cy="1418081"/>
              </a:xfrm>
              <a:prstGeom prst="rect">
                <a:avLst/>
              </a:prstGeom>
              <a:blipFill>
                <a:blip r:embed="rId3"/>
                <a:stretch>
                  <a:fillRect b="-2679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629;g10363ce8c0d_1_225">
            <a:extLst>
              <a:ext uri="{FF2B5EF4-FFF2-40B4-BE49-F238E27FC236}">
                <a16:creationId xmlns:a16="http://schemas.microsoft.com/office/drawing/2014/main" id="{252C32AD-CB81-2D97-0961-FD01C2E904AE}"/>
              </a:ext>
            </a:extLst>
          </p:cNvPr>
          <p:cNvSpPr/>
          <p:nvPr/>
        </p:nvSpPr>
        <p:spPr>
          <a:xfrm>
            <a:off x="753856" y="4516697"/>
            <a:ext cx="4488239" cy="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>
              <a:buSzPts val="1400"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  saw   </a:t>
            </a:r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q(</a:t>
            </a:r>
            <a:r>
              <a:rPr lang="en-GB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an,an</a:t>
            </a:r>
            <a:r>
              <a:rPr lang="en-GB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  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en" sz="1400" b="0" i="0" u="none" strike="noStrike" cap="none" dirty="0">
                <a:solidFill>
                  <a:schemeClr val="accent4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400" b="0" i="0" u="none" strike="noStrike" cap="none" dirty="0" err="1">
                <a:solidFill>
                  <a:schemeClr val="accent4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elephant,elephant</a:t>
            </a:r>
            <a:r>
              <a:rPr lang="en" sz="1400" b="0" i="0" u="none" strike="noStrike" cap="none" dirty="0">
                <a:solidFill>
                  <a:schemeClr val="accent4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36;g10363ce8c0d_1_225">
            <a:extLst>
              <a:ext uri="{FF2B5EF4-FFF2-40B4-BE49-F238E27FC236}">
                <a16:creationId xmlns:a16="http://schemas.microsoft.com/office/drawing/2014/main" id="{80F3BDD8-CF00-8AC6-A9C9-F040D69A6860}"/>
              </a:ext>
            </a:extLst>
          </p:cNvPr>
          <p:cNvSpPr/>
          <p:nvPr/>
        </p:nvSpPr>
        <p:spPr>
          <a:xfrm rot="10800000" flipH="1">
            <a:off x="1080042" y="3306734"/>
            <a:ext cx="487688" cy="6197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10" name="Google Shape;637;g10363ce8c0d_1_225">
            <a:extLst>
              <a:ext uri="{FF2B5EF4-FFF2-40B4-BE49-F238E27FC236}">
                <a16:creationId xmlns:a16="http://schemas.microsoft.com/office/drawing/2014/main" id="{F8AC2631-A422-1502-E92E-E8C04AE1CFB0}"/>
              </a:ext>
            </a:extLst>
          </p:cNvPr>
          <p:cNvSpPr/>
          <p:nvPr/>
        </p:nvSpPr>
        <p:spPr>
          <a:xfrm rot="10800000">
            <a:off x="1570951" y="3313953"/>
            <a:ext cx="306194" cy="31765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11" name="Google Shape;638;g10363ce8c0d_1_225">
            <a:extLst>
              <a:ext uri="{FF2B5EF4-FFF2-40B4-BE49-F238E27FC236}">
                <a16:creationId xmlns:a16="http://schemas.microsoft.com/office/drawing/2014/main" id="{FDB61899-8164-ACBB-CEE0-50048EF8D9D2}"/>
              </a:ext>
            </a:extLst>
          </p:cNvPr>
          <p:cNvSpPr/>
          <p:nvPr/>
        </p:nvSpPr>
        <p:spPr>
          <a:xfrm>
            <a:off x="1364819" y="2962386"/>
            <a:ext cx="512326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chemeClr val="tx1"/>
                </a:solidFill>
              </a:rPr>
              <a:t>root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638;g10363ce8c0d_1_225">
            <a:extLst>
              <a:ext uri="{FF2B5EF4-FFF2-40B4-BE49-F238E27FC236}">
                <a16:creationId xmlns:a16="http://schemas.microsoft.com/office/drawing/2014/main" id="{F74AF308-63FA-B9F4-4F9D-D54FF2EFCBAE}"/>
              </a:ext>
            </a:extLst>
          </p:cNvPr>
          <p:cNvSpPr/>
          <p:nvPr/>
        </p:nvSpPr>
        <p:spPr>
          <a:xfrm>
            <a:off x="872651" y="3912085"/>
            <a:ext cx="363063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/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638;g10363ce8c0d_1_225">
            <a:extLst>
              <a:ext uri="{FF2B5EF4-FFF2-40B4-BE49-F238E27FC236}">
                <a16:creationId xmlns:a16="http://schemas.microsoft.com/office/drawing/2014/main" id="{A7B40CE7-5F0A-24BA-743D-9ADDDCF8A1D0}"/>
              </a:ext>
            </a:extLst>
          </p:cNvPr>
          <p:cNvSpPr/>
          <p:nvPr/>
        </p:nvSpPr>
        <p:spPr>
          <a:xfrm>
            <a:off x="1877145" y="4046785"/>
            <a:ext cx="1498227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>
                <a:solidFill>
                  <a:srgbClr val="00B050"/>
                </a:solidFill>
              </a:rPr>
              <a:t>p(</a:t>
            </a:r>
            <a:r>
              <a:rPr lang="en-GB" dirty="0" err="1">
                <a:solidFill>
                  <a:srgbClr val="00B050"/>
                </a:solidFill>
              </a:rPr>
              <a:t>an,elephant</a:t>
            </a:r>
            <a:r>
              <a:rPr lang="en-GB" dirty="0">
                <a:solidFill>
                  <a:srgbClr val="00B050"/>
                </a:solidFill>
              </a:rPr>
              <a:t>)</a:t>
            </a:r>
            <a:endParaRPr sz="1400" b="0" i="0" u="none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636;g10363ce8c0d_1_225">
            <a:extLst>
              <a:ext uri="{FF2B5EF4-FFF2-40B4-BE49-F238E27FC236}">
                <a16:creationId xmlns:a16="http://schemas.microsoft.com/office/drawing/2014/main" id="{0C7B2BEF-30D5-4AE2-1850-669A1A59EBC5}"/>
              </a:ext>
            </a:extLst>
          </p:cNvPr>
          <p:cNvSpPr/>
          <p:nvPr/>
        </p:nvSpPr>
        <p:spPr>
          <a:xfrm rot="10800000" flipH="1">
            <a:off x="1877144" y="4436443"/>
            <a:ext cx="586847" cy="1564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16" name="Google Shape;636;g10363ce8c0d_1_225">
            <a:extLst>
              <a:ext uri="{FF2B5EF4-FFF2-40B4-BE49-F238E27FC236}">
                <a16:creationId xmlns:a16="http://schemas.microsoft.com/office/drawing/2014/main" id="{BC06F55B-0E51-0036-851F-F39C8855F567}"/>
              </a:ext>
            </a:extLst>
          </p:cNvPr>
          <p:cNvSpPr/>
          <p:nvPr/>
        </p:nvSpPr>
        <p:spPr>
          <a:xfrm rot="10800000">
            <a:off x="2463993" y="4436444"/>
            <a:ext cx="268013" cy="15649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18" name="Google Shape;638;g10363ce8c0d_1_225">
            <a:extLst>
              <a:ext uri="{FF2B5EF4-FFF2-40B4-BE49-F238E27FC236}">
                <a16:creationId xmlns:a16="http://schemas.microsoft.com/office/drawing/2014/main" id="{45A21D15-BCAD-BE9B-1ECB-580B9A052C88}"/>
              </a:ext>
            </a:extLst>
          </p:cNvPr>
          <p:cNvSpPr/>
          <p:nvPr/>
        </p:nvSpPr>
        <p:spPr>
          <a:xfrm>
            <a:off x="1729899" y="3520216"/>
            <a:ext cx="363063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/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636;g10363ce8c0d_1_225">
            <a:extLst>
              <a:ext uri="{FF2B5EF4-FFF2-40B4-BE49-F238E27FC236}">
                <a16:creationId xmlns:a16="http://schemas.microsoft.com/office/drawing/2014/main" id="{1CC3503C-7332-869D-5BC7-5E648FBFC7D5}"/>
              </a:ext>
            </a:extLst>
          </p:cNvPr>
          <p:cNvSpPr/>
          <p:nvPr/>
        </p:nvSpPr>
        <p:spPr>
          <a:xfrm rot="10800000">
            <a:off x="1911430" y="3869869"/>
            <a:ext cx="626192" cy="25495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20" name="Google Shape;636;g10363ce8c0d_1_225">
            <a:extLst>
              <a:ext uri="{FF2B5EF4-FFF2-40B4-BE49-F238E27FC236}">
                <a16:creationId xmlns:a16="http://schemas.microsoft.com/office/drawing/2014/main" id="{80CB97A8-E30A-FF44-8186-E439F1D21195}"/>
              </a:ext>
            </a:extLst>
          </p:cNvPr>
          <p:cNvSpPr/>
          <p:nvPr/>
        </p:nvSpPr>
        <p:spPr>
          <a:xfrm rot="10800000" flipH="1">
            <a:off x="1601719" y="3869868"/>
            <a:ext cx="309709" cy="25496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21" name="Google Shape;638;g10363ce8c0d_1_225">
            <a:extLst>
              <a:ext uri="{FF2B5EF4-FFF2-40B4-BE49-F238E27FC236}">
                <a16:creationId xmlns:a16="http://schemas.microsoft.com/office/drawing/2014/main" id="{0E3F7F49-1EC3-5CCC-6F5A-179B966DA32D}"/>
              </a:ext>
            </a:extLst>
          </p:cNvPr>
          <p:cNvSpPr/>
          <p:nvPr/>
        </p:nvSpPr>
        <p:spPr>
          <a:xfrm>
            <a:off x="1365385" y="4021770"/>
            <a:ext cx="363063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dirty="0"/>
              <a:t>…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733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363ce8c0d_1_4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1.A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Construct two grammatical sentences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0363ce8c0d_1_4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10363ce8c0d_1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50" y="1074900"/>
            <a:ext cx="4419801" cy="275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0363ce8c0d_1_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31551" y="1320960"/>
            <a:ext cx="3825238" cy="33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>
          <a:extLst>
            <a:ext uri="{FF2B5EF4-FFF2-40B4-BE49-F238E27FC236}">
              <a16:creationId xmlns:a16="http://schemas.microsoft.com/office/drawing/2014/main" id="{73609968-7249-178B-54F4-4FF811C1C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">
            <a:extLst>
              <a:ext uri="{FF2B5EF4-FFF2-40B4-BE49-F238E27FC236}">
                <a16:creationId xmlns:a16="http://schemas.microsoft.com/office/drawing/2014/main" id="{6FCF8FCD-E76B-BA59-2A99-C8A491FBCABC}"/>
              </a:ext>
            </a:extLst>
          </p:cNvPr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>
            <a:extLst>
              <a:ext uri="{FF2B5EF4-FFF2-40B4-BE49-F238E27FC236}">
                <a16:creationId xmlns:a16="http://schemas.microsoft.com/office/drawing/2014/main" id="{8FAF9734-CDAE-D4D4-282D-3BA1AD8F05B9}"/>
              </a:ext>
            </a:extLst>
          </p:cNvPr>
          <p:cNvSpPr/>
          <p:nvPr/>
        </p:nvSpPr>
        <p:spPr>
          <a:xfrm>
            <a:off x="311760" y="115236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8460" marR="0" lvl="0" indent="-342900" algn="l" rtl="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" sz="1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Parsing context free grammars (CFG</a:t>
            </a:r>
            <a:r>
              <a:rPr lang="en" sz="1800" dirty="0">
                <a:solidFill>
                  <a:schemeClr val="dk1"/>
                </a:solidFill>
              </a:rPr>
              <a:t>)</a:t>
            </a:r>
            <a:endParaRPr lang="en" sz="18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8460" marR="0" lvl="0" indent="-342900" algn="l" rtl="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Self-supervised latent trees</a:t>
            </a:r>
            <a:endParaRPr sz="180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 role labeling using a GNN</a:t>
            </a:r>
            <a:endParaRPr lang="en" sz="1800" b="1" dirty="0">
              <a:solidFill>
                <a:schemeClr val="dk1"/>
              </a:solidFill>
            </a:endParaRPr>
          </a:p>
          <a:p>
            <a:pPr marL="458460" marR="0" lvl="0" indent="-342900" algn="l" rtl="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Dependency</a:t>
            </a:r>
            <a:r>
              <a:rPr lang="en-GB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parsing (optional)</a:t>
            </a:r>
            <a:endParaRPr lang="en-GB" sz="1800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Aft>
                <a:spcPts val="1200"/>
              </a:spcAft>
              <a:buClr>
                <a:schemeClr val="dk1"/>
              </a:buClr>
              <a:buSzPts val="1800"/>
              <a:buFont typeface="+mj-lt"/>
              <a:buAutoNum type="arabicPeriod"/>
            </a:pPr>
            <a:r>
              <a:rPr lang="en-GB" sz="1800" dirty="0">
                <a:solidFill>
                  <a:schemeClr val="dk1"/>
                </a:solidFill>
              </a:rPr>
              <a:t>Complexity (optional)</a:t>
            </a:r>
          </a:p>
        </p:txBody>
      </p:sp>
      <p:sp>
        <p:nvSpPr>
          <p:cNvPr id="126" name="Google Shape;126;p2">
            <a:extLst>
              <a:ext uri="{FF2B5EF4-FFF2-40B4-BE49-F238E27FC236}">
                <a16:creationId xmlns:a16="http://schemas.microsoft.com/office/drawing/2014/main" id="{13997AAC-9FF6-5F16-0EAA-EEAE20880FA8}"/>
              </a:ext>
            </a:extLst>
          </p:cNvPr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80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18599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>
          <a:extLst>
            <a:ext uri="{FF2B5EF4-FFF2-40B4-BE49-F238E27FC236}">
              <a16:creationId xmlns:a16="http://schemas.microsoft.com/office/drawing/2014/main" id="{596E161C-5DB1-724C-B47E-264C1058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74">
            <a:extLst>
              <a:ext uri="{FF2B5EF4-FFF2-40B4-BE49-F238E27FC236}">
                <a16:creationId xmlns:a16="http://schemas.microsoft.com/office/drawing/2014/main" id="{41887196-FD19-A869-D1D1-DD2ECEC826F7}"/>
              </a:ext>
            </a:extLst>
          </p:cNvPr>
          <p:cNvSpPr/>
          <p:nvPr/>
        </p:nvSpPr>
        <p:spPr>
          <a:xfrm>
            <a:off x="311760" y="444960"/>
            <a:ext cx="8519040" cy="571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Dependency Trees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74">
            <a:extLst>
              <a:ext uri="{FF2B5EF4-FFF2-40B4-BE49-F238E27FC236}">
                <a16:creationId xmlns:a16="http://schemas.microsoft.com/office/drawing/2014/main" id="{3E748342-C585-F2EE-4AD9-4ADDE8E8FDC4}"/>
              </a:ext>
            </a:extLst>
          </p:cNvPr>
          <p:cNvSpPr/>
          <p:nvPr/>
        </p:nvSpPr>
        <p:spPr>
          <a:xfrm>
            <a:off x="348480" y="1078200"/>
            <a:ext cx="8519040" cy="341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⇒ Based on </a:t>
            </a:r>
            <a:r>
              <a:rPr lang="en" sz="1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heads</a:t>
            </a: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dependents</a:t>
            </a: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: Every dependent has only 1 head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⇒ Relate </a:t>
            </a:r>
            <a:r>
              <a:rPr lang="en" sz="18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words</a:t>
            </a:r>
            <a:r>
              <a:rPr lang="en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instead of phrases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74">
            <a:extLst>
              <a:ext uri="{FF2B5EF4-FFF2-40B4-BE49-F238E27FC236}">
                <a16:creationId xmlns:a16="http://schemas.microsoft.com/office/drawing/2014/main" id="{256A386F-2D84-F1A9-94BE-5E3F6D45EAC2}"/>
              </a:ext>
            </a:extLst>
          </p:cNvPr>
          <p:cNvSpPr/>
          <p:nvPr/>
        </p:nvSpPr>
        <p:spPr>
          <a:xfrm>
            <a:off x="8458920" y="4703760"/>
            <a:ext cx="5472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81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74">
            <a:extLst>
              <a:ext uri="{FF2B5EF4-FFF2-40B4-BE49-F238E27FC236}">
                <a16:creationId xmlns:a16="http://schemas.microsoft.com/office/drawing/2014/main" id="{0BC1737A-0E00-7CCA-915D-B3895EF8A73C}"/>
              </a:ext>
            </a:extLst>
          </p:cNvPr>
          <p:cNvSpPr/>
          <p:nvPr/>
        </p:nvSpPr>
        <p:spPr>
          <a:xfrm>
            <a:off x="1706400" y="3900960"/>
            <a:ext cx="2030400" cy="4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NP     V        D    N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John climbs the tree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74">
            <a:extLst>
              <a:ext uri="{FF2B5EF4-FFF2-40B4-BE49-F238E27FC236}">
                <a16:creationId xmlns:a16="http://schemas.microsoft.com/office/drawing/2014/main" id="{8F6308DD-90AE-BF4F-36E8-A0D903AC1168}"/>
              </a:ext>
            </a:extLst>
          </p:cNvPr>
          <p:cNvSpPr/>
          <p:nvPr/>
        </p:nvSpPr>
        <p:spPr>
          <a:xfrm rot="10800000" flipH="1">
            <a:off x="3115440" y="3718440"/>
            <a:ext cx="136440" cy="182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982" name="Google Shape;982;p74">
            <a:extLst>
              <a:ext uri="{FF2B5EF4-FFF2-40B4-BE49-F238E27FC236}">
                <a16:creationId xmlns:a16="http://schemas.microsoft.com/office/drawing/2014/main" id="{C395FBAE-8DE8-0B50-4D9A-78A9745B443F}"/>
              </a:ext>
            </a:extLst>
          </p:cNvPr>
          <p:cNvSpPr/>
          <p:nvPr/>
        </p:nvSpPr>
        <p:spPr>
          <a:xfrm rot="10800000">
            <a:off x="3255120" y="3725640"/>
            <a:ext cx="122040" cy="168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983" name="Google Shape;983;p74">
            <a:extLst>
              <a:ext uri="{FF2B5EF4-FFF2-40B4-BE49-F238E27FC236}">
                <a16:creationId xmlns:a16="http://schemas.microsoft.com/office/drawing/2014/main" id="{FDDE2D0D-B413-6A73-D28C-A788ABAB49A7}"/>
              </a:ext>
            </a:extLst>
          </p:cNvPr>
          <p:cNvSpPr/>
          <p:nvPr/>
        </p:nvSpPr>
        <p:spPr>
          <a:xfrm>
            <a:off x="3078720" y="3404160"/>
            <a:ext cx="440280" cy="26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74">
            <a:extLst>
              <a:ext uri="{FF2B5EF4-FFF2-40B4-BE49-F238E27FC236}">
                <a16:creationId xmlns:a16="http://schemas.microsoft.com/office/drawing/2014/main" id="{87DFBF77-A8F8-82AA-660B-709EE374FEF1}"/>
              </a:ext>
            </a:extLst>
          </p:cNvPr>
          <p:cNvSpPr/>
          <p:nvPr/>
        </p:nvSpPr>
        <p:spPr>
          <a:xfrm rot="10800000" flipH="1">
            <a:off x="2629800" y="3224520"/>
            <a:ext cx="433800" cy="6764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985" name="Google Shape;985;p74">
            <a:extLst>
              <a:ext uri="{FF2B5EF4-FFF2-40B4-BE49-F238E27FC236}">
                <a16:creationId xmlns:a16="http://schemas.microsoft.com/office/drawing/2014/main" id="{3F4294E6-A24F-DBF7-2773-0B143D398C5F}"/>
              </a:ext>
            </a:extLst>
          </p:cNvPr>
          <p:cNvSpPr/>
          <p:nvPr/>
        </p:nvSpPr>
        <p:spPr>
          <a:xfrm rot="10800000">
            <a:off x="3066840" y="3231720"/>
            <a:ext cx="122040" cy="168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986" name="Google Shape;986;p74">
            <a:extLst>
              <a:ext uri="{FF2B5EF4-FFF2-40B4-BE49-F238E27FC236}">
                <a16:creationId xmlns:a16="http://schemas.microsoft.com/office/drawing/2014/main" id="{01704B0D-6FFB-B39E-35CC-EC4EA23EF01D}"/>
              </a:ext>
            </a:extLst>
          </p:cNvPr>
          <p:cNvSpPr/>
          <p:nvPr/>
        </p:nvSpPr>
        <p:spPr>
          <a:xfrm>
            <a:off x="2814120" y="2910240"/>
            <a:ext cx="440280" cy="26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74">
            <a:extLst>
              <a:ext uri="{FF2B5EF4-FFF2-40B4-BE49-F238E27FC236}">
                <a16:creationId xmlns:a16="http://schemas.microsoft.com/office/drawing/2014/main" id="{B0BF0CFA-5B6B-285B-081F-4D816853C495}"/>
              </a:ext>
            </a:extLst>
          </p:cNvPr>
          <p:cNvSpPr/>
          <p:nvPr/>
        </p:nvSpPr>
        <p:spPr>
          <a:xfrm rot="10800000" flipH="1">
            <a:off x="2123280" y="2691000"/>
            <a:ext cx="557640" cy="122364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988" name="Google Shape;988;p74">
            <a:extLst>
              <a:ext uri="{FF2B5EF4-FFF2-40B4-BE49-F238E27FC236}">
                <a16:creationId xmlns:a16="http://schemas.microsoft.com/office/drawing/2014/main" id="{29534E82-AA86-9291-8602-30BA1CBDA6D9}"/>
              </a:ext>
            </a:extLst>
          </p:cNvPr>
          <p:cNvSpPr/>
          <p:nvPr/>
        </p:nvSpPr>
        <p:spPr>
          <a:xfrm rot="10800000">
            <a:off x="2685600" y="2698200"/>
            <a:ext cx="122040" cy="1681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BE"/>
          </a:p>
        </p:txBody>
      </p:sp>
      <p:sp>
        <p:nvSpPr>
          <p:cNvPr id="989" name="Google Shape;989;p74">
            <a:extLst>
              <a:ext uri="{FF2B5EF4-FFF2-40B4-BE49-F238E27FC236}">
                <a16:creationId xmlns:a16="http://schemas.microsoft.com/office/drawing/2014/main" id="{FE016CFC-6E85-8EE7-D11E-A586398F9742}"/>
              </a:ext>
            </a:extLst>
          </p:cNvPr>
          <p:cNvSpPr/>
          <p:nvPr/>
        </p:nvSpPr>
        <p:spPr>
          <a:xfrm>
            <a:off x="2509200" y="2376720"/>
            <a:ext cx="440280" cy="269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74">
            <a:extLst>
              <a:ext uri="{FF2B5EF4-FFF2-40B4-BE49-F238E27FC236}">
                <a16:creationId xmlns:a16="http://schemas.microsoft.com/office/drawing/2014/main" id="{1F8357A4-A878-ED8A-1B90-0ADFC61405E0}"/>
              </a:ext>
            </a:extLst>
          </p:cNvPr>
          <p:cNvSpPr/>
          <p:nvPr/>
        </p:nvSpPr>
        <p:spPr>
          <a:xfrm>
            <a:off x="4627080" y="3825000"/>
            <a:ext cx="2678040" cy="46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NP          V          D           N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John     climbs     the        tree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74">
            <a:extLst>
              <a:ext uri="{FF2B5EF4-FFF2-40B4-BE49-F238E27FC236}">
                <a16:creationId xmlns:a16="http://schemas.microsoft.com/office/drawing/2014/main" id="{6AEC53CA-7772-4AD3-40AE-623014586080}"/>
              </a:ext>
            </a:extLst>
          </p:cNvPr>
          <p:cNvSpPr/>
          <p:nvPr/>
        </p:nvSpPr>
        <p:spPr>
          <a:xfrm>
            <a:off x="5031000" y="3641040"/>
            <a:ext cx="713880" cy="275760"/>
          </a:xfrm>
          <a:custGeom>
            <a:avLst/>
            <a:gdLst/>
            <a:ahLst/>
            <a:cxnLst/>
            <a:rect l="l" t="t" r="r" b="b"/>
            <a:pathLst>
              <a:path w="20775" h="4715" extrusionOk="0">
                <a:moveTo>
                  <a:pt x="0" y="3983"/>
                </a:moveTo>
                <a:cubicBezTo>
                  <a:pt x="747" y="3495"/>
                  <a:pt x="2501" y="1710"/>
                  <a:pt x="4484" y="1054"/>
                </a:cubicBezTo>
                <a:cubicBezTo>
                  <a:pt x="6467" y="398"/>
                  <a:pt x="9655" y="-136"/>
                  <a:pt x="11897" y="47"/>
                </a:cubicBezTo>
                <a:cubicBezTo>
                  <a:pt x="14139" y="230"/>
                  <a:pt x="16458" y="1374"/>
                  <a:pt x="17938" y="2152"/>
                </a:cubicBezTo>
                <a:cubicBezTo>
                  <a:pt x="19418" y="2930"/>
                  <a:pt x="20302" y="4288"/>
                  <a:pt x="20775" y="471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74">
            <a:extLst>
              <a:ext uri="{FF2B5EF4-FFF2-40B4-BE49-F238E27FC236}">
                <a16:creationId xmlns:a16="http://schemas.microsoft.com/office/drawing/2014/main" id="{BC67EE63-8231-3788-B4E9-25BFB6503C28}"/>
              </a:ext>
            </a:extLst>
          </p:cNvPr>
          <p:cNvSpPr/>
          <p:nvPr/>
        </p:nvSpPr>
        <p:spPr>
          <a:xfrm>
            <a:off x="5211720" y="3385800"/>
            <a:ext cx="6120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subj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74">
            <a:extLst>
              <a:ext uri="{FF2B5EF4-FFF2-40B4-BE49-F238E27FC236}">
                <a16:creationId xmlns:a16="http://schemas.microsoft.com/office/drawing/2014/main" id="{0F6B114D-5426-F47C-F0DA-42931990FB42}"/>
              </a:ext>
            </a:extLst>
          </p:cNvPr>
          <p:cNvSpPr/>
          <p:nvPr/>
        </p:nvSpPr>
        <p:spPr>
          <a:xfrm>
            <a:off x="6016320" y="3368880"/>
            <a:ext cx="6120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74">
            <a:extLst>
              <a:ext uri="{FF2B5EF4-FFF2-40B4-BE49-F238E27FC236}">
                <a16:creationId xmlns:a16="http://schemas.microsoft.com/office/drawing/2014/main" id="{77DA7219-3A0E-4786-C5D8-34CD37406E28}"/>
              </a:ext>
            </a:extLst>
          </p:cNvPr>
          <p:cNvSpPr/>
          <p:nvPr/>
        </p:nvSpPr>
        <p:spPr>
          <a:xfrm>
            <a:off x="5745960" y="3641040"/>
            <a:ext cx="1269360" cy="275760"/>
          </a:xfrm>
          <a:custGeom>
            <a:avLst/>
            <a:gdLst/>
            <a:ahLst/>
            <a:cxnLst/>
            <a:rect l="l" t="t" r="r" b="b"/>
            <a:pathLst>
              <a:path w="43792" h="7699" extrusionOk="0">
                <a:moveTo>
                  <a:pt x="43792" y="6647"/>
                </a:moveTo>
                <a:cubicBezTo>
                  <a:pt x="42462" y="5890"/>
                  <a:pt x="39415" y="3213"/>
                  <a:pt x="35812" y="2105"/>
                </a:cubicBezTo>
                <a:cubicBezTo>
                  <a:pt x="32209" y="997"/>
                  <a:pt x="26431" y="-15"/>
                  <a:pt x="22175" y="0"/>
                </a:cubicBezTo>
                <a:cubicBezTo>
                  <a:pt x="17919" y="15"/>
                  <a:pt x="13973" y="914"/>
                  <a:pt x="10277" y="2197"/>
                </a:cubicBezTo>
                <a:cubicBezTo>
                  <a:pt x="6581" y="3480"/>
                  <a:pt x="1713" y="6782"/>
                  <a:pt x="0" y="769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74">
            <a:extLst>
              <a:ext uri="{FF2B5EF4-FFF2-40B4-BE49-F238E27FC236}">
                <a16:creationId xmlns:a16="http://schemas.microsoft.com/office/drawing/2014/main" id="{B91FF588-6012-9416-FDB2-B5D7B2D7BBDA}"/>
              </a:ext>
            </a:extLst>
          </p:cNvPr>
          <p:cNvSpPr/>
          <p:nvPr/>
        </p:nvSpPr>
        <p:spPr>
          <a:xfrm>
            <a:off x="6260760" y="3809520"/>
            <a:ext cx="713880" cy="99000"/>
          </a:xfrm>
          <a:custGeom>
            <a:avLst/>
            <a:gdLst/>
            <a:ahLst/>
            <a:cxnLst/>
            <a:rect l="l" t="t" r="r" b="b"/>
            <a:pathLst>
              <a:path w="17114" h="4014" extrusionOk="0">
                <a:moveTo>
                  <a:pt x="0" y="4014"/>
                </a:moveTo>
                <a:cubicBezTo>
                  <a:pt x="809" y="3483"/>
                  <a:pt x="3188" y="1495"/>
                  <a:pt x="4851" y="826"/>
                </a:cubicBezTo>
                <a:cubicBezTo>
                  <a:pt x="6514" y="157"/>
                  <a:pt x="8390" y="33"/>
                  <a:pt x="9976" y="2"/>
                </a:cubicBezTo>
                <a:cubicBezTo>
                  <a:pt x="11562" y="-28"/>
                  <a:pt x="13179" y="338"/>
                  <a:pt x="14369" y="643"/>
                </a:cubicBezTo>
                <a:cubicBezTo>
                  <a:pt x="15559" y="948"/>
                  <a:pt x="16657" y="1634"/>
                  <a:pt x="17114" y="183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74">
            <a:extLst>
              <a:ext uri="{FF2B5EF4-FFF2-40B4-BE49-F238E27FC236}">
                <a16:creationId xmlns:a16="http://schemas.microsoft.com/office/drawing/2014/main" id="{CE3A4164-B6FE-7DEE-5C51-45990A039414}"/>
              </a:ext>
            </a:extLst>
          </p:cNvPr>
          <p:cNvSpPr/>
          <p:nvPr/>
        </p:nvSpPr>
        <p:spPr>
          <a:xfrm>
            <a:off x="6346440" y="3554280"/>
            <a:ext cx="6120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 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74">
            <a:extLst>
              <a:ext uri="{FF2B5EF4-FFF2-40B4-BE49-F238E27FC236}">
                <a16:creationId xmlns:a16="http://schemas.microsoft.com/office/drawing/2014/main" id="{2FB5B19B-9FF3-F90E-655A-D1FB4127951B}"/>
              </a:ext>
            </a:extLst>
          </p:cNvPr>
          <p:cNvSpPr/>
          <p:nvPr/>
        </p:nvSpPr>
        <p:spPr>
          <a:xfrm>
            <a:off x="5745960" y="3180600"/>
            <a:ext cx="360" cy="72252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BE"/>
          </a:p>
        </p:txBody>
      </p:sp>
      <p:sp>
        <p:nvSpPr>
          <p:cNvPr id="998" name="Google Shape;998;p74">
            <a:extLst>
              <a:ext uri="{FF2B5EF4-FFF2-40B4-BE49-F238E27FC236}">
                <a16:creationId xmlns:a16="http://schemas.microsoft.com/office/drawing/2014/main" id="{C80D4402-7BCB-4067-0873-8F942B2EF6BA}"/>
              </a:ext>
            </a:extLst>
          </p:cNvPr>
          <p:cNvSpPr/>
          <p:nvPr/>
        </p:nvSpPr>
        <p:spPr>
          <a:xfrm>
            <a:off x="5516280" y="2852640"/>
            <a:ext cx="612000" cy="392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69059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63D04-CEC4-EDD7-294E-569EF6E4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Semantic role labeling using a GNN</a:t>
            </a:r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04BDA-275D-E999-365F-6B8F7D41C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96" y="3260511"/>
            <a:ext cx="7772400" cy="81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8B828F-F3B5-F0F0-4501-50FC20329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93" y="2277836"/>
            <a:ext cx="3804796" cy="58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454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g10363ce8c0d_1_3206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Defining the graph with all connections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6" name="Google Shape;2826;g10363ce8c0d_1_3206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83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g10363ce8c0d_1_3201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Defining the graph with all connections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3" name="Google Shape;2833;g10363ce8c0d_1_3201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84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4" name="Google Shape;2834;g10363ce8c0d_1_3201"/>
          <p:cNvSpPr/>
          <p:nvPr/>
        </p:nvSpPr>
        <p:spPr>
          <a:xfrm>
            <a:off x="493920" y="4434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5" name="Google Shape;2835;g10363ce8c0d_1_3201"/>
          <p:cNvSpPr/>
          <p:nvPr/>
        </p:nvSpPr>
        <p:spPr>
          <a:xfrm>
            <a:off x="1418040" y="4398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6" name="Google Shape;2836;g10363ce8c0d_1_3201"/>
          <p:cNvSpPr/>
          <p:nvPr/>
        </p:nvSpPr>
        <p:spPr>
          <a:xfrm>
            <a:off x="2676600" y="4398480"/>
            <a:ext cx="669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7" name="Google Shape;2837;g10363ce8c0d_1_3201"/>
          <p:cNvSpPr/>
          <p:nvPr/>
        </p:nvSpPr>
        <p:spPr>
          <a:xfrm>
            <a:off x="396252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8" name="Google Shape;2838;g10363ce8c0d_1_3201"/>
          <p:cNvSpPr/>
          <p:nvPr/>
        </p:nvSpPr>
        <p:spPr>
          <a:xfrm>
            <a:off x="508500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9" name="Google Shape;2839;g10363ce8c0d_1_3201"/>
          <p:cNvSpPr/>
          <p:nvPr/>
        </p:nvSpPr>
        <p:spPr>
          <a:xfrm>
            <a:off x="6397200" y="4265280"/>
            <a:ext cx="694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0" name="Google Shape;2840;g10363ce8c0d_1_3201"/>
          <p:cNvSpPr/>
          <p:nvPr/>
        </p:nvSpPr>
        <p:spPr>
          <a:xfrm>
            <a:off x="7585200" y="412344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1" name="Google Shape;2841;g10363ce8c0d_1_3201"/>
          <p:cNvSpPr/>
          <p:nvPr/>
        </p:nvSpPr>
        <p:spPr>
          <a:xfrm>
            <a:off x="7635240" y="2768760"/>
            <a:ext cx="102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2" name="Google Shape;2842;g10363ce8c0d_1_3201"/>
          <p:cNvSpPr/>
          <p:nvPr/>
        </p:nvSpPr>
        <p:spPr>
          <a:xfrm>
            <a:off x="105336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3" name="Google Shape;2843;g10363ce8c0d_1_3201"/>
          <p:cNvSpPr/>
          <p:nvPr/>
        </p:nvSpPr>
        <p:spPr>
          <a:xfrm>
            <a:off x="212004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4" name="Google Shape;2844;g10363ce8c0d_1_3201"/>
          <p:cNvSpPr/>
          <p:nvPr/>
        </p:nvSpPr>
        <p:spPr>
          <a:xfrm>
            <a:off x="4634640" y="470988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5" name="Google Shape;2845;g10363ce8c0d_1_3201"/>
          <p:cNvSpPr/>
          <p:nvPr/>
        </p:nvSpPr>
        <p:spPr>
          <a:xfrm>
            <a:off x="7193520" y="394164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6" name="Google Shape;2846;g10363ce8c0d_1_3201"/>
          <p:cNvSpPr/>
          <p:nvPr/>
        </p:nvSpPr>
        <p:spPr>
          <a:xfrm>
            <a:off x="8260560" y="363672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7" name="Google Shape;2847;g10363ce8c0d_1_3201"/>
          <p:cNvCxnSpPr>
            <a:stCxn id="2842" idx="1"/>
            <a:endCxn id="2834" idx="2"/>
          </p:cNvCxnSpPr>
          <p:nvPr/>
        </p:nvCxnSpPr>
        <p:spPr>
          <a:xfrm rot="10800000">
            <a:off x="738060" y="4754550"/>
            <a:ext cx="315300" cy="14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48" name="Google Shape;2848;g10363ce8c0d_1_3201"/>
          <p:cNvCxnSpPr/>
          <p:nvPr/>
        </p:nvCxnSpPr>
        <p:spPr>
          <a:xfrm flipH="1">
            <a:off x="1262400" y="4718520"/>
            <a:ext cx="323700" cy="181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9" name="Google Shape;2849;g10363ce8c0d_1_3201"/>
          <p:cNvCxnSpPr>
            <a:endCxn id="2843" idx="3"/>
          </p:cNvCxnSpPr>
          <p:nvPr/>
        </p:nvCxnSpPr>
        <p:spPr>
          <a:xfrm flipH="1">
            <a:off x="2405040" y="4713750"/>
            <a:ext cx="370500" cy="18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0" name="Google Shape;2850;g10363ce8c0d_1_3201"/>
          <p:cNvCxnSpPr>
            <a:endCxn id="2844" idx="3"/>
          </p:cNvCxnSpPr>
          <p:nvPr/>
        </p:nvCxnSpPr>
        <p:spPr>
          <a:xfrm flipH="1">
            <a:off x="4919640" y="4619130"/>
            <a:ext cx="280200" cy="204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1" name="Google Shape;2851;g10363ce8c0d_1_3201"/>
          <p:cNvCxnSpPr>
            <a:stCxn id="2844" idx="1"/>
          </p:cNvCxnSpPr>
          <p:nvPr/>
        </p:nvCxnSpPr>
        <p:spPr>
          <a:xfrm rot="10800000">
            <a:off x="4342440" y="4626030"/>
            <a:ext cx="292200" cy="19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52" name="Google Shape;2852;g10363ce8c0d_1_3201"/>
          <p:cNvCxnSpPr>
            <a:stCxn id="2843" idx="1"/>
          </p:cNvCxnSpPr>
          <p:nvPr/>
        </p:nvCxnSpPr>
        <p:spPr>
          <a:xfrm rot="10800000">
            <a:off x="1782840" y="4632750"/>
            <a:ext cx="337200" cy="26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53" name="Google Shape;2853;g10363ce8c0d_1_3201"/>
          <p:cNvCxnSpPr/>
          <p:nvPr/>
        </p:nvCxnSpPr>
        <p:spPr>
          <a:xfrm flipH="1">
            <a:off x="6868080" y="4092600"/>
            <a:ext cx="391800" cy="29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54" name="Google Shape;2854;g10363ce8c0d_1_3201"/>
          <p:cNvCxnSpPr>
            <a:stCxn id="2846" idx="2"/>
          </p:cNvCxnSpPr>
          <p:nvPr/>
        </p:nvCxnSpPr>
        <p:spPr>
          <a:xfrm flipH="1">
            <a:off x="7941960" y="3863820"/>
            <a:ext cx="461100" cy="384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55" name="Google Shape;2855;g10363ce8c0d_1_3201"/>
          <p:cNvCxnSpPr/>
          <p:nvPr/>
        </p:nvCxnSpPr>
        <p:spPr>
          <a:xfrm flipH="1">
            <a:off x="7412280" y="3092940"/>
            <a:ext cx="545100" cy="84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6" name="Google Shape;2856;g10363ce8c0d_1_3201"/>
          <p:cNvCxnSpPr>
            <a:endCxn id="2846" idx="0"/>
          </p:cNvCxnSpPr>
          <p:nvPr/>
        </p:nvCxnSpPr>
        <p:spPr>
          <a:xfrm flipH="1">
            <a:off x="8403060" y="3086220"/>
            <a:ext cx="11400" cy="55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57" name="Google Shape;2857;g10363ce8c0d_1_3201"/>
          <p:cNvSpPr/>
          <p:nvPr/>
        </p:nvSpPr>
        <p:spPr>
          <a:xfrm>
            <a:off x="4110249" y="4905350"/>
            <a:ext cx="326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8" name="Google Shape;2858;g10363ce8c0d_1_3201"/>
          <p:cNvCxnSpPr/>
          <p:nvPr/>
        </p:nvCxnSpPr>
        <p:spPr>
          <a:xfrm flipH="1">
            <a:off x="4443660" y="4678200"/>
            <a:ext cx="885600" cy="353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859" name="Google Shape;2859;g10363ce8c0d_1_3201"/>
          <p:cNvCxnSpPr/>
          <p:nvPr/>
        </p:nvCxnSpPr>
        <p:spPr>
          <a:xfrm rot="10800000">
            <a:off x="3187455" y="4680200"/>
            <a:ext cx="922800" cy="33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60" name="Google Shape;2860;g10363ce8c0d_1_3201"/>
          <p:cNvSpPr/>
          <p:nvPr/>
        </p:nvSpPr>
        <p:spPr>
          <a:xfrm>
            <a:off x="6373174" y="3668038"/>
            <a:ext cx="326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1" name="Google Shape;2861;g10363ce8c0d_1_3201"/>
          <p:cNvCxnSpPr/>
          <p:nvPr/>
        </p:nvCxnSpPr>
        <p:spPr>
          <a:xfrm rot="10800000" flipH="1">
            <a:off x="5497200" y="3086310"/>
            <a:ext cx="2275800" cy="135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62" name="Google Shape;2862;g10363ce8c0d_1_3201"/>
          <p:cNvCxnSpPr>
            <a:stCxn id="2834" idx="3"/>
            <a:endCxn id="2835" idx="1"/>
          </p:cNvCxnSpPr>
          <p:nvPr/>
        </p:nvCxnSpPr>
        <p:spPr>
          <a:xfrm rot="10800000" flipH="1">
            <a:off x="982320" y="4558530"/>
            <a:ext cx="435600" cy="36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63" name="Google Shape;2863;g10363ce8c0d_1_3201"/>
          <p:cNvCxnSpPr>
            <a:endCxn id="2836" idx="1"/>
          </p:cNvCxnSpPr>
          <p:nvPr/>
        </p:nvCxnSpPr>
        <p:spPr>
          <a:xfrm rot="10800000" flipH="1">
            <a:off x="1829400" y="4558530"/>
            <a:ext cx="847200" cy="18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64" name="Google Shape;2864;g10363ce8c0d_1_3201"/>
          <p:cNvCxnSpPr/>
          <p:nvPr/>
        </p:nvCxnSpPr>
        <p:spPr>
          <a:xfrm rot="10800000" flipH="1">
            <a:off x="3187450" y="4558530"/>
            <a:ext cx="847200" cy="18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65" name="Google Shape;2865;g10363ce8c0d_1_3201"/>
          <p:cNvCxnSpPr>
            <a:endCxn id="2838" idx="1"/>
          </p:cNvCxnSpPr>
          <p:nvPr/>
        </p:nvCxnSpPr>
        <p:spPr>
          <a:xfrm rot="10800000" flipH="1">
            <a:off x="4342500" y="4518210"/>
            <a:ext cx="742500" cy="25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66" name="Google Shape;2866;g10363ce8c0d_1_3201"/>
          <p:cNvCxnSpPr/>
          <p:nvPr/>
        </p:nvCxnSpPr>
        <p:spPr>
          <a:xfrm rot="10800000" flipH="1">
            <a:off x="5497200" y="4538130"/>
            <a:ext cx="979200" cy="294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67" name="Google Shape;2867;g10363ce8c0d_1_3201"/>
          <p:cNvCxnSpPr>
            <a:endCxn id="2840" idx="1"/>
          </p:cNvCxnSpPr>
          <p:nvPr/>
        </p:nvCxnSpPr>
        <p:spPr>
          <a:xfrm rot="10800000" flipH="1">
            <a:off x="6835500" y="4283490"/>
            <a:ext cx="749700" cy="178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68" name="Google Shape;2868;g10363ce8c0d_1_3201"/>
          <p:cNvCxnSpPr>
            <a:endCxn id="2841" idx="2"/>
          </p:cNvCxnSpPr>
          <p:nvPr/>
        </p:nvCxnSpPr>
        <p:spPr>
          <a:xfrm rot="10800000" flipH="1">
            <a:off x="7816440" y="3088860"/>
            <a:ext cx="333000" cy="1090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>
          <a:extLst>
            <a:ext uri="{FF2B5EF4-FFF2-40B4-BE49-F238E27FC236}">
              <a16:creationId xmlns:a16="http://schemas.microsoft.com/office/drawing/2014/main" id="{BB96D0E8-D752-A315-7678-24FCE4D1E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g10363ce8c0d_1_3201">
            <a:extLst>
              <a:ext uri="{FF2B5EF4-FFF2-40B4-BE49-F238E27FC236}">
                <a16:creationId xmlns:a16="http://schemas.microsoft.com/office/drawing/2014/main" id="{3F73DFBA-493A-23A3-0C65-BB6CEB37D185}"/>
              </a:ext>
            </a:extLst>
          </p:cNvPr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3.1: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Defining the graph with all connections</a:t>
            </a:r>
            <a:r>
              <a:rPr lang="en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3" name="Google Shape;2833;g10363ce8c0d_1_3201">
            <a:extLst>
              <a:ext uri="{FF2B5EF4-FFF2-40B4-BE49-F238E27FC236}">
                <a16:creationId xmlns:a16="http://schemas.microsoft.com/office/drawing/2014/main" id="{A2E8A442-0619-75AA-9731-18DD1107B00D}"/>
              </a:ext>
            </a:extLst>
          </p:cNvPr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85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4" name="Google Shape;2834;g10363ce8c0d_1_3201">
            <a:extLst>
              <a:ext uri="{FF2B5EF4-FFF2-40B4-BE49-F238E27FC236}">
                <a16:creationId xmlns:a16="http://schemas.microsoft.com/office/drawing/2014/main" id="{911A62B6-39BE-17F3-0E98-DC867EC65B77}"/>
              </a:ext>
            </a:extLst>
          </p:cNvPr>
          <p:cNvSpPr/>
          <p:nvPr/>
        </p:nvSpPr>
        <p:spPr>
          <a:xfrm>
            <a:off x="493920" y="4434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5" name="Google Shape;2835;g10363ce8c0d_1_3201">
            <a:extLst>
              <a:ext uri="{FF2B5EF4-FFF2-40B4-BE49-F238E27FC236}">
                <a16:creationId xmlns:a16="http://schemas.microsoft.com/office/drawing/2014/main" id="{2556D021-A63A-4AA1-F651-F96C4760EA10}"/>
              </a:ext>
            </a:extLst>
          </p:cNvPr>
          <p:cNvSpPr/>
          <p:nvPr/>
        </p:nvSpPr>
        <p:spPr>
          <a:xfrm>
            <a:off x="1418040" y="439848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6" name="Google Shape;2836;g10363ce8c0d_1_3201">
            <a:extLst>
              <a:ext uri="{FF2B5EF4-FFF2-40B4-BE49-F238E27FC236}">
                <a16:creationId xmlns:a16="http://schemas.microsoft.com/office/drawing/2014/main" id="{75AEEC37-6F52-3CE8-4738-78ED2EC2AB9D}"/>
              </a:ext>
            </a:extLst>
          </p:cNvPr>
          <p:cNvSpPr/>
          <p:nvPr/>
        </p:nvSpPr>
        <p:spPr>
          <a:xfrm>
            <a:off x="2676600" y="4398480"/>
            <a:ext cx="6696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7" name="Google Shape;2837;g10363ce8c0d_1_3201">
            <a:extLst>
              <a:ext uri="{FF2B5EF4-FFF2-40B4-BE49-F238E27FC236}">
                <a16:creationId xmlns:a16="http://schemas.microsoft.com/office/drawing/2014/main" id="{C3B566D4-52E2-2B40-727C-9AE18C446C36}"/>
              </a:ext>
            </a:extLst>
          </p:cNvPr>
          <p:cNvSpPr/>
          <p:nvPr/>
        </p:nvSpPr>
        <p:spPr>
          <a:xfrm>
            <a:off x="396252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8" name="Google Shape;2838;g10363ce8c0d_1_3201">
            <a:extLst>
              <a:ext uri="{FF2B5EF4-FFF2-40B4-BE49-F238E27FC236}">
                <a16:creationId xmlns:a16="http://schemas.microsoft.com/office/drawing/2014/main" id="{2AE0C0C1-4316-78A0-ADDD-E502141524BD}"/>
              </a:ext>
            </a:extLst>
          </p:cNvPr>
          <p:cNvSpPr/>
          <p:nvPr/>
        </p:nvSpPr>
        <p:spPr>
          <a:xfrm>
            <a:off x="5085000" y="435816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9" name="Google Shape;2839;g10363ce8c0d_1_3201">
            <a:extLst>
              <a:ext uri="{FF2B5EF4-FFF2-40B4-BE49-F238E27FC236}">
                <a16:creationId xmlns:a16="http://schemas.microsoft.com/office/drawing/2014/main" id="{469C844D-1F6F-71DB-7F9D-A133AE90F462}"/>
              </a:ext>
            </a:extLst>
          </p:cNvPr>
          <p:cNvSpPr/>
          <p:nvPr/>
        </p:nvSpPr>
        <p:spPr>
          <a:xfrm>
            <a:off x="6397200" y="4265280"/>
            <a:ext cx="6942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0" name="Google Shape;2840;g10363ce8c0d_1_3201">
            <a:extLst>
              <a:ext uri="{FF2B5EF4-FFF2-40B4-BE49-F238E27FC236}">
                <a16:creationId xmlns:a16="http://schemas.microsoft.com/office/drawing/2014/main" id="{40230678-94DF-463D-D4E9-6CCBADAE1684}"/>
              </a:ext>
            </a:extLst>
          </p:cNvPr>
          <p:cNvSpPr/>
          <p:nvPr/>
        </p:nvSpPr>
        <p:spPr>
          <a:xfrm>
            <a:off x="7585200" y="4123440"/>
            <a:ext cx="48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1" name="Google Shape;2841;g10363ce8c0d_1_3201">
            <a:extLst>
              <a:ext uri="{FF2B5EF4-FFF2-40B4-BE49-F238E27FC236}">
                <a16:creationId xmlns:a16="http://schemas.microsoft.com/office/drawing/2014/main" id="{947762A2-76BE-7627-94F2-60C622328911}"/>
              </a:ext>
            </a:extLst>
          </p:cNvPr>
          <p:cNvSpPr/>
          <p:nvPr/>
        </p:nvSpPr>
        <p:spPr>
          <a:xfrm>
            <a:off x="7635240" y="2768760"/>
            <a:ext cx="10284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binoculars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2" name="Google Shape;2842;g10363ce8c0d_1_3201">
            <a:extLst>
              <a:ext uri="{FF2B5EF4-FFF2-40B4-BE49-F238E27FC236}">
                <a16:creationId xmlns:a16="http://schemas.microsoft.com/office/drawing/2014/main" id="{099DCA9C-5541-1A89-6A00-5E3CD6D640BA}"/>
              </a:ext>
            </a:extLst>
          </p:cNvPr>
          <p:cNvSpPr/>
          <p:nvPr/>
        </p:nvSpPr>
        <p:spPr>
          <a:xfrm>
            <a:off x="105336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3" name="Google Shape;2843;g10363ce8c0d_1_3201">
            <a:extLst>
              <a:ext uri="{FF2B5EF4-FFF2-40B4-BE49-F238E27FC236}">
                <a16:creationId xmlns:a16="http://schemas.microsoft.com/office/drawing/2014/main" id="{864EF2DD-E890-A46D-30C2-689B0C65B111}"/>
              </a:ext>
            </a:extLst>
          </p:cNvPr>
          <p:cNvSpPr/>
          <p:nvPr/>
        </p:nvSpPr>
        <p:spPr>
          <a:xfrm>
            <a:off x="2120040" y="478620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4" name="Google Shape;2844;g10363ce8c0d_1_3201">
            <a:extLst>
              <a:ext uri="{FF2B5EF4-FFF2-40B4-BE49-F238E27FC236}">
                <a16:creationId xmlns:a16="http://schemas.microsoft.com/office/drawing/2014/main" id="{85196C77-09EA-A46B-3EC2-B9EE2FA83FD4}"/>
              </a:ext>
            </a:extLst>
          </p:cNvPr>
          <p:cNvSpPr/>
          <p:nvPr/>
        </p:nvSpPr>
        <p:spPr>
          <a:xfrm>
            <a:off x="4634640" y="470988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5" name="Google Shape;2845;g10363ce8c0d_1_3201">
            <a:extLst>
              <a:ext uri="{FF2B5EF4-FFF2-40B4-BE49-F238E27FC236}">
                <a16:creationId xmlns:a16="http://schemas.microsoft.com/office/drawing/2014/main" id="{415AB8A2-2A8E-0D16-F62A-F2B3CF9C1FA4}"/>
              </a:ext>
            </a:extLst>
          </p:cNvPr>
          <p:cNvSpPr/>
          <p:nvPr/>
        </p:nvSpPr>
        <p:spPr>
          <a:xfrm>
            <a:off x="7193520" y="394164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6" name="Google Shape;2846;g10363ce8c0d_1_3201">
            <a:extLst>
              <a:ext uri="{FF2B5EF4-FFF2-40B4-BE49-F238E27FC236}">
                <a16:creationId xmlns:a16="http://schemas.microsoft.com/office/drawing/2014/main" id="{35705CA6-C9CA-0B88-47CC-328EE3CD328C}"/>
              </a:ext>
            </a:extLst>
          </p:cNvPr>
          <p:cNvSpPr/>
          <p:nvPr/>
        </p:nvSpPr>
        <p:spPr>
          <a:xfrm>
            <a:off x="8260560" y="3636720"/>
            <a:ext cx="2850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7" name="Google Shape;2847;g10363ce8c0d_1_3201">
            <a:extLst>
              <a:ext uri="{FF2B5EF4-FFF2-40B4-BE49-F238E27FC236}">
                <a16:creationId xmlns:a16="http://schemas.microsoft.com/office/drawing/2014/main" id="{50807817-B8D7-8814-2B07-1BBDCD8D0FC0}"/>
              </a:ext>
            </a:extLst>
          </p:cNvPr>
          <p:cNvCxnSpPr>
            <a:stCxn id="2842" idx="1"/>
            <a:endCxn id="2834" idx="2"/>
          </p:cNvCxnSpPr>
          <p:nvPr/>
        </p:nvCxnSpPr>
        <p:spPr>
          <a:xfrm rot="10800000">
            <a:off x="738060" y="4754550"/>
            <a:ext cx="315300" cy="14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48" name="Google Shape;2848;g10363ce8c0d_1_3201">
            <a:extLst>
              <a:ext uri="{FF2B5EF4-FFF2-40B4-BE49-F238E27FC236}">
                <a16:creationId xmlns:a16="http://schemas.microsoft.com/office/drawing/2014/main" id="{527C8016-1E4F-D732-143D-B6756831F705}"/>
              </a:ext>
            </a:extLst>
          </p:cNvPr>
          <p:cNvCxnSpPr/>
          <p:nvPr/>
        </p:nvCxnSpPr>
        <p:spPr>
          <a:xfrm flipH="1">
            <a:off x="1262400" y="4718520"/>
            <a:ext cx="323700" cy="181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9" name="Google Shape;2849;g10363ce8c0d_1_3201">
            <a:extLst>
              <a:ext uri="{FF2B5EF4-FFF2-40B4-BE49-F238E27FC236}">
                <a16:creationId xmlns:a16="http://schemas.microsoft.com/office/drawing/2014/main" id="{62FB8A8B-9DCA-8721-61B2-E60B12FCD74C}"/>
              </a:ext>
            </a:extLst>
          </p:cNvPr>
          <p:cNvCxnSpPr>
            <a:endCxn id="2843" idx="3"/>
          </p:cNvCxnSpPr>
          <p:nvPr/>
        </p:nvCxnSpPr>
        <p:spPr>
          <a:xfrm flipH="1">
            <a:off x="2405040" y="4713750"/>
            <a:ext cx="370500" cy="186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0" name="Google Shape;2850;g10363ce8c0d_1_3201">
            <a:extLst>
              <a:ext uri="{FF2B5EF4-FFF2-40B4-BE49-F238E27FC236}">
                <a16:creationId xmlns:a16="http://schemas.microsoft.com/office/drawing/2014/main" id="{F6FB026E-A3D5-754C-44B9-5F4CEB19A2B1}"/>
              </a:ext>
            </a:extLst>
          </p:cNvPr>
          <p:cNvCxnSpPr>
            <a:endCxn id="2844" idx="3"/>
          </p:cNvCxnSpPr>
          <p:nvPr/>
        </p:nvCxnSpPr>
        <p:spPr>
          <a:xfrm flipH="1">
            <a:off x="4919640" y="4619130"/>
            <a:ext cx="280200" cy="204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1" name="Google Shape;2851;g10363ce8c0d_1_3201">
            <a:extLst>
              <a:ext uri="{FF2B5EF4-FFF2-40B4-BE49-F238E27FC236}">
                <a16:creationId xmlns:a16="http://schemas.microsoft.com/office/drawing/2014/main" id="{15C12325-5BC4-9AC0-C6D8-FE8C4104D398}"/>
              </a:ext>
            </a:extLst>
          </p:cNvPr>
          <p:cNvCxnSpPr>
            <a:stCxn id="2844" idx="1"/>
          </p:cNvCxnSpPr>
          <p:nvPr/>
        </p:nvCxnSpPr>
        <p:spPr>
          <a:xfrm rot="10800000">
            <a:off x="4342440" y="4626030"/>
            <a:ext cx="292200" cy="197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52" name="Google Shape;2852;g10363ce8c0d_1_3201">
            <a:extLst>
              <a:ext uri="{FF2B5EF4-FFF2-40B4-BE49-F238E27FC236}">
                <a16:creationId xmlns:a16="http://schemas.microsoft.com/office/drawing/2014/main" id="{2BAE073C-429B-95AB-DFD4-30B76B4DA3FF}"/>
              </a:ext>
            </a:extLst>
          </p:cNvPr>
          <p:cNvCxnSpPr>
            <a:stCxn id="2843" idx="1"/>
          </p:cNvCxnSpPr>
          <p:nvPr/>
        </p:nvCxnSpPr>
        <p:spPr>
          <a:xfrm rot="10800000">
            <a:off x="1782840" y="4632750"/>
            <a:ext cx="337200" cy="26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53" name="Google Shape;2853;g10363ce8c0d_1_3201">
            <a:extLst>
              <a:ext uri="{FF2B5EF4-FFF2-40B4-BE49-F238E27FC236}">
                <a16:creationId xmlns:a16="http://schemas.microsoft.com/office/drawing/2014/main" id="{47E01F1A-D8E6-5311-F1C7-C637611B3309}"/>
              </a:ext>
            </a:extLst>
          </p:cNvPr>
          <p:cNvCxnSpPr/>
          <p:nvPr/>
        </p:nvCxnSpPr>
        <p:spPr>
          <a:xfrm flipH="1">
            <a:off x="6868080" y="4092600"/>
            <a:ext cx="391800" cy="297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54" name="Google Shape;2854;g10363ce8c0d_1_3201">
            <a:extLst>
              <a:ext uri="{FF2B5EF4-FFF2-40B4-BE49-F238E27FC236}">
                <a16:creationId xmlns:a16="http://schemas.microsoft.com/office/drawing/2014/main" id="{09F687AD-2E85-58E2-63C2-DF2CB0E2C757}"/>
              </a:ext>
            </a:extLst>
          </p:cNvPr>
          <p:cNvCxnSpPr>
            <a:stCxn id="2846" idx="2"/>
          </p:cNvCxnSpPr>
          <p:nvPr/>
        </p:nvCxnSpPr>
        <p:spPr>
          <a:xfrm flipH="1">
            <a:off x="7941960" y="3863820"/>
            <a:ext cx="461100" cy="384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55" name="Google Shape;2855;g10363ce8c0d_1_3201">
            <a:extLst>
              <a:ext uri="{FF2B5EF4-FFF2-40B4-BE49-F238E27FC236}">
                <a16:creationId xmlns:a16="http://schemas.microsoft.com/office/drawing/2014/main" id="{2D1E6BA2-F2D7-D062-5F7C-62C2FA339A6F}"/>
              </a:ext>
            </a:extLst>
          </p:cNvPr>
          <p:cNvCxnSpPr/>
          <p:nvPr/>
        </p:nvCxnSpPr>
        <p:spPr>
          <a:xfrm flipH="1">
            <a:off x="7412280" y="3092940"/>
            <a:ext cx="545100" cy="84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6" name="Google Shape;2856;g10363ce8c0d_1_3201">
            <a:extLst>
              <a:ext uri="{FF2B5EF4-FFF2-40B4-BE49-F238E27FC236}">
                <a16:creationId xmlns:a16="http://schemas.microsoft.com/office/drawing/2014/main" id="{007C1CDF-0135-7268-346B-86DAF3010F7A}"/>
              </a:ext>
            </a:extLst>
          </p:cNvPr>
          <p:cNvCxnSpPr>
            <a:endCxn id="2846" idx="0"/>
          </p:cNvCxnSpPr>
          <p:nvPr/>
        </p:nvCxnSpPr>
        <p:spPr>
          <a:xfrm flipH="1">
            <a:off x="8403060" y="3086220"/>
            <a:ext cx="11400" cy="550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57" name="Google Shape;2857;g10363ce8c0d_1_3201">
            <a:extLst>
              <a:ext uri="{FF2B5EF4-FFF2-40B4-BE49-F238E27FC236}">
                <a16:creationId xmlns:a16="http://schemas.microsoft.com/office/drawing/2014/main" id="{85765EA0-F5F8-B901-0140-6BBCD8C6AFF6}"/>
              </a:ext>
            </a:extLst>
          </p:cNvPr>
          <p:cNvSpPr/>
          <p:nvPr/>
        </p:nvSpPr>
        <p:spPr>
          <a:xfrm>
            <a:off x="4110249" y="4905350"/>
            <a:ext cx="326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8" name="Google Shape;2858;g10363ce8c0d_1_3201">
            <a:extLst>
              <a:ext uri="{FF2B5EF4-FFF2-40B4-BE49-F238E27FC236}">
                <a16:creationId xmlns:a16="http://schemas.microsoft.com/office/drawing/2014/main" id="{B9DAB473-2D1F-20D0-F85B-525BDC5EAE9B}"/>
              </a:ext>
            </a:extLst>
          </p:cNvPr>
          <p:cNvCxnSpPr/>
          <p:nvPr/>
        </p:nvCxnSpPr>
        <p:spPr>
          <a:xfrm flipH="1">
            <a:off x="4443660" y="4678200"/>
            <a:ext cx="885600" cy="353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sm" len="sm"/>
          </a:ln>
        </p:spPr>
      </p:cxnSp>
      <p:cxnSp>
        <p:nvCxnSpPr>
          <p:cNvPr id="2859" name="Google Shape;2859;g10363ce8c0d_1_3201">
            <a:extLst>
              <a:ext uri="{FF2B5EF4-FFF2-40B4-BE49-F238E27FC236}">
                <a16:creationId xmlns:a16="http://schemas.microsoft.com/office/drawing/2014/main" id="{A0A59F7E-2704-7F1F-1FAF-D62B4D737927}"/>
              </a:ext>
            </a:extLst>
          </p:cNvPr>
          <p:cNvCxnSpPr/>
          <p:nvPr/>
        </p:nvCxnSpPr>
        <p:spPr>
          <a:xfrm rot="10800000">
            <a:off x="3187455" y="4680200"/>
            <a:ext cx="922800" cy="33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60" name="Google Shape;2860;g10363ce8c0d_1_3201">
            <a:extLst>
              <a:ext uri="{FF2B5EF4-FFF2-40B4-BE49-F238E27FC236}">
                <a16:creationId xmlns:a16="http://schemas.microsoft.com/office/drawing/2014/main" id="{04348C63-E513-482D-018C-B672F1B20DA3}"/>
              </a:ext>
            </a:extLst>
          </p:cNvPr>
          <p:cNvSpPr/>
          <p:nvPr/>
        </p:nvSpPr>
        <p:spPr>
          <a:xfrm>
            <a:off x="6373174" y="3668038"/>
            <a:ext cx="326700" cy="22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1" name="Google Shape;2861;g10363ce8c0d_1_3201">
            <a:extLst>
              <a:ext uri="{FF2B5EF4-FFF2-40B4-BE49-F238E27FC236}">
                <a16:creationId xmlns:a16="http://schemas.microsoft.com/office/drawing/2014/main" id="{F9E1932F-C6B2-659C-8C68-B41A58A9B7C2}"/>
              </a:ext>
            </a:extLst>
          </p:cNvPr>
          <p:cNvCxnSpPr/>
          <p:nvPr/>
        </p:nvCxnSpPr>
        <p:spPr>
          <a:xfrm rot="10800000" flipH="1">
            <a:off x="5497200" y="3086310"/>
            <a:ext cx="2275800" cy="135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62" name="Google Shape;2862;g10363ce8c0d_1_3201">
            <a:extLst>
              <a:ext uri="{FF2B5EF4-FFF2-40B4-BE49-F238E27FC236}">
                <a16:creationId xmlns:a16="http://schemas.microsoft.com/office/drawing/2014/main" id="{E75D7718-3DCC-2784-D435-15688AC3AFCF}"/>
              </a:ext>
            </a:extLst>
          </p:cNvPr>
          <p:cNvCxnSpPr>
            <a:stCxn id="2834" idx="3"/>
            <a:endCxn id="2835" idx="1"/>
          </p:cNvCxnSpPr>
          <p:nvPr/>
        </p:nvCxnSpPr>
        <p:spPr>
          <a:xfrm rot="10800000" flipH="1">
            <a:off x="982320" y="4558530"/>
            <a:ext cx="435600" cy="36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63" name="Google Shape;2863;g10363ce8c0d_1_3201">
            <a:extLst>
              <a:ext uri="{FF2B5EF4-FFF2-40B4-BE49-F238E27FC236}">
                <a16:creationId xmlns:a16="http://schemas.microsoft.com/office/drawing/2014/main" id="{2A6F6A0B-B5AB-19CE-7A71-AC8ABEFF1E3B}"/>
              </a:ext>
            </a:extLst>
          </p:cNvPr>
          <p:cNvCxnSpPr>
            <a:endCxn id="2836" idx="1"/>
          </p:cNvCxnSpPr>
          <p:nvPr/>
        </p:nvCxnSpPr>
        <p:spPr>
          <a:xfrm rot="10800000" flipH="1">
            <a:off x="1829400" y="4558530"/>
            <a:ext cx="847200" cy="18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64" name="Google Shape;2864;g10363ce8c0d_1_3201">
            <a:extLst>
              <a:ext uri="{FF2B5EF4-FFF2-40B4-BE49-F238E27FC236}">
                <a16:creationId xmlns:a16="http://schemas.microsoft.com/office/drawing/2014/main" id="{F483CA4D-2FCB-53A5-8BD9-2A63D7A9931C}"/>
              </a:ext>
            </a:extLst>
          </p:cNvPr>
          <p:cNvCxnSpPr/>
          <p:nvPr/>
        </p:nvCxnSpPr>
        <p:spPr>
          <a:xfrm rot="10800000" flipH="1">
            <a:off x="3187450" y="4558530"/>
            <a:ext cx="847200" cy="180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65" name="Google Shape;2865;g10363ce8c0d_1_3201">
            <a:extLst>
              <a:ext uri="{FF2B5EF4-FFF2-40B4-BE49-F238E27FC236}">
                <a16:creationId xmlns:a16="http://schemas.microsoft.com/office/drawing/2014/main" id="{00B3581E-5CD8-E6B3-3D51-D320765CEB6B}"/>
              </a:ext>
            </a:extLst>
          </p:cNvPr>
          <p:cNvCxnSpPr>
            <a:endCxn id="2838" idx="1"/>
          </p:cNvCxnSpPr>
          <p:nvPr/>
        </p:nvCxnSpPr>
        <p:spPr>
          <a:xfrm rot="10800000" flipH="1">
            <a:off x="4342500" y="4518210"/>
            <a:ext cx="742500" cy="25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66" name="Google Shape;2866;g10363ce8c0d_1_3201">
            <a:extLst>
              <a:ext uri="{FF2B5EF4-FFF2-40B4-BE49-F238E27FC236}">
                <a16:creationId xmlns:a16="http://schemas.microsoft.com/office/drawing/2014/main" id="{B776AE60-FC9B-4177-A6FC-E4F70D00417F}"/>
              </a:ext>
            </a:extLst>
          </p:cNvPr>
          <p:cNvCxnSpPr/>
          <p:nvPr/>
        </p:nvCxnSpPr>
        <p:spPr>
          <a:xfrm rot="10800000" flipH="1">
            <a:off x="5497200" y="4538130"/>
            <a:ext cx="979200" cy="294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67" name="Google Shape;2867;g10363ce8c0d_1_3201">
            <a:extLst>
              <a:ext uri="{FF2B5EF4-FFF2-40B4-BE49-F238E27FC236}">
                <a16:creationId xmlns:a16="http://schemas.microsoft.com/office/drawing/2014/main" id="{AC39FAD6-CCFB-8CDA-C6C4-8750651F9A6F}"/>
              </a:ext>
            </a:extLst>
          </p:cNvPr>
          <p:cNvCxnSpPr>
            <a:endCxn id="2840" idx="1"/>
          </p:cNvCxnSpPr>
          <p:nvPr/>
        </p:nvCxnSpPr>
        <p:spPr>
          <a:xfrm rot="10800000" flipH="1">
            <a:off x="6835500" y="4283490"/>
            <a:ext cx="749700" cy="178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68" name="Google Shape;2868;g10363ce8c0d_1_3201">
            <a:extLst>
              <a:ext uri="{FF2B5EF4-FFF2-40B4-BE49-F238E27FC236}">
                <a16:creationId xmlns:a16="http://schemas.microsoft.com/office/drawing/2014/main" id="{839BF61D-0FC0-5F36-7621-D5F4D8B47379}"/>
              </a:ext>
            </a:extLst>
          </p:cNvPr>
          <p:cNvCxnSpPr>
            <a:endCxn id="2841" idx="2"/>
          </p:cNvCxnSpPr>
          <p:nvPr/>
        </p:nvCxnSpPr>
        <p:spPr>
          <a:xfrm rot="10800000" flipH="1">
            <a:off x="7816440" y="3088860"/>
            <a:ext cx="333000" cy="10905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B9903B4-D95B-46D4-E634-0ACACF2747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29"/>
          <a:stretch/>
        </p:blipFill>
        <p:spPr>
          <a:xfrm>
            <a:off x="729540" y="1442174"/>
            <a:ext cx="4532641" cy="24001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77D255C-CE7F-D84D-160D-79C8635CEF72}"/>
              </a:ext>
            </a:extLst>
          </p:cNvPr>
          <p:cNvSpPr/>
          <p:nvPr/>
        </p:nvSpPr>
        <p:spPr>
          <a:xfrm>
            <a:off x="4000940" y="2250713"/>
            <a:ext cx="1195659" cy="1583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6DBD31-A4AF-BF2C-5EF0-6542586576AF}"/>
              </a:ext>
            </a:extLst>
          </p:cNvPr>
          <p:cNvSpPr/>
          <p:nvPr/>
        </p:nvSpPr>
        <p:spPr>
          <a:xfrm>
            <a:off x="2836131" y="2257468"/>
            <a:ext cx="1033710" cy="15838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957724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g10363ce8c0d_1_3250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the h</a:t>
            </a:r>
            <a:r>
              <a:rPr lang="en" sz="2800" b="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5" name="Google Shape;2875;g10363ce8c0d_1_3250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86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Google Shape;2881;g10363ce8c0d_1_3255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the h</a:t>
            </a:r>
            <a:r>
              <a:rPr lang="en" sz="2800" b="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2" name="Google Shape;2882;g10363ce8c0d_1_3255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87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3" name="Google Shape;2883;g10363ce8c0d_1_32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9975" y="1438285"/>
            <a:ext cx="3638550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9" name="Google Shape;2889;g10363ce8c0d_1_3260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updates h</a:t>
            </a:r>
            <a:r>
              <a:rPr lang="en" sz="2800" b="0" i="0" u="none" strike="noStrike" cap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0" name="Google Shape;2890;g10363ce8c0d_1_3260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88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g10363ce8c0d_1_3271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update word 1 - the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7" name="Google Shape;2897;g10363ce8c0d_1_3271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89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8" name="Google Shape;2898;g10363ce8c0d_1_32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5675" y="1776423"/>
            <a:ext cx="40957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363ce8c0d_1_16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1.A</a:t>
            </a:r>
            <a:r>
              <a:rPr lang="en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Construct two grammatical sentences</a:t>
            </a: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0363ce8c0d_1_16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10363ce8c0d_1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50" y="1074900"/>
            <a:ext cx="4419801" cy="275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0363ce8c0d_1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3951" y="1168560"/>
            <a:ext cx="4087164" cy="33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Google Shape;2904;g10363ce8c0d_1_3279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update word 2 - cat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5" name="Google Shape;2905;g10363ce8c0d_1_3279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90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g10363ce8c0d_1_3285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update word 2 - cat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2" name="Google Shape;2912;g10363ce8c0d_1_3285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91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3" name="Google Shape;2913;g10363ce8c0d_1_32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0600" y="1814523"/>
            <a:ext cx="4057650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" name="Google Shape;2919;g10363ce8c0d_1_3291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update word 3 - sees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0" name="Google Shape;2920;g10363ce8c0d_1_3291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92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Google Shape;2926;g10363ce8c0d_1_3297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update word 3 - sees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7" name="Google Shape;2927;g10363ce8c0d_1_3297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93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8" name="Google Shape;2928;g10363ce8c0d_1_32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47925" y="1766898"/>
            <a:ext cx="42481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Google Shape;2934;g10363ce8c0d_1_3303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update word 4 - the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5" name="Google Shape;2935;g10363ce8c0d_1_3303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94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g10363ce8c0d_1_3309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update word 4 - the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2" name="Google Shape;2942;g10363ce8c0d_1_3309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95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3" name="Google Shape;2943;g10363ce8c0d_1_33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4525" y="1709748"/>
            <a:ext cx="42291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Google Shape;2949;g10363ce8c0d_1_3315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update word 5 - tree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0" name="Google Shape;2950;g10363ce8c0d_1_3315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96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6" name="Google Shape;2956;g10363ce8c0d_1_3321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update word 5 - tree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7" name="Google Shape;2957;g10363ce8c0d_1_3321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97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8" name="Google Shape;2958;g10363ce8c0d_1_33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1250" y="1624023"/>
            <a:ext cx="43815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g10363ce8c0d_1_3327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update word 6 - with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5" name="Google Shape;2965;g10363ce8c0d_1_3327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98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10363ce8c0d_1_3333"/>
          <p:cNvSpPr/>
          <p:nvPr/>
        </p:nvSpPr>
        <p:spPr>
          <a:xfrm>
            <a:off x="311760" y="444960"/>
            <a:ext cx="8519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 </a:t>
            </a:r>
            <a:r>
              <a:rPr lang="en" sz="2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3.2:</a:t>
            </a:r>
            <a:r>
              <a:rPr lang="en" sz="2800" b="0" i="0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update word 6 - with</a:t>
            </a:r>
            <a:br>
              <a:rPr lang="en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2" name="Google Shape;2972;g10363ce8c0d_1_3333"/>
          <p:cNvSpPr/>
          <p:nvPr/>
        </p:nvSpPr>
        <p:spPr>
          <a:xfrm>
            <a:off x="8458920" y="4703760"/>
            <a:ext cx="547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99</a:t>
            </a:fld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3" name="Google Shape;2973;g10363ce8c0d_1_33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6200" y="1709748"/>
            <a:ext cx="455295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8278</Words>
  <Application>Microsoft Macintosh PowerPoint</Application>
  <PresentationFormat>On-screen Show (16:9)</PresentationFormat>
  <Paragraphs>2604</Paragraphs>
  <Slides>142</Slides>
  <Notes>141</Notes>
  <HiddenSlides>20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142</vt:i4>
      </vt:variant>
    </vt:vector>
  </HeadingPairs>
  <TitlesOfParts>
    <vt:vector size="147" baseType="lpstr">
      <vt:lpstr>Arial</vt:lpstr>
      <vt:lpstr>Cambria Math</vt:lpstr>
      <vt:lpstr>Times New Roman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Semantic role labeling using a GNN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Marie-Francine Moens</cp:lastModifiedBy>
  <cp:revision>61</cp:revision>
  <dcterms:modified xsi:type="dcterms:W3CDTF">2025-10-23T08:06:42Z</dcterms:modified>
</cp:coreProperties>
</file>