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ixie One"/>
      <p:regular r:id="rId16"/>
    </p:embeddedFont>
    <p:embeddedFont>
      <p:font typeface="Inconsolat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nconsolata-regular.fntdata"/><Relationship Id="rId16" Type="http://schemas.openxmlformats.org/officeDocument/2006/relationships/font" Target="fonts/Nixie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Inconsolat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Hamza, please remove last link and send to cotler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432E6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cap="flat" cmpd="sng" w="9525">
            <a:solidFill>
              <a:srgbClr val="C20E9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845352" y="1685552"/>
            <a:ext cx="1559612" cy="1559612"/>
          </a:xfrm>
          <a:custGeom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B4C2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20E9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114300">
            <a:solidFill>
              <a:srgbClr val="FF99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51387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29200" y="3014525"/>
            <a:ext cx="1226592" cy="1226592"/>
          </a:xfrm>
          <a:custGeom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96172" y="1378560"/>
            <a:ext cx="1424722" cy="1424722"/>
          </a:xfrm>
          <a:custGeom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B4C2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fmla="val 50000" name="adj"/>
            </a:avLst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fmla="val 10551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056000" y="3149475"/>
            <a:ext cx="1383355" cy="1058469"/>
          </a:xfrm>
          <a:custGeom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half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578600" y="0"/>
            <a:ext cx="4565400" cy="5143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4" name="Shape 234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35" name="Shape 23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2">
    <p:bg>
      <p:bgPr>
        <a:solidFill>
          <a:schemeClr val="accent3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56" name="Shape 256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60" name="Shape 26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64" name="Shape 26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Shape 268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69" name="Shape 26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4" name="Shape 27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275" name="Shape 275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277" name="Shape 27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78" name="Shape 27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Shape 27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Shape 28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1" name="Shape 28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282" name="Shape 28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283" name="Shape 28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Shape 28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" name="Shape 285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Shape 29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Shape 3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31" name="Shape 31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Shape 53"/>
          <p:cNvSpPr txBox="1"/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57" name="Shape 57"/>
            <p:cNvSpPr/>
            <p:nvPr/>
          </p:nvSpPr>
          <p:spPr>
            <a:xfrm>
              <a:off x="1156225" y="1135700"/>
              <a:ext cx="6831600" cy="28722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Shape 78"/>
          <p:cNvSpPr txBox="1"/>
          <p:nvPr>
            <p:ph idx="1" type="body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2000"/>
              <a:buFont typeface="Nixie One"/>
              <a:buChar char="◍"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 rtl="0" algn="ctr">
              <a:spcBef>
                <a:spcPts val="0"/>
              </a:spcBef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 rtl="0" algn="ctr">
              <a:spcBef>
                <a:spcPts val="0"/>
              </a:spcBef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 rtl="0" algn="ctr">
              <a:spcBef>
                <a:spcPts val="0"/>
              </a:spcBef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 rtl="0" algn="ctr">
              <a:spcBef>
                <a:spcPts val="0"/>
              </a:spcBef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 rtl="0" algn="ctr">
              <a:spcBef>
                <a:spcPts val="0"/>
              </a:spcBef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 rtl="0" algn="ctr">
              <a:spcBef>
                <a:spcPts val="0"/>
              </a:spcBef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 rtl="0" algn="ctr">
              <a:spcBef>
                <a:spcPts val="0"/>
              </a:spcBef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 rtl="0" algn="ctr">
              <a:spcBef>
                <a:spcPts val="0"/>
              </a:spcBef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9" name="Shape 79"/>
          <p:cNvSpPr txBox="1"/>
          <p:nvPr/>
        </p:nvSpPr>
        <p:spPr>
          <a:xfrm>
            <a:off x="4261450" y="1149165"/>
            <a:ext cx="621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9900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Shape 104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800"/>
              <a:buNone/>
              <a:defRPr/>
            </a:lvl1pPr>
            <a:lvl2pPr lvl="1" rtl="0">
              <a:spcBef>
                <a:spcPts val="0"/>
              </a:spcBef>
              <a:buSzPts val="1800"/>
              <a:buNone/>
              <a:defRPr/>
            </a:lvl2pPr>
            <a:lvl3pPr lvl="2" rtl="0">
              <a:spcBef>
                <a:spcPts val="0"/>
              </a:spcBef>
              <a:buSzPts val="1800"/>
              <a:buNone/>
              <a:defRPr/>
            </a:lvl3pPr>
            <a:lvl4pPr lvl="3" rtl="0">
              <a:spcBef>
                <a:spcPts val="0"/>
              </a:spcBef>
              <a:buSzPts val="1800"/>
              <a:buNone/>
              <a:defRPr/>
            </a:lvl4pPr>
            <a:lvl5pPr lvl="4" rtl="0">
              <a:spcBef>
                <a:spcPts val="0"/>
              </a:spcBef>
              <a:buSzPts val="1800"/>
              <a:buNone/>
              <a:defRPr/>
            </a:lvl5pPr>
            <a:lvl6pPr lvl="5" rtl="0">
              <a:spcBef>
                <a:spcPts val="0"/>
              </a:spcBef>
              <a:buSzPts val="1800"/>
              <a:buNone/>
              <a:defRPr/>
            </a:lvl6pPr>
            <a:lvl7pPr lvl="6" rtl="0">
              <a:spcBef>
                <a:spcPts val="0"/>
              </a:spcBef>
              <a:buSzPts val="1800"/>
              <a:buNone/>
              <a:defRPr/>
            </a:lvl7pPr>
            <a:lvl8pPr lvl="7" rtl="0">
              <a:spcBef>
                <a:spcPts val="0"/>
              </a:spcBef>
              <a:buSzPts val="1800"/>
              <a:buNone/>
              <a:defRPr/>
            </a:lvl8pPr>
            <a:lvl9pPr lvl="8" rtl="0">
              <a:spcBef>
                <a:spcPts val="0"/>
              </a:spcBef>
              <a:buSzPts val="1800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Char char="◍"/>
              <a:defRPr/>
            </a:lvl1pPr>
            <a:lvl2pPr lvl="1" rtl="0">
              <a:spcBef>
                <a:spcPts val="0"/>
              </a:spcBef>
              <a:buSzPts val="2000"/>
              <a:buChar char="◌"/>
              <a:defRPr/>
            </a:lvl2pPr>
            <a:lvl3pPr lvl="2" rtl="0">
              <a:spcBef>
                <a:spcPts val="0"/>
              </a:spcBef>
              <a:buSzPts val="2000"/>
              <a:buChar char="◌"/>
              <a:defRPr/>
            </a:lvl3pPr>
            <a:lvl4pPr lvl="3" rtl="0">
              <a:spcBef>
                <a:spcPts val="0"/>
              </a:spcBef>
              <a:buSzPts val="2000"/>
              <a:buChar char="◌"/>
              <a:defRPr/>
            </a:lvl4pPr>
            <a:lvl5pPr lvl="4" rtl="0">
              <a:spcBef>
                <a:spcPts val="0"/>
              </a:spcBef>
              <a:buSzPts val="2000"/>
              <a:buChar char="◌"/>
              <a:defRPr/>
            </a:lvl5pPr>
            <a:lvl6pPr lvl="5" rtl="0">
              <a:spcBef>
                <a:spcPts val="0"/>
              </a:spcBef>
              <a:buSzPts val="2000"/>
              <a:buChar char="◌"/>
              <a:defRPr/>
            </a:lvl6pPr>
            <a:lvl7pPr lvl="6" rtl="0">
              <a:spcBef>
                <a:spcPts val="0"/>
              </a:spcBef>
              <a:buSzPts val="2000"/>
              <a:buChar char="◌"/>
              <a:defRPr/>
            </a:lvl7pPr>
            <a:lvl8pPr lvl="7" rtl="0">
              <a:spcBef>
                <a:spcPts val="0"/>
              </a:spcBef>
              <a:buSzPts val="2000"/>
              <a:buChar char="◌"/>
              <a:defRPr/>
            </a:lvl8pPr>
            <a:lvl9pPr lvl="8" rtl="0">
              <a:spcBef>
                <a:spcPts val="0"/>
              </a:spcBef>
              <a:buSzPts val="2000"/>
              <a:buChar char="◌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08" name="Shape 10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Shape 130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800"/>
              <a:buNone/>
              <a:defRPr/>
            </a:lvl1pPr>
            <a:lvl2pPr lvl="1" rtl="0">
              <a:spcBef>
                <a:spcPts val="0"/>
              </a:spcBef>
              <a:buSzPts val="1800"/>
              <a:buNone/>
              <a:defRPr/>
            </a:lvl2pPr>
            <a:lvl3pPr lvl="2" rtl="0">
              <a:spcBef>
                <a:spcPts val="0"/>
              </a:spcBef>
              <a:buSzPts val="1800"/>
              <a:buNone/>
              <a:defRPr/>
            </a:lvl3pPr>
            <a:lvl4pPr lvl="3" rtl="0">
              <a:spcBef>
                <a:spcPts val="0"/>
              </a:spcBef>
              <a:buSzPts val="1800"/>
              <a:buNone/>
              <a:defRPr/>
            </a:lvl4pPr>
            <a:lvl5pPr lvl="4" rtl="0">
              <a:spcBef>
                <a:spcPts val="0"/>
              </a:spcBef>
              <a:buSzPts val="1800"/>
              <a:buNone/>
              <a:defRPr/>
            </a:lvl5pPr>
            <a:lvl6pPr lvl="5" rtl="0">
              <a:spcBef>
                <a:spcPts val="0"/>
              </a:spcBef>
              <a:buSzPts val="1800"/>
              <a:buNone/>
              <a:defRPr/>
            </a:lvl6pPr>
            <a:lvl7pPr lvl="6" rtl="0">
              <a:spcBef>
                <a:spcPts val="0"/>
              </a:spcBef>
              <a:buSzPts val="1800"/>
              <a:buNone/>
              <a:defRPr/>
            </a:lvl7pPr>
            <a:lvl8pPr lvl="7" rtl="0">
              <a:spcBef>
                <a:spcPts val="0"/>
              </a:spcBef>
              <a:buSzPts val="1800"/>
              <a:buNone/>
              <a:defRPr/>
            </a:lvl8pPr>
            <a:lvl9pPr lvl="8" rtl="0">
              <a:spcBef>
                <a:spcPts val="0"/>
              </a:spcBef>
              <a:buSzPts val="1800"/>
              <a:buNone/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◍"/>
              <a:defRPr sz="1800"/>
            </a:lvl1pPr>
            <a:lvl2pPr lvl="1" rtl="0">
              <a:spcBef>
                <a:spcPts val="0"/>
              </a:spcBef>
              <a:buSzPts val="1800"/>
              <a:buChar char="◌"/>
              <a:defRPr sz="1800"/>
            </a:lvl2pPr>
            <a:lvl3pPr lvl="2" rtl="0">
              <a:spcBef>
                <a:spcPts val="0"/>
              </a:spcBef>
              <a:buSzPts val="1800"/>
              <a:buChar char="◌"/>
              <a:defRPr sz="1800"/>
            </a:lvl3pPr>
            <a:lvl4pPr lvl="3" rtl="0">
              <a:spcBef>
                <a:spcPts val="0"/>
              </a:spcBef>
              <a:buSzPts val="1800"/>
              <a:buChar char="◌"/>
              <a:defRPr sz="1800"/>
            </a:lvl4pPr>
            <a:lvl5pPr lvl="4" rtl="0">
              <a:spcBef>
                <a:spcPts val="0"/>
              </a:spcBef>
              <a:buSzPts val="1800"/>
              <a:buChar char="◌"/>
              <a:defRPr sz="1800"/>
            </a:lvl5pPr>
            <a:lvl6pPr lvl="5" rtl="0">
              <a:spcBef>
                <a:spcPts val="0"/>
              </a:spcBef>
              <a:buSzPts val="1800"/>
              <a:buChar char="◌"/>
              <a:defRPr sz="1800"/>
            </a:lvl6pPr>
            <a:lvl7pPr lvl="6" rtl="0">
              <a:spcBef>
                <a:spcPts val="0"/>
              </a:spcBef>
              <a:buSzPts val="1800"/>
              <a:buChar char="◌"/>
              <a:defRPr sz="1800"/>
            </a:lvl7pPr>
            <a:lvl8pPr lvl="7" rtl="0">
              <a:spcBef>
                <a:spcPts val="0"/>
              </a:spcBef>
              <a:buSzPts val="1800"/>
              <a:buChar char="◌"/>
              <a:defRPr sz="1800"/>
            </a:lvl8pPr>
            <a:lvl9pPr lvl="8" rtl="0">
              <a:spcBef>
                <a:spcPts val="0"/>
              </a:spcBef>
              <a:buSzPts val="1800"/>
              <a:buChar char="◌"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◍"/>
              <a:defRPr sz="1800"/>
            </a:lvl1pPr>
            <a:lvl2pPr lvl="1" rtl="0">
              <a:spcBef>
                <a:spcPts val="0"/>
              </a:spcBef>
              <a:buSzPts val="1800"/>
              <a:buChar char="◌"/>
              <a:defRPr sz="1800"/>
            </a:lvl2pPr>
            <a:lvl3pPr lvl="2" rtl="0">
              <a:spcBef>
                <a:spcPts val="0"/>
              </a:spcBef>
              <a:buSzPts val="1800"/>
              <a:buChar char="◌"/>
              <a:defRPr sz="1800"/>
            </a:lvl3pPr>
            <a:lvl4pPr lvl="3" rtl="0">
              <a:spcBef>
                <a:spcPts val="0"/>
              </a:spcBef>
              <a:buSzPts val="1800"/>
              <a:buChar char="◌"/>
              <a:defRPr sz="1800"/>
            </a:lvl4pPr>
            <a:lvl5pPr lvl="4" rtl="0">
              <a:spcBef>
                <a:spcPts val="0"/>
              </a:spcBef>
              <a:buSzPts val="1800"/>
              <a:buChar char="◌"/>
              <a:defRPr sz="1800"/>
            </a:lvl5pPr>
            <a:lvl6pPr lvl="5" rtl="0">
              <a:spcBef>
                <a:spcPts val="0"/>
              </a:spcBef>
              <a:buSzPts val="1800"/>
              <a:buChar char="◌"/>
              <a:defRPr sz="1800"/>
            </a:lvl6pPr>
            <a:lvl7pPr lvl="6" rtl="0">
              <a:spcBef>
                <a:spcPts val="0"/>
              </a:spcBef>
              <a:buSzPts val="1800"/>
              <a:buChar char="◌"/>
              <a:defRPr sz="1800"/>
            </a:lvl7pPr>
            <a:lvl8pPr lvl="7" rtl="0">
              <a:spcBef>
                <a:spcPts val="0"/>
              </a:spcBef>
              <a:buSzPts val="1800"/>
              <a:buChar char="◌"/>
              <a:defRPr sz="1800"/>
            </a:lvl8pPr>
            <a:lvl9pPr lvl="8" rtl="0">
              <a:spcBef>
                <a:spcPts val="0"/>
              </a:spcBef>
              <a:buSzPts val="1800"/>
              <a:buChar char="◌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Shape 134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Shape 157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800"/>
              <a:buNone/>
              <a:defRPr/>
            </a:lvl1pPr>
            <a:lvl2pPr lvl="1" rtl="0">
              <a:spcBef>
                <a:spcPts val="0"/>
              </a:spcBef>
              <a:buSzPts val="1800"/>
              <a:buNone/>
              <a:defRPr/>
            </a:lvl2pPr>
            <a:lvl3pPr lvl="2" rtl="0">
              <a:spcBef>
                <a:spcPts val="0"/>
              </a:spcBef>
              <a:buSzPts val="1800"/>
              <a:buNone/>
              <a:defRPr/>
            </a:lvl3pPr>
            <a:lvl4pPr lvl="3" rtl="0">
              <a:spcBef>
                <a:spcPts val="0"/>
              </a:spcBef>
              <a:buSzPts val="1800"/>
              <a:buNone/>
              <a:defRPr/>
            </a:lvl4pPr>
            <a:lvl5pPr lvl="4" rtl="0">
              <a:spcBef>
                <a:spcPts val="0"/>
              </a:spcBef>
              <a:buSzPts val="1800"/>
              <a:buNone/>
              <a:defRPr/>
            </a:lvl5pPr>
            <a:lvl6pPr lvl="5" rtl="0">
              <a:spcBef>
                <a:spcPts val="0"/>
              </a:spcBef>
              <a:buSzPts val="1800"/>
              <a:buNone/>
              <a:defRPr/>
            </a:lvl6pPr>
            <a:lvl7pPr lvl="6" rtl="0">
              <a:spcBef>
                <a:spcPts val="0"/>
              </a:spcBef>
              <a:buSzPts val="1800"/>
              <a:buNone/>
              <a:defRPr/>
            </a:lvl7pPr>
            <a:lvl8pPr lvl="7" rtl="0">
              <a:spcBef>
                <a:spcPts val="0"/>
              </a:spcBef>
              <a:buSzPts val="1800"/>
              <a:buNone/>
              <a:defRPr/>
            </a:lvl8pPr>
            <a:lvl9pPr lvl="8" rtl="0">
              <a:spcBef>
                <a:spcPts val="0"/>
              </a:spcBef>
              <a:buSzPts val="1800"/>
              <a:buNone/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01325" y="1520975"/>
            <a:ext cx="2410200" cy="308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◍"/>
              <a:defRPr sz="1400"/>
            </a:lvl1pPr>
            <a:lvl2pPr lvl="1" rtl="0">
              <a:spcBef>
                <a:spcPts val="0"/>
              </a:spcBef>
              <a:buSzPts val="1400"/>
              <a:buChar char="◌"/>
              <a:defRPr sz="1400"/>
            </a:lvl2pPr>
            <a:lvl3pPr lvl="2" rtl="0">
              <a:spcBef>
                <a:spcPts val="0"/>
              </a:spcBef>
              <a:buSzPts val="1400"/>
              <a:buChar char="◌"/>
              <a:defRPr sz="1400"/>
            </a:lvl3pPr>
            <a:lvl4pPr lvl="3" rtl="0">
              <a:spcBef>
                <a:spcPts val="0"/>
              </a:spcBef>
              <a:buSzPts val="1400"/>
              <a:buChar char="◌"/>
              <a:defRPr sz="1400"/>
            </a:lvl4pPr>
            <a:lvl5pPr lvl="4" rtl="0">
              <a:spcBef>
                <a:spcPts val="0"/>
              </a:spcBef>
              <a:buSzPts val="1400"/>
              <a:buChar char="◌"/>
              <a:defRPr sz="1400"/>
            </a:lvl5pPr>
            <a:lvl6pPr lvl="5" rtl="0">
              <a:spcBef>
                <a:spcPts val="0"/>
              </a:spcBef>
              <a:buSzPts val="1400"/>
              <a:buChar char="◌"/>
              <a:defRPr sz="1400"/>
            </a:lvl6pPr>
            <a:lvl7pPr lvl="6" rtl="0">
              <a:spcBef>
                <a:spcPts val="0"/>
              </a:spcBef>
              <a:buSzPts val="1400"/>
              <a:buChar char="◌"/>
              <a:defRPr sz="1400"/>
            </a:lvl7pPr>
            <a:lvl8pPr lvl="7" rtl="0">
              <a:spcBef>
                <a:spcPts val="0"/>
              </a:spcBef>
              <a:buSzPts val="1400"/>
              <a:buChar char="◌"/>
              <a:defRPr sz="1400"/>
            </a:lvl8pPr>
            <a:lvl9pPr lvl="8" rtl="0">
              <a:spcBef>
                <a:spcPts val="0"/>
              </a:spcBef>
              <a:buSzPts val="1400"/>
              <a:buChar char="◌"/>
              <a:defRPr sz="1400"/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3334886" y="1520975"/>
            <a:ext cx="2410200" cy="308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◍"/>
              <a:defRPr sz="1400"/>
            </a:lvl1pPr>
            <a:lvl2pPr lvl="1" rtl="0">
              <a:spcBef>
                <a:spcPts val="0"/>
              </a:spcBef>
              <a:buSzPts val="1400"/>
              <a:buChar char="◌"/>
              <a:defRPr sz="1400"/>
            </a:lvl2pPr>
            <a:lvl3pPr lvl="2" rtl="0">
              <a:spcBef>
                <a:spcPts val="0"/>
              </a:spcBef>
              <a:buSzPts val="1400"/>
              <a:buChar char="◌"/>
              <a:defRPr sz="1400"/>
            </a:lvl3pPr>
            <a:lvl4pPr lvl="3" rtl="0">
              <a:spcBef>
                <a:spcPts val="0"/>
              </a:spcBef>
              <a:buSzPts val="1400"/>
              <a:buChar char="◌"/>
              <a:defRPr sz="1400"/>
            </a:lvl4pPr>
            <a:lvl5pPr lvl="4" rtl="0">
              <a:spcBef>
                <a:spcPts val="0"/>
              </a:spcBef>
              <a:buSzPts val="1400"/>
              <a:buChar char="◌"/>
              <a:defRPr sz="1400"/>
            </a:lvl5pPr>
            <a:lvl6pPr lvl="5" rtl="0">
              <a:spcBef>
                <a:spcPts val="0"/>
              </a:spcBef>
              <a:buSzPts val="1400"/>
              <a:buChar char="◌"/>
              <a:defRPr sz="1400"/>
            </a:lvl6pPr>
            <a:lvl7pPr lvl="6" rtl="0">
              <a:spcBef>
                <a:spcPts val="0"/>
              </a:spcBef>
              <a:buSzPts val="1400"/>
              <a:buChar char="◌"/>
              <a:defRPr sz="1400"/>
            </a:lvl7pPr>
            <a:lvl8pPr lvl="7" rtl="0">
              <a:spcBef>
                <a:spcPts val="0"/>
              </a:spcBef>
              <a:buSzPts val="1400"/>
              <a:buChar char="◌"/>
              <a:defRPr sz="1400"/>
            </a:lvl8pPr>
            <a:lvl9pPr lvl="8" rtl="0">
              <a:spcBef>
                <a:spcPts val="0"/>
              </a:spcBef>
              <a:buSzPts val="1400"/>
              <a:buChar char="◌"/>
              <a:defRPr sz="1400"/>
            </a:lvl9pPr>
          </a:lstStyle>
          <a:p/>
        </p:txBody>
      </p:sp>
      <p:sp>
        <p:nvSpPr>
          <p:cNvPr id="160" name="Shape 160"/>
          <p:cNvSpPr txBox="1"/>
          <p:nvPr>
            <p:ph idx="3" type="body"/>
          </p:nvPr>
        </p:nvSpPr>
        <p:spPr>
          <a:xfrm>
            <a:off x="5868447" y="1520975"/>
            <a:ext cx="2410200" cy="308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◍"/>
              <a:defRPr sz="1400"/>
            </a:lvl1pPr>
            <a:lvl2pPr lvl="1" rtl="0">
              <a:spcBef>
                <a:spcPts val="0"/>
              </a:spcBef>
              <a:buSzPts val="1400"/>
              <a:buChar char="◌"/>
              <a:defRPr sz="1400"/>
            </a:lvl2pPr>
            <a:lvl3pPr lvl="2" rtl="0">
              <a:spcBef>
                <a:spcPts val="0"/>
              </a:spcBef>
              <a:buSzPts val="1400"/>
              <a:buChar char="◌"/>
              <a:defRPr sz="1400"/>
            </a:lvl3pPr>
            <a:lvl4pPr lvl="3" rtl="0">
              <a:spcBef>
                <a:spcPts val="0"/>
              </a:spcBef>
              <a:buSzPts val="1400"/>
              <a:buChar char="◌"/>
              <a:defRPr sz="1400"/>
            </a:lvl4pPr>
            <a:lvl5pPr lvl="4" rtl="0">
              <a:spcBef>
                <a:spcPts val="0"/>
              </a:spcBef>
              <a:buSzPts val="1400"/>
              <a:buChar char="◌"/>
              <a:defRPr sz="1400"/>
            </a:lvl5pPr>
            <a:lvl6pPr lvl="5" rtl="0">
              <a:spcBef>
                <a:spcPts val="0"/>
              </a:spcBef>
              <a:buSzPts val="1400"/>
              <a:buChar char="◌"/>
              <a:defRPr sz="1400"/>
            </a:lvl6pPr>
            <a:lvl7pPr lvl="6" rtl="0">
              <a:spcBef>
                <a:spcPts val="0"/>
              </a:spcBef>
              <a:buSzPts val="1400"/>
              <a:buChar char="◌"/>
              <a:defRPr sz="1400"/>
            </a:lvl7pPr>
            <a:lvl8pPr lvl="7" rtl="0">
              <a:spcBef>
                <a:spcPts val="0"/>
              </a:spcBef>
              <a:buSzPts val="1400"/>
              <a:buChar char="◌"/>
              <a:defRPr sz="1400"/>
            </a:lvl8pPr>
            <a:lvl9pPr lvl="8" rtl="0">
              <a:spcBef>
                <a:spcPts val="0"/>
              </a:spcBef>
              <a:buSzPts val="1400"/>
              <a:buChar char="◌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Shape 162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63" name="Shape 163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Shape 185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800"/>
              <a:buNone/>
              <a:defRPr/>
            </a:lvl1pPr>
            <a:lvl2pPr lvl="1" rtl="0">
              <a:spcBef>
                <a:spcPts val="0"/>
              </a:spcBef>
              <a:buSzPts val="1800"/>
              <a:buNone/>
              <a:defRPr/>
            </a:lvl2pPr>
            <a:lvl3pPr lvl="2" rtl="0">
              <a:spcBef>
                <a:spcPts val="0"/>
              </a:spcBef>
              <a:buSzPts val="1800"/>
              <a:buNone/>
              <a:defRPr/>
            </a:lvl3pPr>
            <a:lvl4pPr lvl="3" rtl="0">
              <a:spcBef>
                <a:spcPts val="0"/>
              </a:spcBef>
              <a:buSzPts val="1800"/>
              <a:buNone/>
              <a:defRPr/>
            </a:lvl4pPr>
            <a:lvl5pPr lvl="4" rtl="0">
              <a:spcBef>
                <a:spcPts val="0"/>
              </a:spcBef>
              <a:buSzPts val="1800"/>
              <a:buNone/>
              <a:defRPr/>
            </a:lvl5pPr>
            <a:lvl6pPr lvl="5" rtl="0">
              <a:spcBef>
                <a:spcPts val="0"/>
              </a:spcBef>
              <a:buSzPts val="1800"/>
              <a:buNone/>
              <a:defRPr/>
            </a:lvl6pPr>
            <a:lvl7pPr lvl="6" rtl="0">
              <a:spcBef>
                <a:spcPts val="0"/>
              </a:spcBef>
              <a:buSzPts val="1800"/>
              <a:buNone/>
              <a:defRPr/>
            </a:lvl7pPr>
            <a:lvl8pPr lvl="7" rtl="0">
              <a:spcBef>
                <a:spcPts val="0"/>
              </a:spcBef>
              <a:buSzPts val="1800"/>
              <a:buNone/>
              <a:defRPr/>
            </a:lvl8pPr>
            <a:lvl9pPr lvl="8" rtl="0">
              <a:spcBef>
                <a:spcPts val="0"/>
              </a:spcBef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Shape 187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88" name="Shape 188"/>
            <p:cNvSpPr/>
            <p:nvPr/>
          </p:nvSpPr>
          <p:spPr>
            <a:xfrm>
              <a:off x="0" y="399570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343698" y="37683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flipH="1">
              <a:off x="4456350" y="3879852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4010402"/>
            <a:ext cx="8229600" cy="1133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360"/>
              </a:spcBef>
              <a:buSzPts val="14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Shape 212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13" name="Shape 21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32E6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480"/>
              </a:spcBef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480"/>
              </a:spcBef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360"/>
              </a:spcBef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360"/>
              </a:spcBef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360"/>
              </a:spcBef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360"/>
              </a:spcBef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360"/>
              </a:spcBef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360"/>
              </a:spcBef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dn-samples.mozilla.org/s/webrtc-capturestill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ctrTitle"/>
          </p:nvPr>
        </p:nvSpPr>
        <p:spPr>
          <a:xfrm>
            <a:off x="2878525" y="2070500"/>
            <a:ext cx="33870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solidFill>
                  <a:schemeClr val="lt1"/>
                </a:solidFill>
              </a:rPr>
              <a:t>Dumbstruck Gold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800"/>
          </a:p>
        </p:txBody>
      </p:sp>
      <p:sp>
        <p:nvSpPr>
          <p:cNvPr id="299" name="Shape 299"/>
          <p:cNvSpPr txBox="1"/>
          <p:nvPr/>
        </p:nvSpPr>
        <p:spPr>
          <a:xfrm>
            <a:off x="1337725" y="4366200"/>
            <a:ext cx="6468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Tristan Canova, Hamza Memon,</a:t>
            </a:r>
          </a:p>
          <a:p>
            <a:pPr indent="-69850" lvl="0" marL="0" rtl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Emmanuel Rosario, Grant Boughton, Wyatt Sawyer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Special Thanks to our clients!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Questions ???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Dumbstruck’s API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Need an API Key</a:t>
            </a:r>
          </a:p>
          <a:p>
            <a:pPr indent="-355600" lvl="0" marL="457200">
              <a:spcBef>
                <a:spcPts val="0"/>
              </a:spcBef>
              <a:buSzPts val="2000"/>
              <a:buChar char="◍"/>
            </a:pPr>
            <a:r>
              <a:rPr lang="en"/>
              <a:t>Get JSON data 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JSON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01" y="1217775"/>
            <a:ext cx="4428400" cy="36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WebRTC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1750800" y="1501700"/>
            <a:ext cx="56424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◍"/>
            </a:pPr>
            <a:r>
              <a:rPr b="1" lang="en" sz="2400"/>
              <a:t>W</a:t>
            </a:r>
            <a:r>
              <a:rPr lang="en" sz="2400"/>
              <a:t>eb </a:t>
            </a:r>
            <a:r>
              <a:rPr b="1" lang="en" sz="2400"/>
              <a:t>R</a:t>
            </a:r>
            <a:r>
              <a:rPr lang="en" sz="2400"/>
              <a:t>eal </a:t>
            </a:r>
            <a:r>
              <a:rPr b="1" lang="en" sz="2400"/>
              <a:t>T</a:t>
            </a:r>
            <a:r>
              <a:rPr lang="en" sz="2400"/>
              <a:t>ime </a:t>
            </a:r>
            <a:r>
              <a:rPr b="1" lang="en" sz="2400"/>
              <a:t>C</a:t>
            </a:r>
            <a:r>
              <a:rPr lang="en" sz="2400"/>
              <a:t>ommunication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◍"/>
            </a:pPr>
            <a:r>
              <a:rPr lang="en" sz="2400"/>
              <a:t>Before WebRTC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◍"/>
            </a:pPr>
            <a:r>
              <a:rPr lang="en" sz="2400"/>
              <a:t>How we will use it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◍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http://mdn-samples.mozilla.org/s/webrtc-capturestill/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◍"/>
            </a:pPr>
            <a:r>
              <a:rPr lang="en" sz="2400"/>
              <a:t>https://test-developers.dumbstruck.com/api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763" y="3955450"/>
            <a:ext cx="1554225" cy="10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Data-Driven Documents (D3)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Char char="◍"/>
            </a:pPr>
            <a:r>
              <a:rPr lang="en" sz="2400">
                <a:solidFill>
                  <a:srgbClr val="FFFFFF"/>
                </a:solidFill>
              </a:rPr>
              <a:t>Visualize data</a:t>
            </a:r>
          </a:p>
          <a:p>
            <a:pPr indent="-381000" lvl="0" marL="457200" rtl="0">
              <a:spcBef>
                <a:spcPts val="0"/>
              </a:spcBef>
              <a:buClr>
                <a:srgbClr val="8E7CC3"/>
              </a:buClr>
              <a:buSzPts val="2400"/>
              <a:buChar char="◍"/>
            </a:pPr>
            <a:r>
              <a:rPr lang="en" sz="2400">
                <a:solidFill>
                  <a:srgbClr val="FFFFFF"/>
                </a:solidFill>
              </a:rPr>
              <a:t>Provides effective tools to manipulate documents based on data</a:t>
            </a:r>
          </a:p>
        </p:txBody>
      </p:sp>
      <p:pic>
        <p:nvPicPr>
          <p:cNvPr descr="Logo_D3.svg.png"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090" y="632875"/>
            <a:ext cx="1005860" cy="95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PRESENTATION MATERIAL ASSIGNMENTS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umbstruckLogin.jpg"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meraCalibration.jpg"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48" y="0"/>
            <a:ext cx="82881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ashboard.jpg"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Utilization of tools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◌"/>
            </a:pPr>
            <a:r>
              <a:rPr lang="en"/>
              <a:t>GitHub, Zenhub, slack etc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More planning and thorough communication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◌"/>
            </a:pPr>
            <a:r>
              <a:rPr lang="en"/>
              <a:t>Understanding what is required, due dates, goals etc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Feedback and Adjustments</a:t>
            </a:r>
          </a:p>
          <a:p>
            <a:pPr indent="-355600" lvl="1" marL="914400" rtl="0">
              <a:spcBef>
                <a:spcPts val="0"/>
              </a:spcBef>
              <a:buSzPts val="2000"/>
              <a:buChar char="◌"/>
            </a:pPr>
            <a:r>
              <a:rPr lang="en"/>
              <a:t>Update story point weights, create better stories, more stories of smaller weight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