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DCBCD-1928-4029-B503-22C7A6A4E4B6}" type="datetimeFigureOut">
              <a:rPr lang="tr-TR" smtClean="0"/>
              <a:t>7.01.2020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D95D2-58C1-42C0-BCA4-F9BA01C6AE5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144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3D95D2-58C1-42C0-BCA4-F9BA01C6AE5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123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FCE0D18-FA90-4496-B3BC-98A9D8BC4848}" type="datetimeFigureOut">
              <a:rPr lang="tr-TR" smtClean="0"/>
              <a:t>7.01.2020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310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0D18-FA90-4496-B3BC-98A9D8BC4848}" type="datetimeFigureOut">
              <a:rPr lang="tr-TR" smtClean="0"/>
              <a:t>7.01.2020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572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0D18-FA90-4496-B3BC-98A9D8BC4848}" type="datetimeFigureOut">
              <a:rPr lang="tr-TR" smtClean="0"/>
              <a:t>7.01.2020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2383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0D18-FA90-4496-B3BC-98A9D8BC4848}" type="datetimeFigureOut">
              <a:rPr lang="tr-TR" smtClean="0"/>
              <a:t>7.01.2020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097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0D18-FA90-4496-B3BC-98A9D8BC4848}" type="datetimeFigureOut">
              <a:rPr lang="tr-TR" smtClean="0"/>
              <a:t>7.01.2020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2997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0D18-FA90-4496-B3BC-98A9D8BC4848}" type="datetimeFigureOut">
              <a:rPr lang="tr-TR" smtClean="0"/>
              <a:t>7.01.2020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3908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0D18-FA90-4496-B3BC-98A9D8BC4848}" type="datetimeFigureOut">
              <a:rPr lang="tr-TR" smtClean="0"/>
              <a:t>7.01.2020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717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0D18-FA90-4496-B3BC-98A9D8BC4848}" type="datetimeFigureOut">
              <a:rPr lang="tr-TR" smtClean="0"/>
              <a:t>7.01.2020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271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0D18-FA90-4496-B3BC-98A9D8BC4848}" type="datetimeFigureOut">
              <a:rPr lang="tr-TR" smtClean="0"/>
              <a:t>7.01.2020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717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0D18-FA90-4496-B3BC-98A9D8BC4848}" type="datetimeFigureOut">
              <a:rPr lang="tr-TR" smtClean="0"/>
              <a:t>7.01.2020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481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0D18-FA90-4496-B3BC-98A9D8BC4848}" type="datetimeFigureOut">
              <a:rPr lang="tr-TR" smtClean="0"/>
              <a:t>7.01.2020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0176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0D18-FA90-4496-B3BC-98A9D8BC4848}" type="datetimeFigureOut">
              <a:rPr lang="tr-TR" smtClean="0"/>
              <a:t>7.01.2020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9306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0D18-FA90-4496-B3BC-98A9D8BC4848}" type="datetimeFigureOut">
              <a:rPr lang="tr-TR" smtClean="0"/>
              <a:t>7.01.2020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931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0D18-FA90-4496-B3BC-98A9D8BC4848}" type="datetimeFigureOut">
              <a:rPr lang="tr-TR" smtClean="0"/>
              <a:t>7.01.2020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856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0D18-FA90-4496-B3BC-98A9D8BC4848}" type="datetimeFigureOut">
              <a:rPr lang="tr-TR" smtClean="0"/>
              <a:t>7.01.2020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669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0D18-FA90-4496-B3BC-98A9D8BC4848}" type="datetimeFigureOut">
              <a:rPr lang="tr-TR" smtClean="0"/>
              <a:t>7.01.2020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411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0D18-FA90-4496-B3BC-98A9D8BC4848}" type="datetimeFigureOut">
              <a:rPr lang="tr-TR" smtClean="0"/>
              <a:t>7.01.2020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6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E0D18-FA90-4496-B3BC-98A9D8BC4848}" type="datetimeFigureOut">
              <a:rPr lang="tr-TR" smtClean="0"/>
              <a:t>7.01.2020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5D831-5003-4375-A97E-78EC0F985D9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1306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E733DD8A-AD3D-4D60-B73D-DAC111745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71" y="1773238"/>
            <a:ext cx="12293600" cy="5084762"/>
          </a:xfrm>
        </p:spPr>
        <p:txBody>
          <a:bodyPr>
            <a:normAutofit/>
          </a:bodyPr>
          <a:lstStyle/>
          <a:p>
            <a:pPr algn="ctr"/>
            <a:r>
              <a:rPr lang="tr-TR" sz="3600" dirty="0">
                <a:solidFill>
                  <a:srgbClr val="FFFF00"/>
                </a:solidFill>
                <a:latin typeface="Agency FB" panose="020B0503020202020204" pitchFamily="34" charset="0"/>
              </a:rPr>
              <a:t>Fenerbahçe Üniversitesi</a:t>
            </a:r>
          </a:p>
          <a:p>
            <a:pPr algn="ctr"/>
            <a:r>
              <a:rPr lang="tr-TR" sz="3600" dirty="0">
                <a:solidFill>
                  <a:srgbClr val="FFFF00"/>
                </a:solidFill>
                <a:latin typeface="Agency FB" panose="020B0503020202020204" pitchFamily="34" charset="0"/>
              </a:rPr>
              <a:t>Bilgisayar Mühendisliği</a:t>
            </a:r>
          </a:p>
          <a:p>
            <a:pPr algn="ctr"/>
            <a:r>
              <a:rPr lang="tr-TR" sz="3600" dirty="0">
                <a:solidFill>
                  <a:srgbClr val="FFFF00"/>
                </a:solidFill>
                <a:latin typeface="Agency FB" panose="020B0503020202020204" pitchFamily="34" charset="0"/>
              </a:rPr>
              <a:t>BLM 103 </a:t>
            </a:r>
            <a:r>
              <a:rPr lang="tr-TR" sz="3600" dirty="0" err="1">
                <a:solidFill>
                  <a:srgbClr val="FFFF00"/>
                </a:solidFill>
                <a:latin typeface="Agency FB" panose="020B0503020202020204" pitchFamily="34" charset="0"/>
              </a:rPr>
              <a:t>Pong</a:t>
            </a:r>
            <a:r>
              <a:rPr lang="tr-TR" sz="3600" dirty="0">
                <a:solidFill>
                  <a:srgbClr val="FFFF00"/>
                </a:solidFill>
                <a:latin typeface="Agency FB" panose="020B0503020202020204" pitchFamily="34" charset="0"/>
              </a:rPr>
              <a:t> Proje Sunumu</a:t>
            </a:r>
          </a:p>
          <a:p>
            <a:pPr algn="ctr"/>
            <a:endParaRPr lang="tr-TR" dirty="0">
              <a:solidFill>
                <a:srgbClr val="FFFF00"/>
              </a:solidFill>
              <a:latin typeface="Agency FB" panose="020B0503020202020204" pitchFamily="34" charset="0"/>
            </a:endParaRPr>
          </a:p>
          <a:p>
            <a:pPr algn="ctr"/>
            <a:r>
              <a:rPr lang="tr-TR" dirty="0">
                <a:solidFill>
                  <a:srgbClr val="FFFF00"/>
                </a:solidFill>
                <a:latin typeface="Agency FB" panose="020B0503020202020204" pitchFamily="34" charset="0"/>
              </a:rPr>
              <a:t>Ogün Berat Gürses 190301005 </a:t>
            </a:r>
          </a:p>
          <a:p>
            <a:pPr algn="ctr"/>
            <a:r>
              <a:rPr lang="tr-TR" dirty="0">
                <a:solidFill>
                  <a:srgbClr val="FFFF00"/>
                </a:solidFill>
                <a:latin typeface="Agency FB" panose="020B0503020202020204" pitchFamily="34" charset="0"/>
              </a:rPr>
              <a:t>  Mehmet Çolak 190301022</a:t>
            </a:r>
          </a:p>
          <a:p>
            <a:pPr algn="ctr"/>
            <a:endParaRPr lang="tr-TR" dirty="0">
              <a:solidFill>
                <a:srgbClr val="FFFF00"/>
              </a:solidFill>
              <a:latin typeface="Agency FB" panose="020B0503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20BE56B-DFEC-4F4A-8888-A60E99358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517" y="92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6FB52252-8F91-4620-9BB8-1F70231F6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92075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7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84B9A6-6E02-4A52-AA4F-DE1B5F633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1999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FFFF00"/>
                </a:solidFill>
              </a:rPr>
              <a:t>         </a:t>
            </a:r>
          </a:p>
          <a:p>
            <a:pPr marL="0" indent="0">
              <a:buNone/>
            </a:pPr>
            <a:r>
              <a:rPr lang="tr-TR" sz="3600" dirty="0">
                <a:solidFill>
                  <a:srgbClr val="FFFF00"/>
                </a:solidFill>
              </a:rPr>
              <a:t>        Sunum İçeriği</a:t>
            </a:r>
          </a:p>
          <a:p>
            <a:pPr lvl="2"/>
            <a:r>
              <a:rPr lang="tr-TR" sz="3000" dirty="0">
                <a:solidFill>
                  <a:srgbClr val="FFFF00"/>
                </a:solidFill>
              </a:rPr>
              <a:t>SDL kütüphanesi hakkında kısa bilgi</a:t>
            </a:r>
          </a:p>
          <a:p>
            <a:pPr lvl="2"/>
            <a:r>
              <a:rPr lang="tr-TR" sz="3000" dirty="0" err="1">
                <a:solidFill>
                  <a:srgbClr val="FFFF00"/>
                </a:solidFill>
              </a:rPr>
              <a:t>Pong</a:t>
            </a:r>
            <a:r>
              <a:rPr lang="tr-TR" sz="3000" dirty="0">
                <a:solidFill>
                  <a:srgbClr val="FFFF00"/>
                </a:solidFill>
              </a:rPr>
              <a:t> oyununda Yapay Zeka hareket atamaları nasıl yapılır ?</a:t>
            </a:r>
          </a:p>
          <a:p>
            <a:pPr lvl="2"/>
            <a:r>
              <a:rPr lang="tr-TR" sz="3000" dirty="0" err="1">
                <a:solidFill>
                  <a:srgbClr val="FFFF00"/>
                </a:solidFill>
              </a:rPr>
              <a:t>Pong</a:t>
            </a:r>
            <a:r>
              <a:rPr lang="tr-TR" sz="3000" dirty="0">
                <a:solidFill>
                  <a:srgbClr val="FFFF00"/>
                </a:solidFill>
              </a:rPr>
              <a:t> oyunu zorluk derecesi belirleme nasıl yapılır ?</a:t>
            </a:r>
          </a:p>
          <a:p>
            <a:pPr lvl="2"/>
            <a:r>
              <a:rPr lang="tr-TR" sz="3000" dirty="0">
                <a:solidFill>
                  <a:srgbClr val="FFFF00"/>
                </a:solidFill>
              </a:rPr>
              <a:t>Zorluk derecesine belirlemede tuş atamaları nasıl yapılır ?</a:t>
            </a:r>
          </a:p>
          <a:p>
            <a:pPr marL="914400" lvl="2" indent="0">
              <a:buNone/>
            </a:pPr>
            <a:endParaRPr lang="tr-TR" sz="3000" dirty="0">
              <a:solidFill>
                <a:srgbClr val="FFFF00"/>
              </a:solidFill>
            </a:endParaRPr>
          </a:p>
          <a:p>
            <a:pPr lvl="2"/>
            <a:endParaRPr lang="tr-TR" sz="3000" dirty="0">
              <a:solidFill>
                <a:srgbClr val="FFFF00"/>
              </a:solidFill>
            </a:endParaRPr>
          </a:p>
          <a:p>
            <a:pPr lvl="2"/>
            <a:endParaRPr lang="tr-TR" sz="30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tr-TR" sz="3600" dirty="0">
              <a:solidFill>
                <a:srgbClr val="FFFF00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37DC68D-2092-4230-9AE5-786646B68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925" y="575310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4A5967-1B65-408E-A852-61CF0CCBD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2" y="0"/>
            <a:ext cx="10117138" cy="58197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sz="3900" dirty="0">
                <a:solidFill>
                  <a:srgbClr val="FFFF00"/>
                </a:solidFill>
                <a:latin typeface="+mj-lt"/>
              </a:rPr>
              <a:t>1)SDL kütüphanesi hakkında kısa bilgi</a:t>
            </a:r>
          </a:p>
          <a:p>
            <a:pPr marL="0" indent="0">
              <a:buNone/>
            </a:pPr>
            <a:r>
              <a:rPr lang="tr-TR" sz="2600" dirty="0">
                <a:solidFill>
                  <a:srgbClr val="FFFF00"/>
                </a:solidFill>
              </a:rPr>
              <a:t>SDL (Simple </a:t>
            </a:r>
            <a:r>
              <a:rPr lang="tr-TR" sz="2600" dirty="0" err="1">
                <a:solidFill>
                  <a:srgbClr val="FFFF00"/>
                </a:solidFill>
              </a:rPr>
              <a:t>DirectMedia</a:t>
            </a:r>
            <a:r>
              <a:rPr lang="tr-TR" sz="2600" dirty="0">
                <a:solidFill>
                  <a:srgbClr val="FFFF00"/>
                </a:solidFill>
              </a:rPr>
              <a:t> </a:t>
            </a:r>
            <a:r>
              <a:rPr lang="tr-TR" sz="2600" dirty="0" err="1">
                <a:solidFill>
                  <a:srgbClr val="FFFF00"/>
                </a:solidFill>
              </a:rPr>
              <a:t>Layer</a:t>
            </a:r>
            <a:r>
              <a:rPr lang="tr-TR" sz="2600" dirty="0">
                <a:solidFill>
                  <a:srgbClr val="FFFF00"/>
                </a:solidFill>
              </a:rPr>
              <a:t>), ilk olarak 1998 yılında Sam </a:t>
            </a:r>
            <a:r>
              <a:rPr lang="tr-TR" sz="2600" dirty="0" err="1">
                <a:solidFill>
                  <a:srgbClr val="FFFF00"/>
                </a:solidFill>
              </a:rPr>
              <a:t>Lantinga</a:t>
            </a:r>
            <a:r>
              <a:rPr lang="tr-TR" sz="2600" dirty="0">
                <a:solidFill>
                  <a:srgbClr val="FFFF00"/>
                </a:solidFill>
              </a:rPr>
              <a:t> tarafından C programlama dili ile yazılmış, çapraz platform, özgür ve açık kaynak kodlu yazılım çoklu ortam kütüphanesi. Birçok platformda değişikliğe gerek duymadan grafik, ses, klavye, fare etkileşimi sunan bir arabirim niteliğindedir.</a:t>
            </a:r>
          </a:p>
          <a:p>
            <a:pPr marL="0" indent="0">
              <a:buNone/>
            </a:pPr>
            <a:r>
              <a:rPr lang="tr-TR" sz="2600" dirty="0">
                <a:solidFill>
                  <a:srgbClr val="FFFF00"/>
                </a:solidFill>
              </a:rPr>
              <a:t>Yazılım geliştiriciler SDL kullanarak birçok platform (Linux, </a:t>
            </a:r>
            <a:r>
              <a:rPr lang="tr-TR" sz="2600" dirty="0" err="1">
                <a:solidFill>
                  <a:srgbClr val="FFFF00"/>
                </a:solidFill>
              </a:rPr>
              <a:t>Syllable</a:t>
            </a:r>
            <a:r>
              <a:rPr lang="tr-TR" sz="2600" dirty="0">
                <a:solidFill>
                  <a:srgbClr val="FFFF00"/>
                </a:solidFill>
              </a:rPr>
              <a:t>, </a:t>
            </a:r>
            <a:r>
              <a:rPr lang="tr-TR" sz="2600" dirty="0" err="1">
                <a:solidFill>
                  <a:srgbClr val="FFFF00"/>
                </a:solidFill>
              </a:rPr>
              <a:t>Haiku</a:t>
            </a:r>
            <a:r>
              <a:rPr lang="tr-TR" sz="2600" dirty="0">
                <a:solidFill>
                  <a:srgbClr val="FFFF00"/>
                </a:solidFill>
              </a:rPr>
              <a:t>, </a:t>
            </a:r>
            <a:r>
              <a:rPr lang="tr-TR" sz="2600" dirty="0" err="1">
                <a:solidFill>
                  <a:srgbClr val="FFFF00"/>
                </a:solidFill>
              </a:rPr>
              <a:t>OpenVMS</a:t>
            </a:r>
            <a:r>
              <a:rPr lang="tr-TR" sz="2600" dirty="0">
                <a:solidFill>
                  <a:srgbClr val="FFFF00"/>
                </a:solidFill>
              </a:rPr>
              <a:t>, Windows ve Mac vb.) için bilgisayar oyunları ve çoklu ortam uygulamaları geliştirebilirler.</a:t>
            </a:r>
          </a:p>
          <a:p>
            <a:pPr marL="0" indent="0">
              <a:buNone/>
            </a:pPr>
            <a:r>
              <a:rPr lang="tr-TR" sz="2600" dirty="0">
                <a:solidFill>
                  <a:srgbClr val="FFFF00"/>
                </a:solidFill>
              </a:rPr>
              <a:t>Zaman içerisinde C dilinin dışında C++, </a:t>
            </a:r>
            <a:r>
              <a:rPr lang="tr-TR" sz="2600" dirty="0" err="1">
                <a:solidFill>
                  <a:srgbClr val="FFFF00"/>
                </a:solidFill>
              </a:rPr>
              <a:t>Perl</a:t>
            </a:r>
            <a:r>
              <a:rPr lang="tr-TR" sz="2600" dirty="0">
                <a:solidFill>
                  <a:srgbClr val="FFFF00"/>
                </a:solidFill>
              </a:rPr>
              <a:t>, </a:t>
            </a:r>
            <a:r>
              <a:rPr lang="tr-TR" sz="2600" dirty="0" err="1">
                <a:solidFill>
                  <a:srgbClr val="FFFF00"/>
                </a:solidFill>
              </a:rPr>
              <a:t>Python</a:t>
            </a:r>
            <a:r>
              <a:rPr lang="tr-TR" sz="2600" dirty="0">
                <a:solidFill>
                  <a:srgbClr val="FFFF00"/>
                </a:solidFill>
              </a:rPr>
              <a:t> ve Pascal gibi birçok popüler dil içinde SDL kütüphaneleri geliştirilmiş, yaygın olarak kullanılmaktadır.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8139C08-8826-4316-8483-E6EE3BE6E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925" y="575310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1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505CA7-D018-47B5-8E5C-5E9DAE936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628" y="0"/>
            <a:ext cx="10160001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600" dirty="0">
                <a:solidFill>
                  <a:srgbClr val="FFFF00"/>
                </a:solidFill>
              </a:rPr>
              <a:t>2)</a:t>
            </a:r>
            <a:r>
              <a:rPr lang="tr-TR" sz="3600" dirty="0" err="1">
                <a:solidFill>
                  <a:srgbClr val="FFFF00"/>
                </a:solidFill>
              </a:rPr>
              <a:t>Pong</a:t>
            </a:r>
            <a:r>
              <a:rPr lang="tr-TR" sz="3600" dirty="0">
                <a:solidFill>
                  <a:srgbClr val="FFFF00"/>
                </a:solidFill>
              </a:rPr>
              <a:t> oyununda Yapay Zeka hareket atamaları nasıl yapılır ?</a:t>
            </a:r>
          </a:p>
          <a:p>
            <a:pPr marL="0" indent="0">
              <a:buNone/>
            </a:pPr>
            <a:endParaRPr lang="tr-TR" sz="36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tr-TR" sz="3600" dirty="0">
              <a:solidFill>
                <a:srgbClr val="FFFF00"/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0850A89-9BF0-460F-894D-59DCD1B6F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962" y="1360623"/>
            <a:ext cx="3113313" cy="527830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3D21B294-BABE-4D6D-ABA0-28D84A7A72E7}"/>
              </a:ext>
            </a:extLst>
          </p:cNvPr>
          <p:cNvSpPr txBox="1"/>
          <p:nvPr/>
        </p:nvSpPr>
        <p:spPr>
          <a:xfrm>
            <a:off x="1762191" y="1360622"/>
            <a:ext cx="46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rgbClr val="FFFF00"/>
                </a:solidFill>
              </a:rPr>
              <a:t>A)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457EAD0A-9B31-4918-916A-3284CEDE5DB9}"/>
              </a:ext>
            </a:extLst>
          </p:cNvPr>
          <p:cNvSpPr txBox="1"/>
          <p:nvPr/>
        </p:nvSpPr>
        <p:spPr>
          <a:xfrm>
            <a:off x="5864029" y="1360621"/>
            <a:ext cx="463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rgbClr val="FFFF00"/>
                </a:solidFill>
              </a:rPr>
              <a:t>B)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DBB579DF-2C0C-4553-A8C3-7632C09CF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724" y="1360622"/>
            <a:ext cx="3113313" cy="5278301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A91FFCC1-15DD-454F-85A7-93CE4F7E0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925" y="575310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5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8D5C60-AF0D-4DF9-8911-574A01927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608" y="0"/>
            <a:ext cx="10156054" cy="6858000"/>
          </a:xfrm>
        </p:spPr>
        <p:txBody>
          <a:bodyPr/>
          <a:lstStyle/>
          <a:p>
            <a:pPr marL="0" indent="0">
              <a:buNone/>
            </a:pPr>
            <a:r>
              <a:rPr lang="tr-TR" sz="3600" dirty="0">
                <a:solidFill>
                  <a:srgbClr val="FFFF00"/>
                </a:solidFill>
              </a:rPr>
              <a:t>3)</a:t>
            </a:r>
            <a:r>
              <a:rPr lang="tr-TR" sz="3600" dirty="0" err="1">
                <a:solidFill>
                  <a:srgbClr val="FFFF00"/>
                </a:solidFill>
              </a:rPr>
              <a:t>Pong</a:t>
            </a:r>
            <a:r>
              <a:rPr lang="tr-TR" sz="3600" dirty="0">
                <a:solidFill>
                  <a:srgbClr val="FFFF00"/>
                </a:solidFill>
              </a:rPr>
              <a:t> oyunu zorluk derecesi belirleme nasıl yapılır ?</a:t>
            </a:r>
          </a:p>
          <a:p>
            <a:pPr marL="0" indent="0">
              <a:buNone/>
            </a:pPr>
            <a:endParaRPr lang="tr-TR" sz="3600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E86EB9B7-F297-44D1-8AFC-DE94DAD2D334}"/>
              </a:ext>
            </a:extLst>
          </p:cNvPr>
          <p:cNvSpPr/>
          <p:nvPr/>
        </p:nvSpPr>
        <p:spPr>
          <a:xfrm>
            <a:off x="2107646" y="1130924"/>
            <a:ext cx="453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FFFF00"/>
                </a:solidFill>
              </a:rPr>
              <a:t>A)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A834A69C-FC54-4D8F-A379-88534AD5BC16}"/>
              </a:ext>
            </a:extLst>
          </p:cNvPr>
          <p:cNvSpPr/>
          <p:nvPr/>
        </p:nvSpPr>
        <p:spPr>
          <a:xfrm>
            <a:off x="6520338" y="1130924"/>
            <a:ext cx="421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FFFF00"/>
                </a:solidFill>
              </a:rPr>
              <a:t>B)</a:t>
            </a: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1008245E-C83D-4571-AAA4-F5D002A72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442" y="1130924"/>
            <a:ext cx="3113313" cy="5278301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B6888681-3433-4ABC-A0DD-E8C00BB81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347" y="1130924"/>
            <a:ext cx="3113313" cy="5278301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6BE083E7-BA82-4A78-9AF6-7954D3127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825" y="5762625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4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906EFF-AB94-4CB1-8932-F4E423BDD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662" y="0"/>
            <a:ext cx="10098088" cy="6858000"/>
          </a:xfrm>
        </p:spPr>
        <p:txBody>
          <a:bodyPr/>
          <a:lstStyle/>
          <a:p>
            <a:pPr marL="0" indent="0">
              <a:buNone/>
            </a:pPr>
            <a:r>
              <a:rPr lang="tr-TR" sz="3200" dirty="0">
                <a:solidFill>
                  <a:srgbClr val="FFFF00"/>
                </a:solidFill>
              </a:rPr>
              <a:t>4)Zorluk derecesine belirlemede tuş atamaları nasıl yapılır ?</a:t>
            </a:r>
          </a:p>
          <a:p>
            <a:endParaRPr lang="tr-TR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92FF817-165B-400F-895A-D7A08235F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558" y="1066847"/>
            <a:ext cx="3113313" cy="5278301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3CB7F70-6D6E-4040-803C-CD1706E7A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974" y="1066846"/>
            <a:ext cx="3113313" cy="5278301"/>
          </a:xfrm>
          <a:prstGeom prst="rect">
            <a:avLst/>
          </a:prstGeom>
        </p:spPr>
      </p:pic>
      <p:sp>
        <p:nvSpPr>
          <p:cNvPr id="11" name="Dikdörtgen 10">
            <a:extLst>
              <a:ext uri="{FF2B5EF4-FFF2-40B4-BE49-F238E27FC236}">
                <a16:creationId xmlns:a16="http://schemas.microsoft.com/office/drawing/2014/main" id="{2ADA5192-9F14-461D-9F08-095D66C1E333}"/>
              </a:ext>
            </a:extLst>
          </p:cNvPr>
          <p:cNvSpPr/>
          <p:nvPr/>
        </p:nvSpPr>
        <p:spPr>
          <a:xfrm>
            <a:off x="921640" y="1066846"/>
            <a:ext cx="453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FFFF00"/>
                </a:solidFill>
              </a:rPr>
              <a:t>A)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DB5F2210-7DCB-4969-86F3-564BC28FF81A}"/>
              </a:ext>
            </a:extLst>
          </p:cNvPr>
          <p:cNvSpPr/>
          <p:nvPr/>
        </p:nvSpPr>
        <p:spPr>
          <a:xfrm>
            <a:off x="5268679" y="1066846"/>
            <a:ext cx="4219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FFFF00"/>
                </a:solidFill>
              </a:rPr>
              <a:t>B)</a:t>
            </a: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912D2709-58F9-429C-910B-7AC78B05F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925" y="575310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1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Sıcak Mavi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308</TotalTime>
  <Words>206</Words>
  <Application>Microsoft Office PowerPoint</Application>
  <PresentationFormat>Geniş ekran</PresentationFormat>
  <Paragraphs>28</Paragraphs>
  <Slides>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1" baseType="lpstr">
      <vt:lpstr>Agency FB</vt:lpstr>
      <vt:lpstr>Arial</vt:lpstr>
      <vt:lpstr>Calibri</vt:lpstr>
      <vt:lpstr>Tw Cen MT</vt:lpstr>
      <vt:lpstr>Devre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ogün berat gürses</dc:creator>
  <cp:lastModifiedBy>ogün berat gürses</cp:lastModifiedBy>
  <cp:revision>16</cp:revision>
  <dcterms:created xsi:type="dcterms:W3CDTF">2020-01-07T15:33:26Z</dcterms:created>
  <dcterms:modified xsi:type="dcterms:W3CDTF">2020-01-07T20:49:20Z</dcterms:modified>
</cp:coreProperties>
</file>