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D42B7-47C1-454E-9FF9-169CC29B2A0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l-PL"/>
        </a:p>
      </dgm:t>
    </dgm:pt>
    <dgm:pt modelId="{F089D96F-6EE8-4AFD-8390-8496DF7482B9}">
      <dgm:prSet phldrT="[Tekst]" custT="1"/>
      <dgm:spPr/>
      <dgm:t>
        <a:bodyPr/>
        <a:lstStyle/>
        <a:p>
          <a:r>
            <a:rPr lang="pl-PL" sz="2000" dirty="0" smtClean="0"/>
            <a:t>7. Aplikacja typu Rejestracja/ logowanie</a:t>
          </a:r>
          <a:endParaRPr lang="pl-PL" sz="2000" dirty="0"/>
        </a:p>
      </dgm:t>
    </dgm:pt>
    <dgm:pt modelId="{30E3E36F-BB46-405A-A57B-8B10E574AB10}" type="parTrans" cxnId="{536FB58F-838D-465F-991A-7760470C6E2A}">
      <dgm:prSet/>
      <dgm:spPr/>
      <dgm:t>
        <a:bodyPr/>
        <a:lstStyle/>
        <a:p>
          <a:endParaRPr lang="pl-PL"/>
        </a:p>
      </dgm:t>
    </dgm:pt>
    <dgm:pt modelId="{48186E0E-C5FC-483C-BB62-BF4321212AFA}" type="sibTrans" cxnId="{536FB58F-838D-465F-991A-7760470C6E2A}">
      <dgm:prSet/>
      <dgm:spPr/>
      <dgm:t>
        <a:bodyPr/>
        <a:lstStyle/>
        <a:p>
          <a:endParaRPr lang="pl-PL"/>
        </a:p>
      </dgm:t>
    </dgm:pt>
    <dgm:pt modelId="{8A0BC8CE-412B-4E84-BF76-15076F6FB71B}">
      <dgm:prSet custT="1"/>
      <dgm:spPr/>
      <dgm:t>
        <a:bodyPr/>
        <a:lstStyle/>
        <a:p>
          <a:r>
            <a:rPr lang="pl-PL" sz="2000" dirty="0" smtClean="0"/>
            <a:t>10. Aplikacja Lista zakupów</a:t>
          </a:r>
        </a:p>
      </dgm:t>
    </dgm:pt>
    <dgm:pt modelId="{877DC68E-337B-4F20-803D-8F7F45C047F3}" type="parTrans" cxnId="{CE8BFA7A-FED2-48EB-BBDD-2E13BC7A7EE2}">
      <dgm:prSet/>
      <dgm:spPr/>
      <dgm:t>
        <a:bodyPr/>
        <a:lstStyle/>
        <a:p>
          <a:endParaRPr lang="pl-PL"/>
        </a:p>
      </dgm:t>
    </dgm:pt>
    <dgm:pt modelId="{94D76BC6-DA37-4218-9222-4ED13BD79774}" type="sibTrans" cxnId="{CE8BFA7A-FED2-48EB-BBDD-2E13BC7A7EE2}">
      <dgm:prSet/>
      <dgm:spPr/>
      <dgm:t>
        <a:bodyPr/>
        <a:lstStyle/>
        <a:p>
          <a:endParaRPr lang="pl-PL"/>
        </a:p>
      </dgm:t>
    </dgm:pt>
    <dgm:pt modelId="{AF7852B4-9A1D-4E6E-A574-DC9E4009AA66}">
      <dgm:prSet custT="1"/>
      <dgm:spPr/>
      <dgm:t>
        <a:bodyPr/>
        <a:lstStyle/>
        <a:p>
          <a:r>
            <a:rPr lang="pl-PL" sz="2000" dirty="0" smtClean="0"/>
            <a:t>1. Aplikacja Lista zadań</a:t>
          </a:r>
          <a:endParaRPr lang="pl-PL" sz="2000" dirty="0"/>
        </a:p>
      </dgm:t>
    </dgm:pt>
    <dgm:pt modelId="{B0B5D909-2A67-4A82-9ADC-C2613730E045}" type="parTrans" cxnId="{FE417974-A78B-486F-9ADB-2E8DD35F5846}">
      <dgm:prSet/>
      <dgm:spPr/>
      <dgm:t>
        <a:bodyPr/>
        <a:lstStyle/>
        <a:p>
          <a:endParaRPr lang="pl-PL"/>
        </a:p>
      </dgm:t>
    </dgm:pt>
    <dgm:pt modelId="{426A0BB7-361B-4344-A024-8A95AA251CD1}" type="sibTrans" cxnId="{FE417974-A78B-486F-9ADB-2E8DD35F5846}">
      <dgm:prSet/>
      <dgm:spPr/>
      <dgm:t>
        <a:bodyPr/>
        <a:lstStyle/>
        <a:p>
          <a:endParaRPr lang="pl-PL"/>
        </a:p>
      </dgm:t>
    </dgm:pt>
    <dgm:pt modelId="{A5313C6C-2A77-4B99-83DE-14879869C63C}" type="pres">
      <dgm:prSet presAssocID="{AE0D42B7-47C1-454E-9FF9-169CC29B2A0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576A8F1-DAD0-444D-B91F-CFF43CBFBC51}" type="pres">
      <dgm:prSet presAssocID="{AE0D42B7-47C1-454E-9FF9-169CC29B2A01}" presName="cycle" presStyleCnt="0"/>
      <dgm:spPr/>
    </dgm:pt>
    <dgm:pt modelId="{4B12DBDA-5F7A-43D3-B849-D8B9C11A59CA}" type="pres">
      <dgm:prSet presAssocID="{AE0D42B7-47C1-454E-9FF9-169CC29B2A01}" presName="centerShape" presStyleCnt="0"/>
      <dgm:spPr/>
    </dgm:pt>
    <dgm:pt modelId="{6CF9A351-975D-40A9-AA11-5A751E67F4B1}" type="pres">
      <dgm:prSet presAssocID="{AE0D42B7-47C1-454E-9FF9-169CC29B2A01}" presName="connSite" presStyleLbl="node1" presStyleIdx="0" presStyleCnt="4"/>
      <dgm:spPr/>
    </dgm:pt>
    <dgm:pt modelId="{CEBE16AC-297C-4B35-8227-3B63DCEFACE7}" type="pres">
      <dgm:prSet presAssocID="{AE0D42B7-47C1-454E-9FF9-169CC29B2A01}" presName="visible" presStyleLbl="node1" presStyleIdx="0" presStyleCnt="4" custLinFactNeighborX="514" custLinFactNeighborY="-298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7E02909-DD82-4016-B2EA-57361295D147}" type="pres">
      <dgm:prSet presAssocID="{B0B5D909-2A67-4A82-9ADC-C2613730E045}" presName="Name25" presStyleLbl="parChTrans1D1" presStyleIdx="0" presStyleCnt="3"/>
      <dgm:spPr/>
      <dgm:t>
        <a:bodyPr/>
        <a:lstStyle/>
        <a:p>
          <a:endParaRPr lang="pl-PL"/>
        </a:p>
      </dgm:t>
    </dgm:pt>
    <dgm:pt modelId="{912DB635-BD9A-4B9A-B5FD-4C12E5EC0B3F}" type="pres">
      <dgm:prSet presAssocID="{AF7852B4-9A1D-4E6E-A574-DC9E4009AA66}" presName="node" presStyleCnt="0"/>
      <dgm:spPr/>
    </dgm:pt>
    <dgm:pt modelId="{AB94335E-08DF-48D0-8BED-89FC5E5E2385}" type="pres">
      <dgm:prSet presAssocID="{AF7852B4-9A1D-4E6E-A574-DC9E4009AA66}" presName="parentNode" presStyleLbl="node1" presStyleIdx="1" presStyleCnt="4" custScaleX="121929" custScaleY="101788" custLinFactNeighborX="3136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8FA2AE8-7228-47F2-92A5-87137C266220}" type="pres">
      <dgm:prSet presAssocID="{AF7852B4-9A1D-4E6E-A574-DC9E4009AA66}" presName="childNode" presStyleLbl="revTx" presStyleIdx="0" presStyleCnt="0">
        <dgm:presLayoutVars>
          <dgm:bulletEnabled val="1"/>
        </dgm:presLayoutVars>
      </dgm:prSet>
      <dgm:spPr/>
    </dgm:pt>
    <dgm:pt modelId="{FD04B0DD-6B99-4924-B266-6CBE5343FE7B}" type="pres">
      <dgm:prSet presAssocID="{30E3E36F-BB46-405A-A57B-8B10E574AB10}" presName="Name25" presStyleLbl="parChTrans1D1" presStyleIdx="1" presStyleCnt="3"/>
      <dgm:spPr/>
      <dgm:t>
        <a:bodyPr/>
        <a:lstStyle/>
        <a:p>
          <a:endParaRPr lang="pl-PL"/>
        </a:p>
      </dgm:t>
    </dgm:pt>
    <dgm:pt modelId="{BFC84908-81A3-4C12-B3FB-1DB0E648C0A3}" type="pres">
      <dgm:prSet presAssocID="{F089D96F-6EE8-4AFD-8390-8496DF7482B9}" presName="node" presStyleCnt="0"/>
      <dgm:spPr/>
    </dgm:pt>
    <dgm:pt modelId="{67E489B9-110F-4111-9327-8C0C733CDD6D}" type="pres">
      <dgm:prSet presAssocID="{F089D96F-6EE8-4AFD-8390-8496DF7482B9}" presName="parentNode" presStyleLbl="node1" presStyleIdx="2" presStyleCnt="4" custScaleX="172128" custScaleY="105428" custLinFactNeighborX="71070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186F2AB-DC9E-435C-9297-51B449CCEF36}" type="pres">
      <dgm:prSet presAssocID="{F089D96F-6EE8-4AFD-8390-8496DF7482B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4319C6-1A98-43B1-A066-E684E21DFAA4}" type="pres">
      <dgm:prSet presAssocID="{877DC68E-337B-4F20-803D-8F7F45C047F3}" presName="Name25" presStyleLbl="parChTrans1D1" presStyleIdx="2" presStyleCnt="3"/>
      <dgm:spPr/>
      <dgm:t>
        <a:bodyPr/>
        <a:lstStyle/>
        <a:p>
          <a:endParaRPr lang="pl-PL"/>
        </a:p>
      </dgm:t>
    </dgm:pt>
    <dgm:pt modelId="{705BEE70-8187-4923-88C1-755CFE1EFA10}" type="pres">
      <dgm:prSet presAssocID="{8A0BC8CE-412B-4E84-BF76-15076F6FB71B}" presName="node" presStyleCnt="0"/>
      <dgm:spPr/>
    </dgm:pt>
    <dgm:pt modelId="{E2B04C2D-A3DE-4F93-98C2-F33B7BA53440}" type="pres">
      <dgm:prSet presAssocID="{8A0BC8CE-412B-4E84-BF76-15076F6FB71B}" presName="parentNode" presStyleLbl="node1" presStyleIdx="3" presStyleCnt="4" custScaleX="17130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F31276B-AFE6-41FF-BF13-360F05E93219}" type="pres">
      <dgm:prSet presAssocID="{8A0BC8CE-412B-4E84-BF76-15076F6FB71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E417974-A78B-486F-9ADB-2E8DD35F5846}" srcId="{AE0D42B7-47C1-454E-9FF9-169CC29B2A01}" destId="{AF7852B4-9A1D-4E6E-A574-DC9E4009AA66}" srcOrd="0" destOrd="0" parTransId="{B0B5D909-2A67-4A82-9ADC-C2613730E045}" sibTransId="{426A0BB7-361B-4344-A024-8A95AA251CD1}"/>
    <dgm:cxn modelId="{70B9097F-2934-4B10-8750-A74E31D41ADE}" type="presOf" srcId="{AE0D42B7-47C1-454E-9FF9-169CC29B2A01}" destId="{A5313C6C-2A77-4B99-83DE-14879869C63C}" srcOrd="0" destOrd="0" presId="urn:microsoft.com/office/officeart/2005/8/layout/radial2"/>
    <dgm:cxn modelId="{E98A78E4-E1E6-40AF-8B26-31BB9CBB125A}" type="presOf" srcId="{B0B5D909-2A67-4A82-9ADC-C2613730E045}" destId="{47E02909-DD82-4016-B2EA-57361295D147}" srcOrd="0" destOrd="0" presId="urn:microsoft.com/office/officeart/2005/8/layout/radial2"/>
    <dgm:cxn modelId="{CE8BFA7A-FED2-48EB-BBDD-2E13BC7A7EE2}" srcId="{AE0D42B7-47C1-454E-9FF9-169CC29B2A01}" destId="{8A0BC8CE-412B-4E84-BF76-15076F6FB71B}" srcOrd="2" destOrd="0" parTransId="{877DC68E-337B-4F20-803D-8F7F45C047F3}" sibTransId="{94D76BC6-DA37-4218-9222-4ED13BD79774}"/>
    <dgm:cxn modelId="{728B5626-5F58-4718-8AE2-0096A2E84E22}" type="presOf" srcId="{F089D96F-6EE8-4AFD-8390-8496DF7482B9}" destId="{67E489B9-110F-4111-9327-8C0C733CDD6D}" srcOrd="0" destOrd="0" presId="urn:microsoft.com/office/officeart/2005/8/layout/radial2"/>
    <dgm:cxn modelId="{EED8608A-F0D3-496A-A61F-615653E9FB4D}" type="presOf" srcId="{30E3E36F-BB46-405A-A57B-8B10E574AB10}" destId="{FD04B0DD-6B99-4924-B266-6CBE5343FE7B}" srcOrd="0" destOrd="0" presId="urn:microsoft.com/office/officeart/2005/8/layout/radial2"/>
    <dgm:cxn modelId="{1754E3D9-63E4-48F8-AA8D-DCDBE099115D}" type="presOf" srcId="{877DC68E-337B-4F20-803D-8F7F45C047F3}" destId="{204319C6-1A98-43B1-A066-E684E21DFAA4}" srcOrd="0" destOrd="0" presId="urn:microsoft.com/office/officeart/2005/8/layout/radial2"/>
    <dgm:cxn modelId="{EB7E6791-F536-4406-8605-8897593CE537}" type="presOf" srcId="{AF7852B4-9A1D-4E6E-A574-DC9E4009AA66}" destId="{AB94335E-08DF-48D0-8BED-89FC5E5E2385}" srcOrd="0" destOrd="0" presId="urn:microsoft.com/office/officeart/2005/8/layout/radial2"/>
    <dgm:cxn modelId="{A54BCC97-1D14-41CB-BFD5-638DAE0F0572}" type="presOf" srcId="{8A0BC8CE-412B-4E84-BF76-15076F6FB71B}" destId="{E2B04C2D-A3DE-4F93-98C2-F33B7BA53440}" srcOrd="0" destOrd="0" presId="urn:microsoft.com/office/officeart/2005/8/layout/radial2"/>
    <dgm:cxn modelId="{536FB58F-838D-465F-991A-7760470C6E2A}" srcId="{AE0D42B7-47C1-454E-9FF9-169CC29B2A01}" destId="{F089D96F-6EE8-4AFD-8390-8496DF7482B9}" srcOrd="1" destOrd="0" parTransId="{30E3E36F-BB46-405A-A57B-8B10E574AB10}" sibTransId="{48186E0E-C5FC-483C-BB62-BF4321212AFA}"/>
    <dgm:cxn modelId="{CD3F6327-0F7C-4B8A-BC58-AAAF96524D3D}" type="presParOf" srcId="{A5313C6C-2A77-4B99-83DE-14879869C63C}" destId="{8576A8F1-DAD0-444D-B91F-CFF43CBFBC51}" srcOrd="0" destOrd="0" presId="urn:microsoft.com/office/officeart/2005/8/layout/radial2"/>
    <dgm:cxn modelId="{6E51159B-870E-4894-97C0-DE16EAE2A987}" type="presParOf" srcId="{8576A8F1-DAD0-444D-B91F-CFF43CBFBC51}" destId="{4B12DBDA-5F7A-43D3-B849-D8B9C11A59CA}" srcOrd="0" destOrd="0" presId="urn:microsoft.com/office/officeart/2005/8/layout/radial2"/>
    <dgm:cxn modelId="{B1F26A05-C9BF-4D5B-AF0E-BFACD2DD7B6F}" type="presParOf" srcId="{4B12DBDA-5F7A-43D3-B849-D8B9C11A59CA}" destId="{6CF9A351-975D-40A9-AA11-5A751E67F4B1}" srcOrd="0" destOrd="0" presId="urn:microsoft.com/office/officeart/2005/8/layout/radial2"/>
    <dgm:cxn modelId="{25A2A71B-7F6D-4558-9220-0CDEE9BA7279}" type="presParOf" srcId="{4B12DBDA-5F7A-43D3-B849-D8B9C11A59CA}" destId="{CEBE16AC-297C-4B35-8227-3B63DCEFACE7}" srcOrd="1" destOrd="0" presId="urn:microsoft.com/office/officeart/2005/8/layout/radial2"/>
    <dgm:cxn modelId="{163A1FD7-C958-426B-BBCD-43920DFA9EF0}" type="presParOf" srcId="{8576A8F1-DAD0-444D-B91F-CFF43CBFBC51}" destId="{47E02909-DD82-4016-B2EA-57361295D147}" srcOrd="1" destOrd="0" presId="urn:microsoft.com/office/officeart/2005/8/layout/radial2"/>
    <dgm:cxn modelId="{436BD3D5-745A-4508-88D5-F0ACDF5FE5A9}" type="presParOf" srcId="{8576A8F1-DAD0-444D-B91F-CFF43CBFBC51}" destId="{912DB635-BD9A-4B9A-B5FD-4C12E5EC0B3F}" srcOrd="2" destOrd="0" presId="urn:microsoft.com/office/officeart/2005/8/layout/radial2"/>
    <dgm:cxn modelId="{52BBDFF3-0C9B-403B-849D-0445D306C3B6}" type="presParOf" srcId="{912DB635-BD9A-4B9A-B5FD-4C12E5EC0B3F}" destId="{AB94335E-08DF-48D0-8BED-89FC5E5E2385}" srcOrd="0" destOrd="0" presId="urn:microsoft.com/office/officeart/2005/8/layout/radial2"/>
    <dgm:cxn modelId="{828C6912-FF5E-4408-AEB0-33614EFFAE1B}" type="presParOf" srcId="{912DB635-BD9A-4B9A-B5FD-4C12E5EC0B3F}" destId="{48FA2AE8-7228-47F2-92A5-87137C266220}" srcOrd="1" destOrd="0" presId="urn:microsoft.com/office/officeart/2005/8/layout/radial2"/>
    <dgm:cxn modelId="{E3B549BE-3D7F-401B-A66E-C1ADFDBD0B78}" type="presParOf" srcId="{8576A8F1-DAD0-444D-B91F-CFF43CBFBC51}" destId="{FD04B0DD-6B99-4924-B266-6CBE5343FE7B}" srcOrd="3" destOrd="0" presId="urn:microsoft.com/office/officeart/2005/8/layout/radial2"/>
    <dgm:cxn modelId="{2BCE614C-C29D-469E-AD63-510E177CD141}" type="presParOf" srcId="{8576A8F1-DAD0-444D-B91F-CFF43CBFBC51}" destId="{BFC84908-81A3-4C12-B3FB-1DB0E648C0A3}" srcOrd="4" destOrd="0" presId="urn:microsoft.com/office/officeart/2005/8/layout/radial2"/>
    <dgm:cxn modelId="{7FF86BEC-D34F-46F7-B0A3-369EE66EF27B}" type="presParOf" srcId="{BFC84908-81A3-4C12-B3FB-1DB0E648C0A3}" destId="{67E489B9-110F-4111-9327-8C0C733CDD6D}" srcOrd="0" destOrd="0" presId="urn:microsoft.com/office/officeart/2005/8/layout/radial2"/>
    <dgm:cxn modelId="{0EBEC80E-951C-4374-BDEB-69C8F59F9227}" type="presParOf" srcId="{BFC84908-81A3-4C12-B3FB-1DB0E648C0A3}" destId="{7186F2AB-DC9E-435C-9297-51B449CCEF36}" srcOrd="1" destOrd="0" presId="urn:microsoft.com/office/officeart/2005/8/layout/radial2"/>
    <dgm:cxn modelId="{7D730E92-267C-4CAA-9FDC-B22C9CD32840}" type="presParOf" srcId="{8576A8F1-DAD0-444D-B91F-CFF43CBFBC51}" destId="{204319C6-1A98-43B1-A066-E684E21DFAA4}" srcOrd="5" destOrd="0" presId="urn:microsoft.com/office/officeart/2005/8/layout/radial2"/>
    <dgm:cxn modelId="{3FA6AADF-E28B-4984-8F3D-24D44ABED346}" type="presParOf" srcId="{8576A8F1-DAD0-444D-B91F-CFF43CBFBC51}" destId="{705BEE70-8187-4923-88C1-755CFE1EFA10}" srcOrd="6" destOrd="0" presId="urn:microsoft.com/office/officeart/2005/8/layout/radial2"/>
    <dgm:cxn modelId="{49A5A13A-D698-47D9-AB2C-6D459A24AFAA}" type="presParOf" srcId="{705BEE70-8187-4923-88C1-755CFE1EFA10}" destId="{E2B04C2D-A3DE-4F93-98C2-F33B7BA53440}" srcOrd="0" destOrd="0" presId="urn:microsoft.com/office/officeart/2005/8/layout/radial2"/>
    <dgm:cxn modelId="{A2029F97-4F9E-486E-B873-983A26893F54}" type="presParOf" srcId="{705BEE70-8187-4923-88C1-755CFE1EFA10}" destId="{AF31276B-AFE6-41FF-BF13-360F05E9321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4319C6-1A98-43B1-A066-E684E21DFAA4}">
      <dsp:nvSpPr>
        <dsp:cNvPr id="0" name=""/>
        <dsp:cNvSpPr/>
      </dsp:nvSpPr>
      <dsp:spPr>
        <a:xfrm rot="2679714">
          <a:off x="1788199" y="3415113"/>
          <a:ext cx="459298" cy="62050"/>
        </a:xfrm>
        <a:custGeom>
          <a:avLst/>
          <a:gdLst/>
          <a:ahLst/>
          <a:cxnLst/>
          <a:rect l="0" t="0" r="0" b="0"/>
          <a:pathLst>
            <a:path>
              <a:moveTo>
                <a:pt x="0" y="31025"/>
              </a:moveTo>
              <a:lnTo>
                <a:pt x="459298" y="310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4B0DD-6B99-4924-B266-6CBE5343FE7B}">
      <dsp:nvSpPr>
        <dsp:cNvPr id="0" name=""/>
        <dsp:cNvSpPr/>
      </dsp:nvSpPr>
      <dsp:spPr>
        <a:xfrm>
          <a:off x="1854506" y="2435943"/>
          <a:ext cx="1199697" cy="62050"/>
        </a:xfrm>
        <a:custGeom>
          <a:avLst/>
          <a:gdLst/>
          <a:ahLst/>
          <a:cxnLst/>
          <a:rect l="0" t="0" r="0" b="0"/>
          <a:pathLst>
            <a:path>
              <a:moveTo>
                <a:pt x="0" y="31025"/>
              </a:moveTo>
              <a:lnTo>
                <a:pt x="1199697" y="310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2909-DD82-4016-B2EA-57361295D147}">
      <dsp:nvSpPr>
        <dsp:cNvPr id="0" name=""/>
        <dsp:cNvSpPr/>
      </dsp:nvSpPr>
      <dsp:spPr>
        <a:xfrm rot="19366066">
          <a:off x="1747306" y="1488896"/>
          <a:ext cx="1051957" cy="62050"/>
        </a:xfrm>
        <a:custGeom>
          <a:avLst/>
          <a:gdLst/>
          <a:ahLst/>
          <a:cxnLst/>
          <a:rect l="0" t="0" r="0" b="0"/>
          <a:pathLst>
            <a:path>
              <a:moveTo>
                <a:pt x="0" y="31025"/>
              </a:moveTo>
              <a:lnTo>
                <a:pt x="1051957" y="310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E16AC-297C-4B35-8227-3B63DCEFACE7}">
      <dsp:nvSpPr>
        <dsp:cNvPr id="0" name=""/>
        <dsp:cNvSpPr/>
      </dsp:nvSpPr>
      <dsp:spPr>
        <a:xfrm>
          <a:off x="-142870" y="1214441"/>
          <a:ext cx="2364151" cy="23641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4335E-08DF-48D0-8BED-89FC5E5E2385}">
      <dsp:nvSpPr>
        <dsp:cNvPr id="0" name=""/>
        <dsp:cNvSpPr/>
      </dsp:nvSpPr>
      <dsp:spPr>
        <a:xfrm>
          <a:off x="2466786" y="-6219"/>
          <a:ext cx="1729551" cy="1443853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1. Aplikacja Lista zadań</a:t>
          </a:r>
          <a:endParaRPr lang="pl-PL" sz="2000" kern="1200" dirty="0"/>
        </a:p>
      </dsp:txBody>
      <dsp:txXfrm>
        <a:off x="2466786" y="-6219"/>
        <a:ext cx="1729551" cy="1443853"/>
      </dsp:txXfrm>
    </dsp:sp>
    <dsp:sp modelId="{67E489B9-110F-4111-9327-8C0C733CDD6D}">
      <dsp:nvSpPr>
        <dsp:cNvPr id="0" name=""/>
        <dsp:cNvSpPr/>
      </dsp:nvSpPr>
      <dsp:spPr>
        <a:xfrm>
          <a:off x="3054204" y="1719225"/>
          <a:ext cx="2441619" cy="1495486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7. Aplikacja typu Rejestracja/ logowanie</a:t>
          </a:r>
          <a:endParaRPr lang="pl-PL" sz="2000" kern="1200" dirty="0"/>
        </a:p>
      </dsp:txBody>
      <dsp:txXfrm>
        <a:off x="3054204" y="1719225"/>
        <a:ext cx="2441619" cy="1495486"/>
      </dsp:txXfrm>
    </dsp:sp>
    <dsp:sp modelId="{E2B04C2D-A3DE-4F93-98C2-F33B7BA53440}">
      <dsp:nvSpPr>
        <dsp:cNvPr id="0" name=""/>
        <dsp:cNvSpPr/>
      </dsp:nvSpPr>
      <dsp:spPr>
        <a:xfrm>
          <a:off x="1584147" y="3508984"/>
          <a:ext cx="2429917" cy="141849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10. Aplikacja Lista zakupów</a:t>
          </a:r>
        </a:p>
      </dsp:txBody>
      <dsp:txXfrm>
        <a:off x="1584147" y="3508984"/>
        <a:ext cx="2429917" cy="141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458D-1433-4DD4-AC2B-52CDF12A8045}" type="datetimeFigureOut">
              <a:rPr lang="pl-PL" smtClean="0"/>
              <a:pPr/>
              <a:t>11.01.2020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36AF-D49D-4EDF-88CE-D9726AA76B0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lista-zadań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2643182"/>
            <a:ext cx="6618003" cy="441200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8358246" cy="1714512"/>
          </a:xfrm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</a:rPr>
              <a:t>Programowanie Zaawansowane</a:t>
            </a:r>
            <a:br>
              <a:rPr lang="pl-PL" sz="32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</a:rPr>
            </a:br>
            <a:r>
              <a:rPr lang="pl-PL" sz="32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</a:rPr>
              <a:t>Projekt Zespołowy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200" dirty="0">
                <a:solidFill>
                  <a:srgbClr val="00B050"/>
                </a:solidFill>
              </a:rPr>
              <a:t>Studia niestacjonarne, semestr V, kierunek Informatyka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4143380"/>
            <a:ext cx="3914780" cy="19954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l-PL" dirty="0" smtClean="0"/>
              <a:t>Autorzy:</a:t>
            </a:r>
          </a:p>
          <a:p>
            <a:pPr algn="l"/>
            <a:r>
              <a:rPr lang="pl-PL" dirty="0" smtClean="0"/>
              <a:t>Dawid Nowaczyk</a:t>
            </a:r>
          </a:p>
          <a:p>
            <a:pPr algn="l"/>
            <a:r>
              <a:rPr lang="pl-PL" dirty="0" smtClean="0"/>
              <a:t>Wojciech Sieniawski</a:t>
            </a:r>
          </a:p>
          <a:p>
            <a:pPr algn="l"/>
            <a:r>
              <a:rPr lang="pl-PL" dirty="0" smtClean="0"/>
              <a:t>Marcin Grzelak </a:t>
            </a:r>
          </a:p>
          <a:p>
            <a:pPr algn="l"/>
            <a:r>
              <a:rPr lang="pl-PL" dirty="0" smtClean="0"/>
              <a:t>Emil Pielaszek</a:t>
            </a:r>
            <a:endParaRPr lang="pl-PL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1142976" y="2500306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Temat: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Aplikacja </a:t>
            </a:r>
            <a:r>
              <a:rPr kumimoji="0" lang="pl-PL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Lista zadań </a:t>
            </a:r>
            <a:r>
              <a:rPr lang="pl-PL" sz="3200" b="1" dirty="0" smtClean="0">
                <a:solidFill>
                  <a:schemeClr val="tx1">
                    <a:tint val="75000"/>
                  </a:schemeClr>
                </a:solidFill>
              </a:rPr>
              <a:t>z rozszerzoną funkcjonalnością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2285952" y="1643050"/>
          <a:ext cx="6858048" cy="492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85720" y="285728"/>
            <a:ext cx="9215502" cy="75724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l-PL" dirty="0" smtClean="0"/>
              <a:t>Technologia wykonania projektu: </a:t>
            </a:r>
            <a:r>
              <a:rPr lang="pl-PL" b="1" dirty="0" err="1" smtClean="0"/>
              <a:t>Python</a:t>
            </a:r>
            <a:r>
              <a:rPr lang="pl-PL" b="1" dirty="0" smtClean="0"/>
              <a:t>, Framework Diango</a:t>
            </a:r>
            <a:endParaRPr lang="pl-PL" b="1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285720" y="785794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Sposób udostępnienia:</a:t>
            </a:r>
            <a:r>
              <a:rPr kumimoji="0" lang="pl-P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pl-P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bjaśnienie w chmurce 12"/>
          <p:cNvSpPr/>
          <p:nvPr/>
        </p:nvSpPr>
        <p:spPr>
          <a:xfrm>
            <a:off x="285720" y="1500174"/>
            <a:ext cx="2428892" cy="1500198"/>
          </a:xfrm>
          <a:prstGeom prst="cloudCallout">
            <a:avLst>
              <a:gd name="adj1" fmla="val 48199"/>
              <a:gd name="adj2" fmla="val 758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i="1" dirty="0" smtClean="0">
                <a:solidFill>
                  <a:schemeClr val="tx2"/>
                </a:solidFill>
              </a:rPr>
              <a:t>CaseReview!</a:t>
            </a:r>
            <a:endParaRPr lang="pl-PL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4282" y="285728"/>
            <a:ext cx="6400800" cy="757246"/>
          </a:xfrm>
        </p:spPr>
        <p:txBody>
          <a:bodyPr/>
          <a:lstStyle/>
          <a:p>
            <a:pPr algn="l"/>
            <a:r>
              <a:rPr lang="pl-PL" b="1" dirty="0" smtClean="0"/>
              <a:t>Bezpieczeństwo danych</a:t>
            </a:r>
            <a:endParaRPr lang="pl-PL" b="1" dirty="0"/>
          </a:p>
        </p:txBody>
      </p:sp>
      <p:pic>
        <p:nvPicPr>
          <p:cNvPr id="5" name="Obraz 4" descr="pi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00108"/>
            <a:ext cx="9144000" cy="2651443"/>
          </a:xfrm>
          <a:prstGeom prst="rect">
            <a:avLst/>
          </a:prstGeom>
        </p:spPr>
      </p:pic>
      <p:pic>
        <p:nvPicPr>
          <p:cNvPr id="6" name="Obraz 5" descr="pic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0504"/>
            <a:ext cx="9144000" cy="230021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143504" y="1785926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tx1">
                    <a:tint val="75000"/>
                  </a:schemeClr>
                </a:solidFill>
              </a:rPr>
              <a:t>1. Rejestracja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714348" y="4714884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tx1">
                    <a:tint val="75000"/>
                  </a:schemeClr>
                </a:solidFill>
              </a:rPr>
              <a:t>2. Logowanie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pic5.PNG"/>
          <p:cNvPicPr>
            <a:picLocks noChangeAspect="1"/>
          </p:cNvPicPr>
          <p:nvPr/>
        </p:nvPicPr>
        <p:blipFill>
          <a:blip r:embed="rId2" cstate="print"/>
          <a:srcRect r="39154"/>
          <a:stretch>
            <a:fillRect/>
          </a:stretch>
        </p:blipFill>
        <p:spPr>
          <a:xfrm>
            <a:off x="-1" y="1571612"/>
            <a:ext cx="8929719" cy="3857652"/>
          </a:xfrm>
          <a:prstGeom prst="rect">
            <a:avLst/>
          </a:prstGeom>
        </p:spPr>
      </p:pic>
      <p:sp>
        <p:nvSpPr>
          <p:cNvPr id="4" name="Podtytuł 2"/>
          <p:cNvSpPr txBox="1">
            <a:spLocks/>
          </p:cNvSpPr>
          <p:nvPr/>
        </p:nvSpPr>
        <p:spPr>
          <a:xfrm>
            <a:off x="214282" y="285728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Uporządkowanie notatek</a:t>
            </a:r>
          </a:p>
        </p:txBody>
      </p:sp>
      <p:sp>
        <p:nvSpPr>
          <p:cNvPr id="6" name="Prostokąt 5"/>
          <p:cNvSpPr/>
          <p:nvPr/>
        </p:nvSpPr>
        <p:spPr>
          <a:xfrm>
            <a:off x="1785918" y="3000372"/>
            <a:ext cx="7072362" cy="50006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/>
          <p:cNvSpPr txBox="1">
            <a:spLocks/>
          </p:cNvSpPr>
          <p:nvPr/>
        </p:nvSpPr>
        <p:spPr>
          <a:xfrm>
            <a:off x="214282" y="285728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Sprawny</a:t>
            </a:r>
            <a:r>
              <a:rPr kumimoji="0" lang="pl-PL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research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Obraz 4" descr="pic5.PNG"/>
          <p:cNvPicPr>
            <a:picLocks noChangeAspect="1"/>
          </p:cNvPicPr>
          <p:nvPr/>
        </p:nvPicPr>
        <p:blipFill>
          <a:blip r:embed="rId2" cstate="print"/>
          <a:srcRect l="45312"/>
          <a:stretch>
            <a:fillRect/>
          </a:stretch>
        </p:blipFill>
        <p:spPr>
          <a:xfrm>
            <a:off x="0" y="1643050"/>
            <a:ext cx="8891351" cy="4273603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286380" y="2500306"/>
            <a:ext cx="3643338" cy="314327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/>
          <p:cNvSpPr txBox="1">
            <a:spLocks/>
          </p:cNvSpPr>
          <p:nvPr/>
        </p:nvSpPr>
        <p:spPr>
          <a:xfrm>
            <a:off x="214282" y="285728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Szybkość i wygoda</a:t>
            </a:r>
          </a:p>
        </p:txBody>
      </p:sp>
      <p:pic>
        <p:nvPicPr>
          <p:cNvPr id="6" name="Obraz 5" descr="pic2.PNG"/>
          <p:cNvPicPr>
            <a:picLocks noChangeAspect="1"/>
          </p:cNvPicPr>
          <p:nvPr/>
        </p:nvPicPr>
        <p:blipFill>
          <a:blip r:embed="rId2" cstate="print"/>
          <a:srcRect r="49219"/>
          <a:stretch>
            <a:fillRect/>
          </a:stretch>
        </p:blipFill>
        <p:spPr>
          <a:xfrm>
            <a:off x="214282" y="1714488"/>
            <a:ext cx="8429652" cy="438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/>
          <p:cNvSpPr txBox="1">
            <a:spLocks/>
          </p:cNvSpPr>
          <p:nvPr/>
        </p:nvSpPr>
        <p:spPr>
          <a:xfrm>
            <a:off x="214282" y="285728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3200" b="1" dirty="0" smtClean="0">
                <a:solidFill>
                  <a:schemeClr val="tx1">
                    <a:tint val="75000"/>
                  </a:schemeClr>
                </a:solidFill>
              </a:rPr>
              <a:t>Proste, intuicyjne zarządzanie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az 5" descr="pic1.PNG"/>
          <p:cNvPicPr>
            <a:picLocks noChangeAspect="1"/>
          </p:cNvPicPr>
          <p:nvPr/>
        </p:nvPicPr>
        <p:blipFill>
          <a:blip r:embed="rId2" cstate="print"/>
          <a:srcRect r="19531"/>
          <a:stretch>
            <a:fillRect/>
          </a:stretch>
        </p:blipFill>
        <p:spPr>
          <a:xfrm>
            <a:off x="0" y="1643050"/>
            <a:ext cx="9019865" cy="325750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7072330" y="2214554"/>
            <a:ext cx="1928826" cy="314327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357290" y="2500306"/>
            <a:ext cx="1571636" cy="4286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0" y="2143116"/>
            <a:ext cx="1357290" cy="35719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happy peo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15938"/>
            <a:ext cx="9144000" cy="4242062"/>
          </a:xfrm>
          <a:prstGeom prst="rect">
            <a:avLst/>
          </a:prstGeom>
        </p:spPr>
      </p:pic>
      <p:sp>
        <p:nvSpPr>
          <p:cNvPr id="4" name="Podtytuł 2"/>
          <p:cNvSpPr txBox="1">
            <a:spLocks/>
          </p:cNvSpPr>
          <p:nvPr/>
        </p:nvSpPr>
        <p:spPr>
          <a:xfrm>
            <a:off x="3143240" y="2143116"/>
            <a:ext cx="250033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Dziękujemy</a:t>
            </a:r>
          </a:p>
        </p:txBody>
      </p:sp>
      <p:sp>
        <p:nvSpPr>
          <p:cNvPr id="3" name="Podtytuł 2"/>
          <p:cNvSpPr txBox="1">
            <a:spLocks/>
          </p:cNvSpPr>
          <p:nvPr/>
        </p:nvSpPr>
        <p:spPr>
          <a:xfrm>
            <a:off x="1785918" y="928670"/>
            <a:ext cx="5072098" cy="75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</a:rPr>
              <a:t>CaseReview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1600" b="1" i="1" dirty="0" smtClean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</a:rPr>
              <a:t>„Wszystkie zadania w jednym miejscu”</a:t>
            </a:r>
            <a:endParaRPr kumimoji="0" lang="pl-PL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79</Words>
  <Application>Microsoft Office PowerPoint</Application>
  <PresentationFormat>Pokaz na ekranie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Programowanie Zaawansowane Projekt Zespołowy Studia niestacjonarne, semestr V, kierunek Informatyka</vt:lpstr>
      <vt:lpstr>Slajd 2</vt:lpstr>
      <vt:lpstr>Slajd 3</vt:lpstr>
      <vt:lpstr>Slajd 4</vt:lpstr>
      <vt:lpstr>Slajd 5</vt:lpstr>
      <vt:lpstr>Slajd 6</vt:lpstr>
      <vt:lpstr>Slajd 7</vt:lpstr>
      <vt:lpstr>Slajd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Emil</dc:creator>
  <cp:lastModifiedBy>Emil</cp:lastModifiedBy>
  <cp:revision>11</cp:revision>
  <dcterms:created xsi:type="dcterms:W3CDTF">2020-01-11T01:15:03Z</dcterms:created>
  <dcterms:modified xsi:type="dcterms:W3CDTF">2020-01-11T14:38:09Z</dcterms:modified>
</cp:coreProperties>
</file>