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FDD0C0-8C88-4538-8118-B9F973F43146}" v="84" dt="2021-02-14T21:51:11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nuella KOUASSI" userId="5df6dec7-2581-4815-ac62-6dfa0cba333f" providerId="ADAL" clId="{95FDD0C0-8C88-4538-8118-B9F973F43146}"/>
    <pc:docChg chg="undo redo custSel modSld">
      <pc:chgData name="Emmanuella KOUASSI" userId="5df6dec7-2581-4815-ac62-6dfa0cba333f" providerId="ADAL" clId="{95FDD0C0-8C88-4538-8118-B9F973F43146}" dt="2021-02-14T21:53:36.461" v="2177" actId="207"/>
      <pc:docMkLst>
        <pc:docMk/>
      </pc:docMkLst>
      <pc:sldChg chg="addSp delSp modSp mod">
        <pc:chgData name="Emmanuella KOUASSI" userId="5df6dec7-2581-4815-ac62-6dfa0cba333f" providerId="ADAL" clId="{95FDD0C0-8C88-4538-8118-B9F973F43146}" dt="2021-02-14T21:15:37.033" v="2031" actId="1076"/>
        <pc:sldMkLst>
          <pc:docMk/>
          <pc:sldMk cId="3099139302" sldId="256"/>
        </pc:sldMkLst>
        <pc:spChg chg="mod">
          <ac:chgData name="Emmanuella KOUASSI" userId="5df6dec7-2581-4815-ac62-6dfa0cba333f" providerId="ADAL" clId="{95FDD0C0-8C88-4538-8118-B9F973F43146}" dt="2021-02-14T21:15:29.552" v="2030" actId="1076"/>
          <ac:spMkLst>
            <pc:docMk/>
            <pc:sldMk cId="3099139302" sldId="256"/>
            <ac:spMk id="2" creationId="{00000000-0000-0000-0000-000000000000}"/>
          </ac:spMkLst>
        </pc:spChg>
        <pc:spChg chg="mod">
          <ac:chgData name="Emmanuella KOUASSI" userId="5df6dec7-2581-4815-ac62-6dfa0cba333f" providerId="ADAL" clId="{95FDD0C0-8C88-4538-8118-B9F973F43146}" dt="2021-02-14T21:15:26.137" v="2029" actId="207"/>
          <ac:spMkLst>
            <pc:docMk/>
            <pc:sldMk cId="3099139302" sldId="256"/>
            <ac:spMk id="3" creationId="{B5A40ECE-3A7A-49FE-8A5E-966D74D0A1D2}"/>
          </ac:spMkLst>
        </pc:spChg>
        <pc:picChg chg="add del mod">
          <ac:chgData name="Emmanuella KOUASSI" userId="5df6dec7-2581-4815-ac62-6dfa0cba333f" providerId="ADAL" clId="{95FDD0C0-8C88-4538-8118-B9F973F43146}" dt="2021-02-14T21:09:21.490" v="1735"/>
          <ac:picMkLst>
            <pc:docMk/>
            <pc:sldMk cId="3099139302" sldId="256"/>
            <ac:picMk id="6" creationId="{06B2A2B3-9D7C-47A4-82D5-53CE87C8E83D}"/>
          </ac:picMkLst>
        </pc:picChg>
        <pc:picChg chg="mod">
          <ac:chgData name="Emmanuella KOUASSI" userId="5df6dec7-2581-4815-ac62-6dfa0cba333f" providerId="ADAL" clId="{95FDD0C0-8C88-4538-8118-B9F973F43146}" dt="2021-02-14T21:09:13.227" v="1732" actId="1076"/>
          <ac:picMkLst>
            <pc:docMk/>
            <pc:sldMk cId="3099139302" sldId="256"/>
            <ac:picMk id="15" creationId="{00000000-0000-0000-0000-000000000000}"/>
          </ac:picMkLst>
        </pc:picChg>
        <pc:picChg chg="add mod">
          <ac:chgData name="Emmanuella KOUASSI" userId="5df6dec7-2581-4815-ac62-6dfa0cba333f" providerId="ADAL" clId="{95FDD0C0-8C88-4538-8118-B9F973F43146}" dt="2021-02-14T21:15:37.033" v="2031" actId="1076"/>
          <ac:picMkLst>
            <pc:docMk/>
            <pc:sldMk cId="3099139302" sldId="256"/>
            <ac:picMk id="3074" creationId="{D89EF272-E844-4EFA-975A-87ADB4D8F047}"/>
          </ac:picMkLst>
        </pc:picChg>
      </pc:sldChg>
      <pc:sldChg chg="addSp delSp modSp mod">
        <pc:chgData name="Emmanuella KOUASSI" userId="5df6dec7-2581-4815-ac62-6dfa0cba333f" providerId="ADAL" clId="{95FDD0C0-8C88-4538-8118-B9F973F43146}" dt="2021-02-14T21:16:52.849" v="2045" actId="1076"/>
        <pc:sldMkLst>
          <pc:docMk/>
          <pc:sldMk cId="551473949" sldId="258"/>
        </pc:sldMkLst>
        <pc:spChg chg="mod">
          <ac:chgData name="Emmanuella KOUASSI" userId="5df6dec7-2581-4815-ac62-6dfa0cba333f" providerId="ADAL" clId="{95FDD0C0-8C88-4538-8118-B9F973F43146}" dt="2021-02-14T21:15:09.091" v="2026" actId="20577"/>
          <ac:spMkLst>
            <pc:docMk/>
            <pc:sldMk cId="551473949" sldId="258"/>
            <ac:spMk id="11" creationId="{00000000-0000-0000-0000-000000000000}"/>
          </ac:spMkLst>
        </pc:spChg>
        <pc:spChg chg="del">
          <ac:chgData name="Emmanuella KOUASSI" userId="5df6dec7-2581-4815-ac62-6dfa0cba333f" providerId="ADAL" clId="{95FDD0C0-8C88-4538-8118-B9F973F43146}" dt="2021-02-14T21:14:58.540" v="1996" actId="478"/>
          <ac:spMkLst>
            <pc:docMk/>
            <pc:sldMk cId="551473949" sldId="258"/>
            <ac:spMk id="12" creationId="{00000000-0000-0000-0000-000000000000}"/>
          </ac:spMkLst>
        </pc:spChg>
        <pc:picChg chg="add mod">
          <ac:chgData name="Emmanuella KOUASSI" userId="5df6dec7-2581-4815-ac62-6dfa0cba333f" providerId="ADAL" clId="{95FDD0C0-8C88-4538-8118-B9F973F43146}" dt="2021-02-14T21:16:52.849" v="2045" actId="1076"/>
          <ac:picMkLst>
            <pc:docMk/>
            <pc:sldMk cId="551473949" sldId="258"/>
            <ac:picMk id="13" creationId="{18952327-53E1-426D-8317-A1318C455CA4}"/>
          </ac:picMkLst>
        </pc:picChg>
        <pc:picChg chg="mod">
          <ac:chgData name="Emmanuella KOUASSI" userId="5df6dec7-2581-4815-ac62-6dfa0cba333f" providerId="ADAL" clId="{95FDD0C0-8C88-4538-8118-B9F973F43146}" dt="2021-02-14T21:15:55.354" v="2035" actId="1076"/>
          <ac:picMkLst>
            <pc:docMk/>
            <pc:sldMk cId="551473949" sldId="258"/>
            <ac:picMk id="15" creationId="{00000000-0000-0000-0000-000000000000}"/>
          </ac:picMkLst>
        </pc:picChg>
      </pc:sldChg>
      <pc:sldChg chg="addSp delSp modSp mod">
        <pc:chgData name="Emmanuella KOUASSI" userId="5df6dec7-2581-4815-ac62-6dfa0cba333f" providerId="ADAL" clId="{95FDD0C0-8C88-4538-8118-B9F973F43146}" dt="2021-02-14T21:53:36.461" v="2177" actId="207"/>
        <pc:sldMkLst>
          <pc:docMk/>
          <pc:sldMk cId="1290907220" sldId="259"/>
        </pc:sldMkLst>
        <pc:spChg chg="mod">
          <ac:chgData name="Emmanuella KOUASSI" userId="5df6dec7-2581-4815-ac62-6dfa0cba333f" providerId="ADAL" clId="{95FDD0C0-8C88-4538-8118-B9F973F43146}" dt="2021-02-14T21:53:36.461" v="2177" actId="207"/>
          <ac:spMkLst>
            <pc:docMk/>
            <pc:sldMk cId="1290907220" sldId="259"/>
            <ac:spMk id="5" creationId="{00000000-0000-0000-0000-000000000000}"/>
          </ac:spMkLst>
        </pc:spChg>
        <pc:picChg chg="del mod">
          <ac:chgData name="Emmanuella KOUASSI" userId="5df6dec7-2581-4815-ac62-6dfa0cba333f" providerId="ADAL" clId="{95FDD0C0-8C88-4538-8118-B9F973F43146}" dt="2021-02-14T21:16:57.900" v="2047" actId="478"/>
          <ac:picMkLst>
            <pc:docMk/>
            <pc:sldMk cId="1290907220" sldId="259"/>
            <ac:picMk id="15" creationId="{00000000-0000-0000-0000-000000000000}"/>
          </ac:picMkLst>
        </pc:picChg>
        <pc:picChg chg="add mod">
          <ac:chgData name="Emmanuella KOUASSI" userId="5df6dec7-2581-4815-ac62-6dfa0cba333f" providerId="ADAL" clId="{95FDD0C0-8C88-4538-8118-B9F973F43146}" dt="2021-02-14T21:16:58.596" v="2048"/>
          <ac:picMkLst>
            <pc:docMk/>
            <pc:sldMk cId="1290907220" sldId="259"/>
            <ac:picMk id="21" creationId="{87143592-6EBF-4275-939C-591E6802CA81}"/>
          </ac:picMkLst>
        </pc:picChg>
        <pc:picChg chg="add mod">
          <ac:chgData name="Emmanuella KOUASSI" userId="5df6dec7-2581-4815-ac62-6dfa0cba333f" providerId="ADAL" clId="{95FDD0C0-8C88-4538-8118-B9F973F43146}" dt="2021-02-14T21:16:58.596" v="2048"/>
          <ac:picMkLst>
            <pc:docMk/>
            <pc:sldMk cId="1290907220" sldId="259"/>
            <ac:picMk id="22" creationId="{F1618C51-1750-47A0-A1BF-614B0637C24E}"/>
          </ac:picMkLst>
        </pc:picChg>
        <pc:picChg chg="add mod">
          <ac:chgData name="Emmanuella KOUASSI" userId="5df6dec7-2581-4815-ac62-6dfa0cba333f" providerId="ADAL" clId="{95FDD0C0-8C88-4538-8118-B9F973F43146}" dt="2021-02-14T21:45:56.198" v="2169" actId="1076"/>
          <ac:picMkLst>
            <pc:docMk/>
            <pc:sldMk cId="1290907220" sldId="259"/>
            <ac:picMk id="2050" creationId="{AF8BBBAC-61BB-4022-B325-86B0AF5145AF}"/>
          </ac:picMkLst>
        </pc:picChg>
      </pc:sldChg>
      <pc:sldChg chg="addSp delSp modSp mod">
        <pc:chgData name="Emmanuella KOUASSI" userId="5df6dec7-2581-4815-ac62-6dfa0cba333f" providerId="ADAL" clId="{95FDD0C0-8C88-4538-8118-B9F973F43146}" dt="2021-02-14T21:51:11.178" v="2173" actId="1076"/>
        <pc:sldMkLst>
          <pc:docMk/>
          <pc:sldMk cId="1817279630" sldId="260"/>
        </pc:sldMkLst>
        <pc:spChg chg="add mod">
          <ac:chgData name="Emmanuella KOUASSI" userId="5df6dec7-2581-4815-ac62-6dfa0cba333f" providerId="ADAL" clId="{95FDD0C0-8C88-4538-8118-B9F973F43146}" dt="2021-02-14T20:46:40.755" v="1283" actId="1076"/>
          <ac:spMkLst>
            <pc:docMk/>
            <pc:sldMk cId="1817279630" sldId="260"/>
            <ac:spMk id="3" creationId="{515A5E26-2002-477C-827A-04962D2DA973}"/>
          </ac:spMkLst>
        </pc:spChg>
        <pc:spChg chg="mod">
          <ac:chgData name="Emmanuella KOUASSI" userId="5df6dec7-2581-4815-ac62-6dfa0cba333f" providerId="ADAL" clId="{95FDD0C0-8C88-4538-8118-B9F973F43146}" dt="2021-02-14T20:40:06.469" v="1104" actId="20577"/>
          <ac:spMkLst>
            <pc:docMk/>
            <pc:sldMk cId="1817279630" sldId="260"/>
            <ac:spMk id="4" creationId="{991DDC6D-FFEE-42F0-92CB-CCE9B7B4C4DD}"/>
          </ac:spMkLst>
        </pc:spChg>
        <pc:spChg chg="add del mod">
          <ac:chgData name="Emmanuella KOUASSI" userId="5df6dec7-2581-4815-ac62-6dfa0cba333f" providerId="ADAL" clId="{95FDD0C0-8C88-4538-8118-B9F973F43146}" dt="2021-02-14T21:51:08.487" v="2172" actId="1076"/>
          <ac:spMkLst>
            <pc:docMk/>
            <pc:sldMk cId="1817279630" sldId="260"/>
            <ac:spMk id="5" creationId="{00000000-0000-0000-0000-000000000000}"/>
          </ac:spMkLst>
        </pc:spChg>
        <pc:spChg chg="add mod">
          <ac:chgData name="Emmanuella KOUASSI" userId="5df6dec7-2581-4815-ac62-6dfa0cba333f" providerId="ADAL" clId="{95FDD0C0-8C88-4538-8118-B9F973F43146}" dt="2021-02-14T20:40:57.077" v="1113" actId="1076"/>
          <ac:spMkLst>
            <pc:docMk/>
            <pc:sldMk cId="1817279630" sldId="260"/>
            <ac:spMk id="6" creationId="{2035EFF4-5165-430F-BA33-DDF717D10D31}"/>
          </ac:spMkLst>
        </pc:spChg>
        <pc:spChg chg="add del mod">
          <ac:chgData name="Emmanuella KOUASSI" userId="5df6dec7-2581-4815-ac62-6dfa0cba333f" providerId="ADAL" clId="{95FDD0C0-8C88-4538-8118-B9F973F43146}" dt="2021-02-14T20:36:01.705" v="1013"/>
          <ac:spMkLst>
            <pc:docMk/>
            <pc:sldMk cId="1817279630" sldId="260"/>
            <ac:spMk id="7" creationId="{433FCC64-8542-41C9-99A1-5B77A4623DA8}"/>
          </ac:spMkLst>
        </pc:spChg>
        <pc:spChg chg="add del mod">
          <ac:chgData name="Emmanuella KOUASSI" userId="5df6dec7-2581-4815-ac62-6dfa0cba333f" providerId="ADAL" clId="{95FDD0C0-8C88-4538-8118-B9F973F43146}" dt="2021-02-14T20:36:01.705" v="1013"/>
          <ac:spMkLst>
            <pc:docMk/>
            <pc:sldMk cId="1817279630" sldId="260"/>
            <ac:spMk id="8" creationId="{EADE14EE-CCC7-4A02-B31E-3BFE9C8FBD43}"/>
          </ac:spMkLst>
        </pc:spChg>
        <pc:spChg chg="add del mod">
          <ac:chgData name="Emmanuella KOUASSI" userId="5df6dec7-2581-4815-ac62-6dfa0cba333f" providerId="ADAL" clId="{95FDD0C0-8C88-4538-8118-B9F973F43146}" dt="2021-02-14T20:36:01.705" v="1013"/>
          <ac:spMkLst>
            <pc:docMk/>
            <pc:sldMk cId="1817279630" sldId="260"/>
            <ac:spMk id="9" creationId="{2A93820F-18C1-4401-A121-B68AE42B20ED}"/>
          </ac:spMkLst>
        </pc:spChg>
        <pc:spChg chg="add del mod">
          <ac:chgData name="Emmanuella KOUASSI" userId="5df6dec7-2581-4815-ac62-6dfa0cba333f" providerId="ADAL" clId="{95FDD0C0-8C88-4538-8118-B9F973F43146}" dt="2021-02-14T20:36:01.705" v="1013"/>
          <ac:spMkLst>
            <pc:docMk/>
            <pc:sldMk cId="1817279630" sldId="260"/>
            <ac:spMk id="10" creationId="{AA3EFE39-0ADF-4718-A92D-BB44E9A912DA}"/>
          </ac:spMkLst>
        </pc:spChg>
        <pc:spChg chg="mod">
          <ac:chgData name="Emmanuella KOUASSI" userId="5df6dec7-2581-4815-ac62-6dfa0cba333f" providerId="ADAL" clId="{95FDD0C0-8C88-4538-8118-B9F973F43146}" dt="2021-02-14T20:35:53.373" v="1012"/>
          <ac:spMkLst>
            <pc:docMk/>
            <pc:sldMk cId="1817279630" sldId="260"/>
            <ac:spMk id="12" creationId="{B9634F88-B7AD-446B-AFFC-392EF85777FF}"/>
          </ac:spMkLst>
        </pc:spChg>
        <pc:spChg chg="mod">
          <ac:chgData name="Emmanuella KOUASSI" userId="5df6dec7-2581-4815-ac62-6dfa0cba333f" providerId="ADAL" clId="{95FDD0C0-8C88-4538-8118-B9F973F43146}" dt="2021-02-14T20:35:53.373" v="1012"/>
          <ac:spMkLst>
            <pc:docMk/>
            <pc:sldMk cId="1817279630" sldId="260"/>
            <ac:spMk id="13" creationId="{67D738A2-9368-4653-9E6B-2DC975B2B2F9}"/>
          </ac:spMkLst>
        </pc:spChg>
        <pc:spChg chg="add del mod">
          <ac:chgData name="Emmanuella KOUASSI" userId="5df6dec7-2581-4815-ac62-6dfa0cba333f" providerId="ADAL" clId="{95FDD0C0-8C88-4538-8118-B9F973F43146}" dt="2021-02-14T20:36:01.705" v="1013"/>
          <ac:spMkLst>
            <pc:docMk/>
            <pc:sldMk cId="1817279630" sldId="260"/>
            <ac:spMk id="14" creationId="{465B2A9D-6C63-4135-A584-743F6D164714}"/>
          </ac:spMkLst>
        </pc:spChg>
        <pc:spChg chg="add del mod">
          <ac:chgData name="Emmanuella KOUASSI" userId="5df6dec7-2581-4815-ac62-6dfa0cba333f" providerId="ADAL" clId="{95FDD0C0-8C88-4538-8118-B9F973F43146}" dt="2021-02-14T20:36:01.705" v="1013"/>
          <ac:spMkLst>
            <pc:docMk/>
            <pc:sldMk cId="1817279630" sldId="260"/>
            <ac:spMk id="16" creationId="{5FB03E83-B548-4A82-B890-9B8337FBF085}"/>
          </ac:spMkLst>
        </pc:spChg>
        <pc:spChg chg="add mod">
          <ac:chgData name="Emmanuella KOUASSI" userId="5df6dec7-2581-4815-ac62-6dfa0cba333f" providerId="ADAL" clId="{95FDD0C0-8C88-4538-8118-B9F973F43146}" dt="2021-02-14T20:42:27.055" v="1143" actId="207"/>
          <ac:spMkLst>
            <pc:docMk/>
            <pc:sldMk cId="1817279630" sldId="260"/>
            <ac:spMk id="17" creationId="{72E1BE3F-9640-4B3F-99D7-783AD8F43B35}"/>
          </ac:spMkLst>
        </pc:spChg>
        <pc:spChg chg="add mod">
          <ac:chgData name="Emmanuella KOUASSI" userId="5df6dec7-2581-4815-ac62-6dfa0cba333f" providerId="ADAL" clId="{95FDD0C0-8C88-4538-8118-B9F973F43146}" dt="2021-02-14T20:45:49.967" v="1274" actId="207"/>
          <ac:spMkLst>
            <pc:docMk/>
            <pc:sldMk cId="1817279630" sldId="260"/>
            <ac:spMk id="18" creationId="{0422CB99-0A05-411E-9B9B-1CA6FDD1FA40}"/>
          </ac:spMkLst>
        </pc:spChg>
        <pc:spChg chg="add mod">
          <ac:chgData name="Emmanuella KOUASSI" userId="5df6dec7-2581-4815-ac62-6dfa0cba333f" providerId="ADAL" clId="{95FDD0C0-8C88-4538-8118-B9F973F43146}" dt="2021-02-14T21:40:15.970" v="2088" actId="20577"/>
          <ac:spMkLst>
            <pc:docMk/>
            <pc:sldMk cId="1817279630" sldId="260"/>
            <ac:spMk id="19" creationId="{4AF38888-4207-4069-A1EF-F913645A6E85}"/>
          </ac:spMkLst>
        </pc:spChg>
        <pc:spChg chg="add mod">
          <ac:chgData name="Emmanuella KOUASSI" userId="5df6dec7-2581-4815-ac62-6dfa0cba333f" providerId="ADAL" clId="{95FDD0C0-8C88-4538-8118-B9F973F43146}" dt="2021-02-14T20:44:55.116" v="1234" actId="14100"/>
          <ac:spMkLst>
            <pc:docMk/>
            <pc:sldMk cId="1817279630" sldId="260"/>
            <ac:spMk id="20" creationId="{35DB1167-B8AE-4154-B66D-036FAD230DB9}"/>
          </ac:spMkLst>
        </pc:spChg>
        <pc:spChg chg="mod">
          <ac:chgData name="Emmanuella KOUASSI" userId="5df6dec7-2581-4815-ac62-6dfa0cba333f" providerId="ADAL" clId="{95FDD0C0-8C88-4538-8118-B9F973F43146}" dt="2021-02-14T20:44:32.073" v="1229" actId="14100"/>
          <ac:spMkLst>
            <pc:docMk/>
            <pc:sldMk cId="1817279630" sldId="260"/>
            <ac:spMk id="22" creationId="{A4F9F610-9E03-4EC9-AF89-9CD6CA835093}"/>
          </ac:spMkLst>
        </pc:spChg>
        <pc:spChg chg="mod">
          <ac:chgData name="Emmanuella KOUASSI" userId="5df6dec7-2581-4815-ac62-6dfa0cba333f" providerId="ADAL" clId="{95FDD0C0-8C88-4538-8118-B9F973F43146}" dt="2021-02-14T21:40:31.466" v="2099" actId="20577"/>
          <ac:spMkLst>
            <pc:docMk/>
            <pc:sldMk cId="1817279630" sldId="260"/>
            <ac:spMk id="23" creationId="{73583668-9B25-42B3-9DDF-8845289CA6E1}"/>
          </ac:spMkLst>
        </pc:spChg>
        <pc:spChg chg="add mod">
          <ac:chgData name="Emmanuella KOUASSI" userId="5df6dec7-2581-4815-ac62-6dfa0cba333f" providerId="ADAL" clId="{95FDD0C0-8C88-4538-8118-B9F973F43146}" dt="2021-02-14T21:07:08.429" v="1720" actId="1076"/>
          <ac:spMkLst>
            <pc:docMk/>
            <pc:sldMk cId="1817279630" sldId="260"/>
            <ac:spMk id="24" creationId="{C1439F05-5942-430D-93A7-78EDD84C6B86}"/>
          </ac:spMkLst>
        </pc:spChg>
        <pc:spChg chg="add mod">
          <ac:chgData name="Emmanuella KOUASSI" userId="5df6dec7-2581-4815-ac62-6dfa0cba333f" providerId="ADAL" clId="{95FDD0C0-8C88-4538-8118-B9F973F43146}" dt="2021-02-14T20:40:37.663" v="1108" actId="1076"/>
          <ac:spMkLst>
            <pc:docMk/>
            <pc:sldMk cId="1817279630" sldId="260"/>
            <ac:spMk id="25" creationId="{E7981713-8124-405F-B39A-1A0195226078}"/>
          </ac:spMkLst>
        </pc:spChg>
        <pc:spChg chg="add mod">
          <ac:chgData name="Emmanuella KOUASSI" userId="5df6dec7-2581-4815-ac62-6dfa0cba333f" providerId="ADAL" clId="{95FDD0C0-8C88-4538-8118-B9F973F43146}" dt="2021-02-14T20:40:49.896" v="1111" actId="1076"/>
          <ac:spMkLst>
            <pc:docMk/>
            <pc:sldMk cId="1817279630" sldId="260"/>
            <ac:spMk id="26" creationId="{71AEF572-9E89-474D-A283-0B5A70A903B6}"/>
          </ac:spMkLst>
        </pc:spChg>
        <pc:spChg chg="add mod">
          <ac:chgData name="Emmanuella KOUASSI" userId="5df6dec7-2581-4815-ac62-6dfa0cba333f" providerId="ADAL" clId="{95FDD0C0-8C88-4538-8118-B9F973F43146}" dt="2021-02-14T20:42:20.113" v="1142" actId="207"/>
          <ac:spMkLst>
            <pc:docMk/>
            <pc:sldMk cId="1817279630" sldId="260"/>
            <ac:spMk id="27" creationId="{A26F63C9-7090-43AA-9AF0-B5AF9E0E5FA6}"/>
          </ac:spMkLst>
        </pc:spChg>
        <pc:spChg chg="add mod">
          <ac:chgData name="Emmanuella KOUASSI" userId="5df6dec7-2581-4815-ac62-6dfa0cba333f" providerId="ADAL" clId="{95FDD0C0-8C88-4538-8118-B9F973F43146}" dt="2021-02-14T20:45:54.649" v="1275" actId="207"/>
          <ac:spMkLst>
            <pc:docMk/>
            <pc:sldMk cId="1817279630" sldId="260"/>
            <ac:spMk id="28" creationId="{343CC9B4-A0B6-4E15-B09E-F2D4B6C403FD}"/>
          </ac:spMkLst>
        </pc:spChg>
        <pc:spChg chg="add mod">
          <ac:chgData name="Emmanuella KOUASSI" userId="5df6dec7-2581-4815-ac62-6dfa0cba333f" providerId="ADAL" clId="{95FDD0C0-8C88-4538-8118-B9F973F43146}" dt="2021-02-14T20:44:48.035" v="1232" actId="1076"/>
          <ac:spMkLst>
            <pc:docMk/>
            <pc:sldMk cId="1817279630" sldId="260"/>
            <ac:spMk id="29" creationId="{A8E582F5-4062-4F05-844B-6EB25ED9E7C0}"/>
          </ac:spMkLst>
        </pc:spChg>
        <pc:spChg chg="add mod">
          <ac:chgData name="Emmanuella KOUASSI" userId="5df6dec7-2581-4815-ac62-6dfa0cba333f" providerId="ADAL" clId="{95FDD0C0-8C88-4538-8118-B9F973F43146}" dt="2021-02-14T20:45:14.715" v="1238" actId="1076"/>
          <ac:spMkLst>
            <pc:docMk/>
            <pc:sldMk cId="1817279630" sldId="260"/>
            <ac:spMk id="30" creationId="{840E3CE0-3CA3-4D02-8D52-CA1160346253}"/>
          </ac:spMkLst>
        </pc:spChg>
        <pc:spChg chg="add mod">
          <ac:chgData name="Emmanuella KOUASSI" userId="5df6dec7-2581-4815-ac62-6dfa0cba333f" providerId="ADAL" clId="{95FDD0C0-8C88-4538-8118-B9F973F43146}" dt="2021-02-14T20:45:58.307" v="1276" actId="207"/>
          <ac:spMkLst>
            <pc:docMk/>
            <pc:sldMk cId="1817279630" sldId="260"/>
            <ac:spMk id="31" creationId="{08D83C66-775D-4BDC-91FA-C8D74FD1B422}"/>
          </ac:spMkLst>
        </pc:spChg>
        <pc:spChg chg="add mod">
          <ac:chgData name="Emmanuella KOUASSI" userId="5df6dec7-2581-4815-ac62-6dfa0cba333f" providerId="ADAL" clId="{95FDD0C0-8C88-4538-8118-B9F973F43146}" dt="2021-02-14T20:45:38.552" v="1272" actId="20577"/>
          <ac:spMkLst>
            <pc:docMk/>
            <pc:sldMk cId="1817279630" sldId="260"/>
            <ac:spMk id="32" creationId="{EE1A2433-C4B8-46FF-8837-86DA0F9C7207}"/>
          </ac:spMkLst>
        </pc:spChg>
        <pc:spChg chg="add mod">
          <ac:chgData name="Emmanuella KOUASSI" userId="5df6dec7-2581-4815-ac62-6dfa0cba333f" providerId="ADAL" clId="{95FDD0C0-8C88-4538-8118-B9F973F43146}" dt="2021-02-14T20:47:32.690" v="1299" actId="207"/>
          <ac:spMkLst>
            <pc:docMk/>
            <pc:sldMk cId="1817279630" sldId="260"/>
            <ac:spMk id="35" creationId="{B165D5D9-34D6-475F-BF23-4094AC1AECA6}"/>
          </ac:spMkLst>
        </pc:spChg>
        <pc:spChg chg="add mod">
          <ac:chgData name="Emmanuella KOUASSI" userId="5df6dec7-2581-4815-ac62-6dfa0cba333f" providerId="ADAL" clId="{95FDD0C0-8C88-4538-8118-B9F973F43146}" dt="2021-02-14T21:13:50.971" v="1893" actId="113"/>
          <ac:spMkLst>
            <pc:docMk/>
            <pc:sldMk cId="1817279630" sldId="260"/>
            <ac:spMk id="38" creationId="{D6BED6EF-5073-4166-9987-96E958737A07}"/>
          </ac:spMkLst>
        </pc:spChg>
        <pc:spChg chg="add mod">
          <ac:chgData name="Emmanuella KOUASSI" userId="5df6dec7-2581-4815-ac62-6dfa0cba333f" providerId="ADAL" clId="{95FDD0C0-8C88-4538-8118-B9F973F43146}" dt="2021-02-14T21:11:29.010" v="1819" actId="1076"/>
          <ac:spMkLst>
            <pc:docMk/>
            <pc:sldMk cId="1817279630" sldId="260"/>
            <ac:spMk id="41" creationId="{9F25C0BD-56F3-42B9-8E11-8E2790C5B64A}"/>
          </ac:spMkLst>
        </pc:spChg>
        <pc:grpChg chg="add del mod">
          <ac:chgData name="Emmanuella KOUASSI" userId="5df6dec7-2581-4815-ac62-6dfa0cba333f" providerId="ADAL" clId="{95FDD0C0-8C88-4538-8118-B9F973F43146}" dt="2021-02-14T20:36:01.705" v="1013"/>
          <ac:grpSpMkLst>
            <pc:docMk/>
            <pc:sldMk cId="1817279630" sldId="260"/>
            <ac:grpSpMk id="11" creationId="{EB672B0E-A96C-48E4-82AF-804383CA7EE3}"/>
          </ac:grpSpMkLst>
        </pc:grpChg>
        <pc:grpChg chg="add mod">
          <ac:chgData name="Emmanuella KOUASSI" userId="5df6dec7-2581-4815-ac62-6dfa0cba333f" providerId="ADAL" clId="{95FDD0C0-8C88-4538-8118-B9F973F43146}" dt="2021-02-14T20:42:29.996" v="1144" actId="207"/>
          <ac:grpSpMkLst>
            <pc:docMk/>
            <pc:sldMk cId="1817279630" sldId="260"/>
            <ac:grpSpMk id="21" creationId="{40EA6873-4B09-454F-9113-3784424EAE59}"/>
          </ac:grpSpMkLst>
        </pc:grpChg>
        <pc:picChg chg="del mod">
          <ac:chgData name="Emmanuella KOUASSI" userId="5df6dec7-2581-4815-ac62-6dfa0cba333f" providerId="ADAL" clId="{95FDD0C0-8C88-4538-8118-B9F973F43146}" dt="2021-02-14T21:17:02.636" v="2050" actId="478"/>
          <ac:picMkLst>
            <pc:docMk/>
            <pc:sldMk cId="1817279630" sldId="260"/>
            <ac:picMk id="15" creationId="{00000000-0000-0000-0000-000000000000}"/>
          </ac:picMkLst>
        </pc:picChg>
        <pc:picChg chg="add mod">
          <ac:chgData name="Emmanuella KOUASSI" userId="5df6dec7-2581-4815-ac62-6dfa0cba333f" providerId="ADAL" clId="{95FDD0C0-8C88-4538-8118-B9F973F43146}" dt="2021-02-14T20:50:06.841" v="1305" actId="1076"/>
          <ac:picMkLst>
            <pc:docMk/>
            <pc:sldMk cId="1817279630" sldId="260"/>
            <ac:picMk id="37" creationId="{C364BEBF-4F3C-4E71-B62F-B0D9B50591AC}"/>
          </ac:picMkLst>
        </pc:picChg>
        <pc:picChg chg="add mod">
          <ac:chgData name="Emmanuella KOUASSI" userId="5df6dec7-2581-4815-ac62-6dfa0cba333f" providerId="ADAL" clId="{95FDD0C0-8C88-4538-8118-B9F973F43146}" dt="2021-02-14T21:13:17.448" v="1887" actId="1076"/>
          <ac:picMkLst>
            <pc:docMk/>
            <pc:sldMk cId="1817279630" sldId="260"/>
            <ac:picMk id="42" creationId="{E8529691-1FA4-40F8-822E-CE9816337C3B}"/>
          </ac:picMkLst>
        </pc:picChg>
        <pc:picChg chg="add mod">
          <ac:chgData name="Emmanuella KOUASSI" userId="5df6dec7-2581-4815-ac62-6dfa0cba333f" providerId="ADAL" clId="{95FDD0C0-8C88-4538-8118-B9F973F43146}" dt="2021-02-14T21:17:03.497" v="2051"/>
          <ac:picMkLst>
            <pc:docMk/>
            <pc:sldMk cId="1817279630" sldId="260"/>
            <ac:picMk id="44" creationId="{25F15053-3424-4301-AE2C-0B9D57730EC1}"/>
          </ac:picMkLst>
        </pc:picChg>
        <pc:picChg chg="add mod">
          <ac:chgData name="Emmanuella KOUASSI" userId="5df6dec7-2581-4815-ac62-6dfa0cba333f" providerId="ADAL" clId="{95FDD0C0-8C88-4538-8118-B9F973F43146}" dt="2021-02-14T21:17:03.497" v="2051"/>
          <ac:picMkLst>
            <pc:docMk/>
            <pc:sldMk cId="1817279630" sldId="260"/>
            <ac:picMk id="45" creationId="{39C081E3-AB31-467B-BA11-18EBEFF96D8E}"/>
          </ac:picMkLst>
        </pc:picChg>
        <pc:picChg chg="add del">
          <ac:chgData name="Emmanuella KOUASSI" userId="5df6dec7-2581-4815-ac62-6dfa0cba333f" providerId="ADAL" clId="{95FDD0C0-8C88-4538-8118-B9F973F43146}" dt="2021-02-14T20:51:14.003" v="1314"/>
          <ac:picMkLst>
            <pc:docMk/>
            <pc:sldMk cId="1817279630" sldId="260"/>
            <ac:picMk id="1026" creationId="{3DDC0F37-88C0-4A37-9EFB-7D639D4932D1}"/>
          </ac:picMkLst>
        </pc:picChg>
        <pc:picChg chg="add del">
          <ac:chgData name="Emmanuella KOUASSI" userId="5df6dec7-2581-4815-ac62-6dfa0cba333f" providerId="ADAL" clId="{95FDD0C0-8C88-4538-8118-B9F973F43146}" dt="2021-02-14T20:52:06.680" v="1316"/>
          <ac:picMkLst>
            <pc:docMk/>
            <pc:sldMk cId="1817279630" sldId="260"/>
            <ac:picMk id="1028" creationId="{51F37FC5-496A-44FF-A554-7AC6B5A30165}"/>
          </ac:picMkLst>
        </pc:picChg>
        <pc:picChg chg="add mod">
          <ac:chgData name="Emmanuella KOUASSI" userId="5df6dec7-2581-4815-ac62-6dfa0cba333f" providerId="ADAL" clId="{95FDD0C0-8C88-4538-8118-B9F973F43146}" dt="2021-02-14T21:51:11.178" v="2173" actId="1076"/>
          <ac:picMkLst>
            <pc:docMk/>
            <pc:sldMk cId="1817279630" sldId="260"/>
            <ac:picMk id="1030" creationId="{1E45FDDF-10D4-430E-B447-7DA7DCE7DBC4}"/>
          </ac:picMkLst>
        </pc:picChg>
        <pc:cxnChg chg="add mod">
          <ac:chgData name="Emmanuella KOUASSI" userId="5df6dec7-2581-4815-ac62-6dfa0cba333f" providerId="ADAL" clId="{95FDD0C0-8C88-4538-8118-B9F973F43146}" dt="2021-02-14T20:46:32.775" v="1280" actId="208"/>
          <ac:cxnSpMkLst>
            <pc:docMk/>
            <pc:sldMk cId="1817279630" sldId="260"/>
            <ac:cxnSpMk id="34" creationId="{F195E322-7F4F-4534-9560-D21D727AECDB}"/>
          </ac:cxnSpMkLst>
        </pc:cxnChg>
      </pc:sldChg>
      <pc:sldChg chg="addSp delSp modSp mod">
        <pc:chgData name="Emmanuella KOUASSI" userId="5df6dec7-2581-4815-ac62-6dfa0cba333f" providerId="ADAL" clId="{95FDD0C0-8C88-4538-8118-B9F973F43146}" dt="2021-02-14T21:53:08.148" v="2174" actId="207"/>
        <pc:sldMkLst>
          <pc:docMk/>
          <pc:sldMk cId="1048696956" sldId="261"/>
        </pc:sldMkLst>
        <pc:spChg chg="add del mod">
          <ac:chgData name="Emmanuella KOUASSI" userId="5df6dec7-2581-4815-ac62-6dfa0cba333f" providerId="ADAL" clId="{95FDD0C0-8C88-4538-8118-B9F973F43146}" dt="2021-02-14T21:44:19.839" v="2159" actId="21"/>
          <ac:spMkLst>
            <pc:docMk/>
            <pc:sldMk cId="1048696956" sldId="261"/>
            <ac:spMk id="2" creationId="{A0D8F586-5506-4554-A74B-C834D6706C26}"/>
          </ac:spMkLst>
        </pc:spChg>
        <pc:spChg chg="add mod">
          <ac:chgData name="Emmanuella KOUASSI" userId="5df6dec7-2581-4815-ac62-6dfa0cba333f" providerId="ADAL" clId="{95FDD0C0-8C88-4538-8118-B9F973F43146}" dt="2021-02-14T21:45:14.732" v="2168" actId="164"/>
          <ac:spMkLst>
            <pc:docMk/>
            <pc:sldMk cId="1048696956" sldId="261"/>
            <ac:spMk id="3" creationId="{6298D984-4E75-4C2B-948F-695374B65DC7}"/>
          </ac:spMkLst>
        </pc:spChg>
        <pc:spChg chg="add mod">
          <ac:chgData name="Emmanuella KOUASSI" userId="5df6dec7-2581-4815-ac62-6dfa0cba333f" providerId="ADAL" clId="{95FDD0C0-8C88-4538-8118-B9F973F43146}" dt="2021-02-14T21:53:08.148" v="2174" actId="207"/>
          <ac:spMkLst>
            <pc:docMk/>
            <pc:sldMk cId="1048696956" sldId="261"/>
            <ac:spMk id="7" creationId="{723FBA3D-F0D7-4C4B-B20E-45B122F27DC8}"/>
          </ac:spMkLst>
        </pc:spChg>
        <pc:spChg chg="add mod">
          <ac:chgData name="Emmanuella KOUASSI" userId="5df6dec7-2581-4815-ac62-6dfa0cba333f" providerId="ADAL" clId="{95FDD0C0-8C88-4538-8118-B9F973F43146}" dt="2021-02-14T21:45:14.732" v="2168" actId="164"/>
          <ac:spMkLst>
            <pc:docMk/>
            <pc:sldMk cId="1048696956" sldId="261"/>
            <ac:spMk id="11" creationId="{85C2111F-EEDE-4042-9A86-2E6AE84707FA}"/>
          </ac:spMkLst>
        </pc:spChg>
        <pc:grpChg chg="add mod">
          <ac:chgData name="Emmanuella KOUASSI" userId="5df6dec7-2581-4815-ac62-6dfa0cba333f" providerId="ADAL" clId="{95FDD0C0-8C88-4538-8118-B9F973F43146}" dt="2021-02-14T21:45:14.732" v="2168" actId="164"/>
          <ac:grpSpMkLst>
            <pc:docMk/>
            <pc:sldMk cId="1048696956" sldId="261"/>
            <ac:grpSpMk id="5" creationId="{EAA8EE79-9BA3-40B6-A1D1-479C2A635E0D}"/>
          </ac:grpSpMkLst>
        </pc:grpChg>
        <pc:picChg chg="mod">
          <ac:chgData name="Emmanuella KOUASSI" userId="5df6dec7-2581-4815-ac62-6dfa0cba333f" providerId="ADAL" clId="{95FDD0C0-8C88-4538-8118-B9F973F43146}" dt="2021-02-14T21:45:14.732" v="2168" actId="164"/>
          <ac:picMkLst>
            <pc:docMk/>
            <pc:sldMk cId="1048696956" sldId="261"/>
            <ac:picMk id="6" creationId="{3097356E-8BF0-4BDC-8EB7-F1FD4C7D9CBA}"/>
          </ac:picMkLst>
        </pc:picChg>
        <pc:picChg chg="add mod">
          <ac:chgData name="Emmanuella KOUASSI" userId="5df6dec7-2581-4815-ac62-6dfa0cba333f" providerId="ADAL" clId="{95FDD0C0-8C88-4538-8118-B9F973F43146}" dt="2021-02-14T21:17:08.570" v="2053"/>
          <ac:picMkLst>
            <pc:docMk/>
            <pc:sldMk cId="1048696956" sldId="261"/>
            <ac:picMk id="9" creationId="{0B2AE343-198A-4345-A67F-B0D4F593772B}"/>
          </ac:picMkLst>
        </pc:picChg>
        <pc:picChg chg="add mod">
          <ac:chgData name="Emmanuella KOUASSI" userId="5df6dec7-2581-4815-ac62-6dfa0cba333f" providerId="ADAL" clId="{95FDD0C0-8C88-4538-8118-B9F973F43146}" dt="2021-02-14T21:17:08.570" v="2053"/>
          <ac:picMkLst>
            <pc:docMk/>
            <pc:sldMk cId="1048696956" sldId="261"/>
            <ac:picMk id="10" creationId="{7366B06A-EC39-4FD9-8359-958F64DEFA9A}"/>
          </ac:picMkLst>
        </pc:picChg>
        <pc:picChg chg="del">
          <ac:chgData name="Emmanuella KOUASSI" userId="5df6dec7-2581-4815-ac62-6dfa0cba333f" providerId="ADAL" clId="{95FDD0C0-8C88-4538-8118-B9F973F43146}" dt="2021-02-14T21:17:07.871" v="2052" actId="478"/>
          <ac:picMkLst>
            <pc:docMk/>
            <pc:sldMk cId="1048696956" sldId="261"/>
            <ac:picMk id="15" creationId="{00000000-0000-0000-0000-000000000000}"/>
          </ac:picMkLst>
        </pc:picChg>
      </pc:sldChg>
      <pc:sldChg chg="addSp delSp modSp mod">
        <pc:chgData name="Emmanuella KOUASSI" userId="5df6dec7-2581-4815-ac62-6dfa0cba333f" providerId="ADAL" clId="{95FDD0C0-8C88-4538-8118-B9F973F43146}" dt="2021-02-14T21:53:26.399" v="2176" actId="207"/>
        <pc:sldMkLst>
          <pc:docMk/>
          <pc:sldMk cId="2633923911" sldId="262"/>
        </pc:sldMkLst>
        <pc:spChg chg="mod">
          <ac:chgData name="Emmanuella KOUASSI" userId="5df6dec7-2581-4815-ac62-6dfa0cba333f" providerId="ADAL" clId="{95FDD0C0-8C88-4538-8118-B9F973F43146}" dt="2021-02-14T21:53:26.399" v="2176" actId="207"/>
          <ac:spMkLst>
            <pc:docMk/>
            <pc:sldMk cId="2633923911" sldId="262"/>
            <ac:spMk id="3" creationId="{00000000-0000-0000-0000-000000000000}"/>
          </ac:spMkLst>
        </pc:spChg>
        <pc:picChg chg="add mod">
          <ac:chgData name="Emmanuella KOUASSI" userId="5df6dec7-2581-4815-ac62-6dfa0cba333f" providerId="ADAL" clId="{95FDD0C0-8C88-4538-8118-B9F973F43146}" dt="2021-02-14T21:17:21.948" v="2058"/>
          <ac:picMkLst>
            <pc:docMk/>
            <pc:sldMk cId="2633923911" sldId="262"/>
            <ac:picMk id="9" creationId="{349D9DDF-8686-4D80-B24F-2BFE834F7A16}"/>
          </ac:picMkLst>
        </pc:picChg>
        <pc:picChg chg="add mod">
          <ac:chgData name="Emmanuella KOUASSI" userId="5df6dec7-2581-4815-ac62-6dfa0cba333f" providerId="ADAL" clId="{95FDD0C0-8C88-4538-8118-B9F973F43146}" dt="2021-02-14T21:17:21.948" v="2058"/>
          <ac:picMkLst>
            <pc:docMk/>
            <pc:sldMk cId="2633923911" sldId="262"/>
            <ac:picMk id="10" creationId="{A32EDDC3-15A5-4D03-8575-F470C74E0292}"/>
          </ac:picMkLst>
        </pc:picChg>
        <pc:picChg chg="del">
          <ac:chgData name="Emmanuella KOUASSI" userId="5df6dec7-2581-4815-ac62-6dfa0cba333f" providerId="ADAL" clId="{95FDD0C0-8C88-4538-8118-B9F973F43146}" dt="2021-02-14T21:17:19.075" v="2057" actId="478"/>
          <ac:picMkLst>
            <pc:docMk/>
            <pc:sldMk cId="2633923911" sldId="262"/>
            <ac:picMk id="15" creationId="{00000000-0000-0000-0000-000000000000}"/>
          </ac:picMkLst>
        </pc:picChg>
      </pc:sldChg>
      <pc:sldChg chg="addSp delSp modSp mod">
        <pc:chgData name="Emmanuella KOUASSI" userId="5df6dec7-2581-4815-ac62-6dfa0cba333f" providerId="ADAL" clId="{95FDD0C0-8C88-4538-8118-B9F973F43146}" dt="2021-02-14T21:53:14.542" v="2175" actId="207"/>
        <pc:sldMkLst>
          <pc:docMk/>
          <pc:sldMk cId="864948231" sldId="263"/>
        </pc:sldMkLst>
        <pc:spChg chg="mod">
          <ac:chgData name="Emmanuella KOUASSI" userId="5df6dec7-2581-4815-ac62-6dfa0cba333f" providerId="ADAL" clId="{95FDD0C0-8C88-4538-8118-B9F973F43146}" dt="2021-02-14T21:53:14.542" v="2175" actId="207"/>
          <ac:spMkLst>
            <pc:docMk/>
            <pc:sldMk cId="864948231" sldId="263"/>
            <ac:spMk id="3" creationId="{00000000-0000-0000-0000-000000000000}"/>
          </ac:spMkLst>
        </pc:spChg>
        <pc:picChg chg="add mod">
          <ac:chgData name="Emmanuella KOUASSI" userId="5df6dec7-2581-4815-ac62-6dfa0cba333f" providerId="ADAL" clId="{95FDD0C0-8C88-4538-8118-B9F973F43146}" dt="2021-02-14T21:17:14.950" v="2056"/>
          <ac:picMkLst>
            <pc:docMk/>
            <pc:sldMk cId="864948231" sldId="263"/>
            <ac:picMk id="8" creationId="{C2B1D958-ABB6-4A46-923F-2C666123AC49}"/>
          </ac:picMkLst>
        </pc:picChg>
        <pc:picChg chg="add mod">
          <ac:chgData name="Emmanuella KOUASSI" userId="5df6dec7-2581-4815-ac62-6dfa0cba333f" providerId="ADAL" clId="{95FDD0C0-8C88-4538-8118-B9F973F43146}" dt="2021-02-14T21:17:14.950" v="2056"/>
          <ac:picMkLst>
            <pc:docMk/>
            <pc:sldMk cId="864948231" sldId="263"/>
            <ac:picMk id="9" creationId="{297310FF-DE0F-49E6-9D9F-3AC238B675D9}"/>
          </ac:picMkLst>
        </pc:picChg>
        <pc:picChg chg="del mod">
          <ac:chgData name="Emmanuella KOUASSI" userId="5df6dec7-2581-4815-ac62-6dfa0cba333f" providerId="ADAL" clId="{95FDD0C0-8C88-4538-8118-B9F973F43146}" dt="2021-02-14T21:17:14.117" v="2055" actId="478"/>
          <ac:picMkLst>
            <pc:docMk/>
            <pc:sldMk cId="864948231" sldId="263"/>
            <ac:picMk id="15" creationId="{00000000-0000-0000-0000-000000000000}"/>
          </ac:picMkLst>
        </pc:picChg>
      </pc:sldChg>
      <pc:sldChg chg="modSp mod">
        <pc:chgData name="Emmanuella KOUASSI" userId="5df6dec7-2581-4815-ac62-6dfa0cba333f" providerId="ADAL" clId="{95FDD0C0-8C88-4538-8118-B9F973F43146}" dt="2021-02-14T20:27:09.233" v="367" actId="14100"/>
        <pc:sldMkLst>
          <pc:docMk/>
          <pc:sldMk cId="73494840" sldId="266"/>
        </pc:sldMkLst>
        <pc:picChg chg="mod">
          <ac:chgData name="Emmanuella KOUASSI" userId="5df6dec7-2581-4815-ac62-6dfa0cba333f" providerId="ADAL" clId="{95FDD0C0-8C88-4538-8118-B9F973F43146}" dt="2021-02-14T20:27:09.233" v="367" actId="14100"/>
          <ac:picMkLst>
            <pc:docMk/>
            <pc:sldMk cId="73494840" sldId="266"/>
            <ac:picMk id="1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DB1E-3A56-45A1-8D9A-DBE5C49CD802}" type="datetimeFigureOut">
              <a:rPr lang="fr-FR" smtClean="0"/>
              <a:t>14/02/2021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B6CD-1DD8-4DDA-9205-BF866FFCA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94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DB1E-3A56-45A1-8D9A-DBE5C49CD802}" type="datetimeFigureOut">
              <a:rPr lang="fr-FR" smtClean="0"/>
              <a:t>14/02/2021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B6CD-1DD8-4DDA-9205-BF866FFCA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85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DB1E-3A56-45A1-8D9A-DBE5C49CD802}" type="datetimeFigureOut">
              <a:rPr lang="fr-FR" smtClean="0"/>
              <a:t>14/02/2021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B6CD-1DD8-4DDA-9205-BF866FFCA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92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DB1E-3A56-45A1-8D9A-DBE5C49CD802}" type="datetimeFigureOut">
              <a:rPr lang="fr-FR" smtClean="0"/>
              <a:t>14/02/2021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B6CD-1DD8-4DDA-9205-BF866FFCA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98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DB1E-3A56-45A1-8D9A-DBE5C49CD802}" type="datetimeFigureOut">
              <a:rPr lang="fr-FR" smtClean="0"/>
              <a:t>14/02/2021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B6CD-1DD8-4DDA-9205-BF866FFCA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36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DB1E-3A56-45A1-8D9A-DBE5C49CD802}" type="datetimeFigureOut">
              <a:rPr lang="fr-FR" smtClean="0"/>
              <a:t>14/02/2021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B6CD-1DD8-4DDA-9205-BF866FFCA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46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DB1E-3A56-45A1-8D9A-DBE5C49CD802}" type="datetimeFigureOut">
              <a:rPr lang="fr-FR" smtClean="0"/>
              <a:t>14/02/2021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B6CD-1DD8-4DDA-9205-BF866FFCA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39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DB1E-3A56-45A1-8D9A-DBE5C49CD802}" type="datetimeFigureOut">
              <a:rPr lang="fr-FR" smtClean="0"/>
              <a:t>14/02/2021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B6CD-1DD8-4DDA-9205-BF866FFCA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86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DB1E-3A56-45A1-8D9A-DBE5C49CD802}" type="datetimeFigureOut">
              <a:rPr lang="fr-FR" smtClean="0"/>
              <a:t>14/02/2021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B6CD-1DD8-4DDA-9205-BF866FFCA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79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DB1E-3A56-45A1-8D9A-DBE5C49CD802}" type="datetimeFigureOut">
              <a:rPr lang="fr-FR" smtClean="0"/>
              <a:t>14/02/2021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B6CD-1DD8-4DDA-9205-BF866FFCA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62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DB1E-3A56-45A1-8D9A-DBE5C49CD802}" type="datetimeFigureOut">
              <a:rPr lang="fr-FR" smtClean="0"/>
              <a:t>14/02/2021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B6CD-1DD8-4DDA-9205-BF866FFCA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02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8DB1E-3A56-45A1-8D9A-DBE5C49CD802}" type="datetimeFigureOut">
              <a:rPr lang="fr-FR" smtClean="0"/>
              <a:t>14/02/2021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4B6CD-1DD8-4DDA-9205-BF866FFCA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4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58224" y="1891544"/>
            <a:ext cx="9144000" cy="3389058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dirty="0">
                <a:ln/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dobe Fan Heiti Std B" panose="020B0700000000000000" pitchFamily="34" charset="-128"/>
              </a:rPr>
              <a:t>PRESENTATION SUR LE PROCESSUS DE TRAITEMENT DES RESULTATS ELECTORAUX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860" y="131428"/>
            <a:ext cx="3012140" cy="105701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A40ECE-3A7A-49FE-8A5E-966D74D0A1D2}"/>
              </a:ext>
            </a:extLst>
          </p:cNvPr>
          <p:cNvSpPr txBox="1"/>
          <p:nvPr/>
        </p:nvSpPr>
        <p:spPr>
          <a:xfrm>
            <a:off x="5304148" y="6344240"/>
            <a:ext cx="1583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Février 2021</a:t>
            </a:r>
          </a:p>
        </p:txBody>
      </p:sp>
      <p:pic>
        <p:nvPicPr>
          <p:cNvPr id="3074" name="Picture 2" descr="Résultat de recherche d'images pour &quot;logo CEI commission electorale de cote d'ivoire&quot;">
            <a:extLst>
              <a:ext uri="{FF2B5EF4-FFF2-40B4-BE49-F238E27FC236}">
                <a16:creationId xmlns:a16="http://schemas.microsoft.com/office/drawing/2014/main" id="{D89EF272-E844-4EFA-975A-87ADB4D8F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609" y="-46489"/>
            <a:ext cx="2436303" cy="243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1393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034" y="242912"/>
            <a:ext cx="1324465" cy="427839"/>
          </a:xfrm>
          <a:prstGeom prst="rect">
            <a:avLst/>
          </a:prstGeom>
        </p:spPr>
      </p:pic>
      <p:sp>
        <p:nvSpPr>
          <p:cNvPr id="4" name="Flèche : chevron 3">
            <a:extLst>
              <a:ext uri="{FF2B5EF4-FFF2-40B4-BE49-F238E27FC236}">
                <a16:creationId xmlns:a16="http://schemas.microsoft.com/office/drawing/2014/main" id="{991DDC6D-FFEE-42F0-92CB-CCE9B7B4C4DD}"/>
              </a:ext>
            </a:extLst>
          </p:cNvPr>
          <p:cNvSpPr/>
          <p:nvPr/>
        </p:nvSpPr>
        <p:spPr>
          <a:xfrm>
            <a:off x="-16042" y="26195"/>
            <a:ext cx="9209666" cy="644556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PRESENTATION DU PROGRAMME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1964068" y="2631929"/>
            <a:ext cx="8758989" cy="556276"/>
          </a:xfrm>
          <a:prstGeom prst="roundRect">
            <a:avLst/>
          </a:prstGeom>
          <a:solidFill>
            <a:srgbClr val="ACACA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fr-FR" sz="1500" b="1" dirty="0">
                <a:solidFill>
                  <a:prstClr val="black"/>
                </a:solidFill>
              </a:rPr>
              <a:t>PROPOSITION DE VALEUR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1964068" y="1563465"/>
            <a:ext cx="8758989" cy="556276"/>
          </a:xfrm>
          <a:prstGeom prst="roundRect">
            <a:avLst/>
          </a:prstGeom>
          <a:solidFill>
            <a:srgbClr val="ACACA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fr-FR" sz="1500" b="1" dirty="0">
                <a:solidFill>
                  <a:prstClr val="black"/>
                </a:solidFill>
              </a:rPr>
              <a:t>DESCRIPTION DE L’EXISTANT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1964068" y="3612518"/>
            <a:ext cx="8758989" cy="556276"/>
          </a:xfrm>
          <a:prstGeom prst="roundRect">
            <a:avLst/>
          </a:prstGeom>
          <a:solidFill>
            <a:srgbClr val="ACACA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fr-FR" sz="1500" b="1" dirty="0">
                <a:solidFill>
                  <a:prstClr val="black"/>
                </a:solidFill>
              </a:rPr>
              <a:t>DEMO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1964068" y="4680984"/>
            <a:ext cx="8758989" cy="556276"/>
          </a:xfrm>
          <a:prstGeom prst="roundRect">
            <a:avLst/>
          </a:prstGeom>
          <a:solidFill>
            <a:srgbClr val="ACACA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fr-FR" sz="1500" b="1" dirty="0">
                <a:solidFill>
                  <a:prstClr val="black"/>
                </a:solidFill>
              </a:rPr>
              <a:t>RECUEIL DE DONNEES</a:t>
            </a:r>
          </a:p>
        </p:txBody>
      </p:sp>
      <p:pic>
        <p:nvPicPr>
          <p:cNvPr id="13" name="Picture 2" descr="Résultat de recherche d'images pour &quot;logo CEI commission electorale de cote d'ivoire&quot;">
            <a:extLst>
              <a:ext uri="{FF2B5EF4-FFF2-40B4-BE49-F238E27FC236}">
                <a16:creationId xmlns:a16="http://schemas.microsoft.com/office/drawing/2014/main" id="{18952327-53E1-426D-8317-A1318C455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8" t="18780" r="21349" b="23027"/>
          <a:stretch/>
        </p:blipFill>
        <p:spPr bwMode="auto">
          <a:xfrm>
            <a:off x="9630561" y="-25168"/>
            <a:ext cx="864066" cy="87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47394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chevron 3">
            <a:extLst>
              <a:ext uri="{FF2B5EF4-FFF2-40B4-BE49-F238E27FC236}">
                <a16:creationId xmlns:a16="http://schemas.microsoft.com/office/drawing/2014/main" id="{991DDC6D-FFEE-42F0-92CB-CCE9B7B4C4DD}"/>
              </a:ext>
            </a:extLst>
          </p:cNvPr>
          <p:cNvSpPr/>
          <p:nvPr/>
        </p:nvSpPr>
        <p:spPr>
          <a:xfrm>
            <a:off x="-16042" y="26195"/>
            <a:ext cx="9209666" cy="644556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DESCRIPTION DE L’EXISTANT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06592" y="3265482"/>
            <a:ext cx="7492181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Difficultés identifiées :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Temps de traitement long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Possibilité d’erreur lors des saisies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Retard possible pour l’annonce des résultats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Difficultés à détecter les fichiers incohérents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Pas d’indicateurs de suivi en temps réel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70D3AB8-5D0C-44F3-B514-9AC231280115}"/>
              </a:ext>
            </a:extLst>
          </p:cNvPr>
          <p:cNvSpPr/>
          <p:nvPr/>
        </p:nvSpPr>
        <p:spPr>
          <a:xfrm>
            <a:off x="311085" y="1508289"/>
            <a:ext cx="2432115" cy="136688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AE47583-6B55-49D1-9568-0B9729BEA1EF}"/>
              </a:ext>
            </a:extLst>
          </p:cNvPr>
          <p:cNvSpPr/>
          <p:nvPr/>
        </p:nvSpPr>
        <p:spPr>
          <a:xfrm>
            <a:off x="8505940" y="1508289"/>
            <a:ext cx="2432115" cy="136688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EB77B95-BA1B-4B68-BBF9-884A22153BC6}"/>
              </a:ext>
            </a:extLst>
          </p:cNvPr>
          <p:cNvSpPr txBox="1"/>
          <p:nvPr/>
        </p:nvSpPr>
        <p:spPr>
          <a:xfrm>
            <a:off x="395208" y="1898596"/>
            <a:ext cx="2263867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</a:rPr>
              <a:t>Réception des fichiers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954C842-CE69-45F4-B8A0-53E7062991A9}"/>
              </a:ext>
            </a:extLst>
          </p:cNvPr>
          <p:cNvSpPr txBox="1"/>
          <p:nvPr/>
        </p:nvSpPr>
        <p:spPr>
          <a:xfrm>
            <a:off x="8590063" y="1670603"/>
            <a:ext cx="226904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</a:rPr>
              <a:t>Saisie des résultats dans les fichiers Excel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391F5CC-5551-43C0-9AED-498C33851585}"/>
              </a:ext>
            </a:extLst>
          </p:cNvPr>
          <p:cNvGrpSpPr/>
          <p:nvPr/>
        </p:nvGrpSpPr>
        <p:grpSpPr>
          <a:xfrm>
            <a:off x="4345555" y="1508289"/>
            <a:ext cx="2558029" cy="1366886"/>
            <a:chOff x="8392399" y="1508289"/>
            <a:chExt cx="2558029" cy="1366886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58C1BB2F-09FD-47BF-9EDF-90F875351571}"/>
                </a:ext>
              </a:extLst>
            </p:cNvPr>
            <p:cNvSpPr/>
            <p:nvPr/>
          </p:nvSpPr>
          <p:spPr>
            <a:xfrm>
              <a:off x="8455357" y="1508289"/>
              <a:ext cx="2432115" cy="136688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C4ACCF7-442F-4ED1-A1C2-CA4E16DC55F4}"/>
                </a:ext>
              </a:extLst>
            </p:cNvPr>
            <p:cNvSpPr txBox="1"/>
            <p:nvPr/>
          </p:nvSpPr>
          <p:spPr>
            <a:xfrm>
              <a:off x="8392399" y="1690848"/>
              <a:ext cx="2558029" cy="880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dirty="0">
                  <a:solidFill>
                    <a:schemeClr val="bg1"/>
                  </a:solidFill>
                </a:rPr>
                <a:t>Compilation manuelle des fichiers réceptionnés</a:t>
              </a:r>
            </a:p>
          </p:txBody>
        </p:sp>
      </p:grp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210D7083-E5AA-4A1A-B84C-50FCAE2190CF}"/>
              </a:ext>
            </a:extLst>
          </p:cNvPr>
          <p:cNvSpPr/>
          <p:nvPr/>
        </p:nvSpPr>
        <p:spPr>
          <a:xfrm>
            <a:off x="3129094" y="1963722"/>
            <a:ext cx="1015067" cy="58725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05740122-D684-4B77-9BAC-07068FF4A865}"/>
              </a:ext>
            </a:extLst>
          </p:cNvPr>
          <p:cNvSpPr/>
          <p:nvPr/>
        </p:nvSpPr>
        <p:spPr>
          <a:xfrm>
            <a:off x="7291431" y="1898596"/>
            <a:ext cx="1015067" cy="58725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Résultat de recherche d'images pour &quot;icone attention&quot;">
            <a:extLst>
              <a:ext uri="{FF2B5EF4-FFF2-40B4-BE49-F238E27FC236}">
                <a16:creationId xmlns:a16="http://schemas.microsoft.com/office/drawing/2014/main" id="{AF8BBBAC-61BB-4022-B325-86B0AF514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37" y="3982826"/>
            <a:ext cx="1560665" cy="156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7143592-6EBF-4275-939C-591E6802C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034" y="242912"/>
            <a:ext cx="1324465" cy="427839"/>
          </a:xfrm>
          <a:prstGeom prst="rect">
            <a:avLst/>
          </a:prstGeom>
        </p:spPr>
      </p:pic>
      <p:pic>
        <p:nvPicPr>
          <p:cNvPr id="22" name="Picture 2" descr="Résultat de recherche d'images pour &quot;logo CEI commission electorale de cote d'ivoire&quot;">
            <a:extLst>
              <a:ext uri="{FF2B5EF4-FFF2-40B4-BE49-F238E27FC236}">
                <a16:creationId xmlns:a16="http://schemas.microsoft.com/office/drawing/2014/main" id="{F1618C51-1750-47A0-A1BF-614B0637C2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8" t="18780" r="21349" b="23027"/>
          <a:stretch/>
        </p:blipFill>
        <p:spPr bwMode="auto">
          <a:xfrm>
            <a:off x="9630561" y="-25168"/>
            <a:ext cx="864066" cy="87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90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chevron 3">
            <a:extLst>
              <a:ext uri="{FF2B5EF4-FFF2-40B4-BE49-F238E27FC236}">
                <a16:creationId xmlns:a16="http://schemas.microsoft.com/office/drawing/2014/main" id="{991DDC6D-FFEE-42F0-92CB-CCE9B7B4C4DD}"/>
              </a:ext>
            </a:extLst>
          </p:cNvPr>
          <p:cNvSpPr/>
          <p:nvPr/>
        </p:nvSpPr>
        <p:spPr>
          <a:xfrm>
            <a:off x="-16042" y="26195"/>
            <a:ext cx="9209666" cy="644556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PROPOSITION DE VALEUR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355181" y="4128436"/>
            <a:ext cx="6168438" cy="231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LES AVANTAGES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Disponibilité quasi-automatique des résultats dès dépôt des fichiers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Suivi en temps réel de la remontée des données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Réduction considérable des erreurs de saisie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Mise en place d’indicateurs graphiques et pertinents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Optimisation du temps de traitement des fichiers incohérents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35EFF4-5165-430F-BA33-DDF717D10D31}"/>
              </a:ext>
            </a:extLst>
          </p:cNvPr>
          <p:cNvSpPr txBox="1"/>
          <p:nvPr/>
        </p:nvSpPr>
        <p:spPr>
          <a:xfrm>
            <a:off x="520467" y="833302"/>
            <a:ext cx="1115106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Mise en place d’une solution web de synchronisation et suivi des remontées électorales  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2E1BE3F-9640-4B3F-99D7-783AD8F43B35}"/>
              </a:ext>
            </a:extLst>
          </p:cNvPr>
          <p:cNvSpPr/>
          <p:nvPr/>
        </p:nvSpPr>
        <p:spPr>
          <a:xfrm>
            <a:off x="269140" y="2309534"/>
            <a:ext cx="2432115" cy="9775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422CB99-0A05-411E-9B9B-1CA6FDD1FA40}"/>
              </a:ext>
            </a:extLst>
          </p:cNvPr>
          <p:cNvSpPr/>
          <p:nvPr/>
        </p:nvSpPr>
        <p:spPr>
          <a:xfrm>
            <a:off x="7442083" y="1663673"/>
            <a:ext cx="1751541" cy="78892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AF38888-4207-4069-A1EF-F913645A6E85}"/>
              </a:ext>
            </a:extLst>
          </p:cNvPr>
          <p:cNvSpPr txBox="1"/>
          <p:nvPr/>
        </p:nvSpPr>
        <p:spPr>
          <a:xfrm>
            <a:off x="353263" y="2474381"/>
            <a:ext cx="2263867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</a:rPr>
              <a:t>Envoi des fichiers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5DB1167-B8AE-4154-B66D-036FAD230DB9}"/>
              </a:ext>
            </a:extLst>
          </p:cNvPr>
          <p:cNvSpPr txBox="1"/>
          <p:nvPr/>
        </p:nvSpPr>
        <p:spPr>
          <a:xfrm>
            <a:off x="7523619" y="1646135"/>
            <a:ext cx="1670006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</a:rPr>
              <a:t>Stockage dans un dossier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40EA6873-4B09-454F-9113-3784424EAE59}"/>
              </a:ext>
            </a:extLst>
          </p:cNvPr>
          <p:cNvGrpSpPr/>
          <p:nvPr/>
        </p:nvGrpSpPr>
        <p:grpSpPr>
          <a:xfrm>
            <a:off x="3739642" y="2309534"/>
            <a:ext cx="2259723" cy="977557"/>
            <a:chOff x="8449136" y="1508289"/>
            <a:chExt cx="2259723" cy="1366886"/>
          </a:xfrm>
          <a:solidFill>
            <a:schemeClr val="accent5"/>
          </a:solidFill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A4F9F610-9E03-4EC9-AF89-9CD6CA835093}"/>
                </a:ext>
              </a:extLst>
            </p:cNvPr>
            <p:cNvSpPr/>
            <p:nvPr/>
          </p:nvSpPr>
          <p:spPr>
            <a:xfrm>
              <a:off x="8455358" y="1508289"/>
              <a:ext cx="2213474" cy="136688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73583668-9B25-42B3-9DDF-8845289CA6E1}"/>
                </a:ext>
              </a:extLst>
            </p:cNvPr>
            <p:cNvSpPr txBox="1"/>
            <p:nvPr/>
          </p:nvSpPr>
          <p:spPr>
            <a:xfrm>
              <a:off x="8449136" y="1637471"/>
              <a:ext cx="2259723" cy="1108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1600" dirty="0">
                  <a:solidFill>
                    <a:schemeClr val="bg1"/>
                  </a:solidFill>
                </a:rPr>
                <a:t>Réception des fichiers sur le FTP</a:t>
              </a:r>
            </a:p>
          </p:txBody>
        </p:sp>
      </p:grp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C1439F05-5942-430D-93A7-78EDD84C6B86}"/>
              </a:ext>
            </a:extLst>
          </p:cNvPr>
          <p:cNvSpPr/>
          <p:nvPr/>
        </p:nvSpPr>
        <p:spPr>
          <a:xfrm>
            <a:off x="2820921" y="2565877"/>
            <a:ext cx="746620" cy="464872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E7981713-8124-405F-B39A-1A0195226078}"/>
              </a:ext>
            </a:extLst>
          </p:cNvPr>
          <p:cNvSpPr/>
          <p:nvPr/>
        </p:nvSpPr>
        <p:spPr>
          <a:xfrm rot="20068534">
            <a:off x="6276540" y="2136492"/>
            <a:ext cx="1015067" cy="293625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71AEF572-9E89-474D-A283-0B5A70A903B6}"/>
              </a:ext>
            </a:extLst>
          </p:cNvPr>
          <p:cNvSpPr/>
          <p:nvPr/>
        </p:nvSpPr>
        <p:spPr>
          <a:xfrm rot="1520205">
            <a:off x="6254940" y="2981702"/>
            <a:ext cx="1015067" cy="293625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5A5E26-2002-477C-827A-04962D2DA973}"/>
              </a:ext>
            </a:extLst>
          </p:cNvPr>
          <p:cNvSpPr txBox="1"/>
          <p:nvPr/>
        </p:nvSpPr>
        <p:spPr>
          <a:xfrm rot="20037235">
            <a:off x="6120210" y="1929653"/>
            <a:ext cx="1188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C00000"/>
                </a:solidFill>
              </a:rPr>
              <a:t>Format NOK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26F63C9-7090-43AA-9AF0-B5AF9E0E5FA6}"/>
              </a:ext>
            </a:extLst>
          </p:cNvPr>
          <p:cNvSpPr txBox="1"/>
          <p:nvPr/>
        </p:nvSpPr>
        <p:spPr>
          <a:xfrm rot="1436581">
            <a:off x="6164782" y="3183678"/>
            <a:ext cx="1195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6">
                    <a:lumMod val="75000"/>
                  </a:schemeClr>
                </a:solidFill>
              </a:rPr>
              <a:t>Format OK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43CC9B4-A0B6-4E15-B09E-F2D4B6C403FD}"/>
              </a:ext>
            </a:extLst>
          </p:cNvPr>
          <p:cNvSpPr/>
          <p:nvPr/>
        </p:nvSpPr>
        <p:spPr>
          <a:xfrm>
            <a:off x="7442083" y="2866640"/>
            <a:ext cx="1751541" cy="89568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8E582F5-4062-4F05-844B-6EB25ED9E7C0}"/>
              </a:ext>
            </a:extLst>
          </p:cNvPr>
          <p:cNvSpPr txBox="1"/>
          <p:nvPr/>
        </p:nvSpPr>
        <p:spPr>
          <a:xfrm>
            <a:off x="7425550" y="2930835"/>
            <a:ext cx="1768074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</a:rPr>
              <a:t>Mise à jour de la base de données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840E3CE0-3CA3-4D02-8D52-CA1160346253}"/>
              </a:ext>
            </a:extLst>
          </p:cNvPr>
          <p:cNvSpPr/>
          <p:nvPr/>
        </p:nvSpPr>
        <p:spPr>
          <a:xfrm>
            <a:off x="9335160" y="3054655"/>
            <a:ext cx="746620" cy="464872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08D83C66-775D-4BDC-91FA-C8D74FD1B422}"/>
              </a:ext>
            </a:extLst>
          </p:cNvPr>
          <p:cNvSpPr/>
          <p:nvPr/>
        </p:nvSpPr>
        <p:spPr>
          <a:xfrm>
            <a:off x="10239849" y="2866640"/>
            <a:ext cx="1751541" cy="89568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E1A2433-C4B8-46FF-8837-86DA0F9C7207}"/>
              </a:ext>
            </a:extLst>
          </p:cNvPr>
          <p:cNvSpPr txBox="1"/>
          <p:nvPr/>
        </p:nvSpPr>
        <p:spPr>
          <a:xfrm>
            <a:off x="10223316" y="2930835"/>
            <a:ext cx="1768074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</a:rPr>
              <a:t>Actualisation du tableau de bord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F195E322-7F4F-4534-9560-D21D727AECDB}"/>
              </a:ext>
            </a:extLst>
          </p:cNvPr>
          <p:cNvCxnSpPr>
            <a:stCxn id="20" idx="0"/>
            <a:endCxn id="22" idx="0"/>
          </p:cNvCxnSpPr>
          <p:nvPr/>
        </p:nvCxnSpPr>
        <p:spPr>
          <a:xfrm rot="16200000" flipH="1" flipV="1">
            <a:off x="6273912" y="224823"/>
            <a:ext cx="663399" cy="3506021"/>
          </a:xfrm>
          <a:prstGeom prst="bentConnector3">
            <a:avLst>
              <a:gd name="adj1" fmla="val -34459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B165D5D9-34D6-475F-BF23-4094AC1AECA6}"/>
              </a:ext>
            </a:extLst>
          </p:cNvPr>
          <p:cNvSpPr txBox="1"/>
          <p:nvPr/>
        </p:nvSpPr>
        <p:spPr>
          <a:xfrm>
            <a:off x="5999365" y="1390478"/>
            <a:ext cx="1188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Traitement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C364BEBF-4F3C-4E71-B62F-B0D9B50591A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26900" y="3754523"/>
            <a:ext cx="644632" cy="381517"/>
          </a:xfrm>
          <a:prstGeom prst="rect">
            <a:avLst/>
          </a:prstGeom>
        </p:spPr>
      </p:pic>
      <p:pic>
        <p:nvPicPr>
          <p:cNvPr id="1030" name="Picture 6" descr="Résultat de recherche d'images pour &quot;icone plus&quot;">
            <a:extLst>
              <a:ext uri="{FF2B5EF4-FFF2-40B4-BE49-F238E27FC236}">
                <a16:creationId xmlns:a16="http://schemas.microsoft.com/office/drawing/2014/main" id="{1E45FDDF-10D4-430E-B447-7DA7DCE7D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1" y="4298452"/>
            <a:ext cx="1242200" cy="124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9F25C0BD-56F3-42B9-8E11-8E2790C5B64A}"/>
              </a:ext>
            </a:extLst>
          </p:cNvPr>
          <p:cNvSpPr/>
          <p:nvPr/>
        </p:nvSpPr>
        <p:spPr>
          <a:xfrm>
            <a:off x="7372973" y="5342744"/>
            <a:ext cx="746620" cy="464872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2" name="Picture 2" descr="Résultat de recherche d'images pour &quot;logo CEI commission electorale de cote d'ivoire&quot;">
            <a:extLst>
              <a:ext uri="{FF2B5EF4-FFF2-40B4-BE49-F238E27FC236}">
                <a16:creationId xmlns:a16="http://schemas.microsoft.com/office/drawing/2014/main" id="{E8529691-1FA4-40F8-822E-CE9816337C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8" t="17676" r="23005" b="8463"/>
          <a:stretch/>
        </p:blipFill>
        <p:spPr bwMode="auto">
          <a:xfrm>
            <a:off x="8036652" y="4811133"/>
            <a:ext cx="1058237" cy="129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D6BED6EF-5073-4166-9987-96E958737A07}"/>
              </a:ext>
            </a:extLst>
          </p:cNvPr>
          <p:cNvSpPr txBox="1"/>
          <p:nvPr/>
        </p:nvSpPr>
        <p:spPr>
          <a:xfrm>
            <a:off x="9094889" y="4692269"/>
            <a:ext cx="3117909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Processus de résultats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optimisé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Résultats disponibles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à temps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Fiabilité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 résultats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Sécurisation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 données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25F15053-3424-4301-AE2C-0B9D57730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034" y="242912"/>
            <a:ext cx="1324465" cy="427839"/>
          </a:xfrm>
          <a:prstGeom prst="rect">
            <a:avLst/>
          </a:prstGeom>
        </p:spPr>
      </p:pic>
      <p:pic>
        <p:nvPicPr>
          <p:cNvPr id="45" name="Picture 2" descr="Résultat de recherche d'images pour &quot;logo CEI commission electorale de cote d'ivoire&quot;">
            <a:extLst>
              <a:ext uri="{FF2B5EF4-FFF2-40B4-BE49-F238E27FC236}">
                <a16:creationId xmlns:a16="http://schemas.microsoft.com/office/drawing/2014/main" id="{39C081E3-AB31-467B-BA11-18EBEFF96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8" t="18780" r="21349" b="23027"/>
          <a:stretch/>
        </p:blipFill>
        <p:spPr bwMode="auto">
          <a:xfrm>
            <a:off x="9630561" y="-25168"/>
            <a:ext cx="864066" cy="87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27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chevron 3">
            <a:extLst>
              <a:ext uri="{FF2B5EF4-FFF2-40B4-BE49-F238E27FC236}">
                <a16:creationId xmlns:a16="http://schemas.microsoft.com/office/drawing/2014/main" id="{991DDC6D-FFEE-42F0-92CB-CCE9B7B4C4DD}"/>
              </a:ext>
            </a:extLst>
          </p:cNvPr>
          <p:cNvSpPr/>
          <p:nvPr/>
        </p:nvSpPr>
        <p:spPr>
          <a:xfrm>
            <a:off x="-16042" y="26195"/>
            <a:ext cx="9209666" cy="644556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DEMO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23FBA3D-F0D7-4C4B-B20E-45B122F27DC8}"/>
              </a:ext>
            </a:extLst>
          </p:cNvPr>
          <p:cNvSpPr txBox="1"/>
          <p:nvPr/>
        </p:nvSpPr>
        <p:spPr>
          <a:xfrm>
            <a:off x="127110" y="1317072"/>
            <a:ext cx="2944536" cy="628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Système de Synchronisation et remontées des données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Envoi des fichiers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Réception des fichiers sur le FTP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Chargement automatique des fichiers en base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Mise à jour en temps réel du tableau de bord (consultation sur PC, tablette ou smartphone)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B2AE343-198A-4345-A67F-B0D4F5937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034" y="242912"/>
            <a:ext cx="1324465" cy="427839"/>
          </a:xfrm>
          <a:prstGeom prst="rect">
            <a:avLst/>
          </a:prstGeom>
        </p:spPr>
      </p:pic>
      <p:pic>
        <p:nvPicPr>
          <p:cNvPr id="10" name="Picture 2" descr="Résultat de recherche d'images pour &quot;logo CEI commission electorale de cote d'ivoire&quot;">
            <a:extLst>
              <a:ext uri="{FF2B5EF4-FFF2-40B4-BE49-F238E27FC236}">
                <a16:creationId xmlns:a16="http://schemas.microsoft.com/office/drawing/2014/main" id="{7366B06A-EC39-4FD9-8359-958F64DEFA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8" t="18780" r="21349" b="23027"/>
          <a:stretch/>
        </p:blipFill>
        <p:spPr bwMode="auto">
          <a:xfrm>
            <a:off x="9630561" y="-25168"/>
            <a:ext cx="864066" cy="87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EAA8EE79-9BA3-40B6-A1D1-479C2A635E0D}"/>
              </a:ext>
            </a:extLst>
          </p:cNvPr>
          <p:cNvGrpSpPr/>
          <p:nvPr/>
        </p:nvGrpSpPr>
        <p:grpSpPr>
          <a:xfrm>
            <a:off x="3263318" y="1241572"/>
            <a:ext cx="8801572" cy="5066950"/>
            <a:chOff x="3263318" y="1241572"/>
            <a:chExt cx="8801572" cy="506695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097356E-8BF0-4BDC-8EB7-F1FD4C7D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3318" y="1241572"/>
              <a:ext cx="8801572" cy="506695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298D984-4E75-4C2B-948F-695374B65DC7}"/>
                </a:ext>
              </a:extLst>
            </p:cNvPr>
            <p:cNvSpPr/>
            <p:nvPr/>
          </p:nvSpPr>
          <p:spPr>
            <a:xfrm>
              <a:off x="11635530" y="1340372"/>
              <a:ext cx="193656" cy="169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5C2111F-EEDE-4042-9A86-2E6AE84707FA}"/>
                </a:ext>
              </a:extLst>
            </p:cNvPr>
            <p:cNvSpPr txBox="1"/>
            <p:nvPr/>
          </p:nvSpPr>
          <p:spPr>
            <a:xfrm>
              <a:off x="11509695" y="1317072"/>
              <a:ext cx="407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2">
                      <a:lumMod val="75000"/>
                    </a:schemeClr>
                  </a:solidFill>
                </a:rPr>
                <a:t>Admin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869695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chevron 3">
            <a:extLst>
              <a:ext uri="{FF2B5EF4-FFF2-40B4-BE49-F238E27FC236}">
                <a16:creationId xmlns:a16="http://schemas.microsoft.com/office/drawing/2014/main" id="{991DDC6D-FFEE-42F0-92CB-CCE9B7B4C4DD}"/>
              </a:ext>
            </a:extLst>
          </p:cNvPr>
          <p:cNvSpPr/>
          <p:nvPr/>
        </p:nvSpPr>
        <p:spPr>
          <a:xfrm>
            <a:off x="-16042" y="1028"/>
            <a:ext cx="9209666" cy="644556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RECUEIL DE DONNEES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6168" y="1979729"/>
            <a:ext cx="6619996" cy="344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FICHIERS</a:t>
            </a:r>
          </a:p>
          <a:p>
            <a:pPr marL="742950" lvl="1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Quel est le format des fichiers électoraux des législatives ?</a:t>
            </a:r>
          </a:p>
          <a:p>
            <a:pPr marL="742950" lvl="1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Peut-on en avoir quelques exemples 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INFORMATIONS COMPLEMENTAIRES</a:t>
            </a:r>
          </a:p>
          <a:p>
            <a:pPr marL="742950" lvl="1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03BF8E-F292-49F2-8CCB-0B04C45B7E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0" r="21586"/>
          <a:stretch/>
        </p:blipFill>
        <p:spPr>
          <a:xfrm>
            <a:off x="8028265" y="2057602"/>
            <a:ext cx="3766657" cy="34806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B1D958-ABB6-4A46-923F-2C666123A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034" y="242912"/>
            <a:ext cx="1324465" cy="427839"/>
          </a:xfrm>
          <a:prstGeom prst="rect">
            <a:avLst/>
          </a:prstGeom>
        </p:spPr>
      </p:pic>
      <p:pic>
        <p:nvPicPr>
          <p:cNvPr id="9" name="Picture 2" descr="Résultat de recherche d'images pour &quot;logo CEI commission electorale de cote d'ivoire&quot;">
            <a:extLst>
              <a:ext uri="{FF2B5EF4-FFF2-40B4-BE49-F238E27FC236}">
                <a16:creationId xmlns:a16="http://schemas.microsoft.com/office/drawing/2014/main" id="{297310FF-DE0F-49E6-9D9F-3AC238B67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8" t="18780" r="21349" b="23027"/>
          <a:stretch/>
        </p:blipFill>
        <p:spPr bwMode="auto">
          <a:xfrm>
            <a:off x="9630561" y="-25168"/>
            <a:ext cx="864066" cy="87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9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74731" y="931429"/>
            <a:ext cx="6135329" cy="482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INDICATEURS PERTINENTS</a:t>
            </a:r>
          </a:p>
          <a:p>
            <a:pPr marL="742950" lvl="1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Listing des indicateurs attendus par la CEI</a:t>
            </a:r>
          </a:p>
          <a:p>
            <a:pPr marL="1200150" lvl="2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Taux de participation des hommes;</a:t>
            </a:r>
          </a:p>
          <a:p>
            <a:pPr marL="1200150" lvl="2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Taux de participation des femmes;</a:t>
            </a:r>
          </a:p>
          <a:p>
            <a:pPr marL="1200150" lvl="2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Taux de participation par département;</a:t>
            </a:r>
          </a:p>
          <a:p>
            <a:pPr marL="1200150" lvl="2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Etc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…</a:t>
            </a:r>
          </a:p>
          <a:p>
            <a:pPr marL="742950" lvl="1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Méthodes de calcul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DBB56844-F909-4CC4-853A-143FFC6D69B7}"/>
              </a:ext>
            </a:extLst>
          </p:cNvPr>
          <p:cNvSpPr/>
          <p:nvPr/>
        </p:nvSpPr>
        <p:spPr>
          <a:xfrm>
            <a:off x="-16042" y="1028"/>
            <a:ext cx="9209666" cy="644556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RECUEIL DE DONNEES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C9FB72-3E43-48AB-9133-DD04F12204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0" r="21586"/>
          <a:stretch/>
        </p:blipFill>
        <p:spPr>
          <a:xfrm>
            <a:off x="8028265" y="2057602"/>
            <a:ext cx="3766657" cy="348062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49D9DDF-8686-4D80-B24F-2BFE834F7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034" y="242912"/>
            <a:ext cx="1324465" cy="427839"/>
          </a:xfrm>
          <a:prstGeom prst="rect">
            <a:avLst/>
          </a:prstGeom>
        </p:spPr>
      </p:pic>
      <p:pic>
        <p:nvPicPr>
          <p:cNvPr id="10" name="Picture 2" descr="Résultat de recherche d'images pour &quot;logo CEI commission electorale de cote d'ivoire&quot;">
            <a:extLst>
              <a:ext uri="{FF2B5EF4-FFF2-40B4-BE49-F238E27FC236}">
                <a16:creationId xmlns:a16="http://schemas.microsoft.com/office/drawing/2014/main" id="{A32EDDC3-15A5-4D03-8575-F470C74E0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8" t="18780" r="21349" b="23027"/>
          <a:stretch/>
        </p:blipFill>
        <p:spPr bwMode="auto">
          <a:xfrm>
            <a:off x="9630561" y="-25168"/>
            <a:ext cx="864066" cy="87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92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466" y="641216"/>
            <a:ext cx="4795068" cy="152314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87" y="2714243"/>
            <a:ext cx="6179574" cy="311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274</Words>
  <Application>Microsoft Office PowerPoint</Application>
  <PresentationFormat>Grand écran</PresentationFormat>
  <Paragraphs>59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Thème Office</vt:lpstr>
      <vt:lpstr>PRESENTATION SUR LE PROCESSUS DE TRAITEMENT DES RESULTATS ELECTORAUX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</dc:creator>
  <cp:lastModifiedBy>Emmanuella KOUASSI</cp:lastModifiedBy>
  <cp:revision>19</cp:revision>
  <dcterms:created xsi:type="dcterms:W3CDTF">2021-02-13T22:29:56Z</dcterms:created>
  <dcterms:modified xsi:type="dcterms:W3CDTF">2021-02-14T21:53:39Z</dcterms:modified>
</cp:coreProperties>
</file>