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Série 1</c:v>
                </c:pt>
              </c:strCache>
            </c:strRef>
          </c:tx>
          <c:spPr>
            <a:solidFill>
              <a:schemeClr val="accent1"/>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Série 2</c:v>
                </c:pt>
              </c:strCache>
            </c:strRef>
          </c:tx>
          <c:spPr>
            <a:solidFill>
              <a:schemeClr val="accent2"/>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Série 3</c:v>
                </c:pt>
              </c:strCache>
            </c:strRef>
          </c:tx>
          <c:spPr>
            <a:solidFill>
              <a:schemeClr val="accent3"/>
            </a:solidFill>
            <a:ln>
              <a:noFill/>
            </a:ln>
            <a:effectLst/>
          </c:spPr>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fr-FR"/>
        </a:p>
      </dgm:t>
    </dgm:pt>
    <dgm:pt modelId="{4259F840-24E7-476F-9F30-482E46395856}">
      <dgm:prSet phldrT="[Text]" custT="1"/>
      <dgm:spPr/>
      <dgm:t>
        <a:bodyPr rtlCol="0"/>
        <a:lstStyle/>
        <a:p>
          <a:pPr rtl="0"/>
          <a:r>
            <a:rPr lang="fr-FR" sz="1800">
              <a:latin typeface="+mn-lt"/>
            </a:rPr>
            <a:t>Titre</a:t>
          </a:r>
        </a:p>
      </dgm:t>
    </dgm:pt>
    <dgm:pt modelId="{FCE8068D-7E50-4749-A8D0-ADEDAC5637B3}" type="parTrans" cxnId="{42EE41D1-3C16-4937-BB38-B076896C09A0}">
      <dgm:prSet/>
      <dgm:spPr/>
      <dgm:t>
        <a:bodyPr rtlCol="0"/>
        <a:lstStyle/>
        <a:p>
          <a:pPr rtl="0"/>
          <a:endParaRPr lang="fr-FR" sz="1800">
            <a:latin typeface="+mn-lt"/>
          </a:endParaRPr>
        </a:p>
      </dgm:t>
    </dgm:pt>
    <dgm:pt modelId="{DCC444A4-F20A-48F5-A61E-47BFFF185A57}" type="sibTrans" cxnId="{42EE41D1-3C16-4937-BB38-B076896C09A0}">
      <dgm:prSet/>
      <dgm:spPr/>
      <dgm:t>
        <a:bodyPr rtlCol="0"/>
        <a:lstStyle/>
        <a:p>
          <a:pPr rtl="0"/>
          <a:endParaRPr lang="fr-F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fr-FR" sz="1800">
              <a:latin typeface="+mn-lt"/>
            </a:rPr>
            <a:t>Pour commencer une présentation, accédez à l’onglet Diaporama et sélectionnez À partir du début.</a:t>
          </a:r>
        </a:p>
      </dgm:t>
    </dgm:pt>
    <dgm:pt modelId="{8DE7CD45-B7C0-432E-B819-6A7D97E31315}" type="parTrans" cxnId="{770CA1CC-3DDD-451E-AE83-A71CA570260C}">
      <dgm:prSet/>
      <dgm:spPr/>
      <dgm:t>
        <a:bodyPr rtlCol="0"/>
        <a:lstStyle/>
        <a:p>
          <a:pPr rtl="0"/>
          <a:endParaRPr lang="fr-FR" sz="1800">
            <a:latin typeface="+mn-lt"/>
          </a:endParaRPr>
        </a:p>
      </dgm:t>
    </dgm:pt>
    <dgm:pt modelId="{C33B8BEF-A818-4A2F-A99A-E2B29895E184}" type="sibTrans" cxnId="{770CA1CC-3DDD-451E-AE83-A71CA570260C}">
      <dgm:prSet/>
      <dgm:spPr/>
      <dgm:t>
        <a:bodyPr rtlCol="0"/>
        <a:lstStyle/>
        <a:p>
          <a:pPr rtl="0"/>
          <a:endParaRPr lang="fr-FR" sz="1800">
            <a:latin typeface="+mn-lt"/>
          </a:endParaRPr>
        </a:p>
      </dgm:t>
    </dgm:pt>
    <dgm:pt modelId="{E4033A39-DCC4-4038-9562-AEDDBBB37A99}">
      <dgm:prSet phldrT="[Text]" custT="1"/>
      <dgm:spPr/>
      <dgm:t>
        <a:bodyPr rtlCol="0"/>
        <a:lstStyle/>
        <a:p>
          <a:pPr rtl="0"/>
          <a:r>
            <a:rPr lang="fr-FR" sz="1800">
              <a:latin typeface="+mn-lt"/>
            </a:rPr>
            <a:t>Titre</a:t>
          </a:r>
        </a:p>
      </dgm:t>
    </dgm:pt>
    <dgm:pt modelId="{048EEAE6-78BA-4B00-B7BB-9C22DBB1E8F4}" type="parTrans" cxnId="{32EF2862-2950-4DF8-BEA8-CD19460CCA31}">
      <dgm:prSet/>
      <dgm:spPr/>
      <dgm:t>
        <a:bodyPr rtlCol="0"/>
        <a:lstStyle/>
        <a:p>
          <a:pPr rtl="0"/>
          <a:endParaRPr lang="fr-FR" sz="1800">
            <a:latin typeface="+mn-lt"/>
          </a:endParaRPr>
        </a:p>
      </dgm:t>
    </dgm:pt>
    <dgm:pt modelId="{80AB0E5B-0C58-465D-A545-5B21133D2849}" type="sibTrans" cxnId="{32EF2862-2950-4DF8-BEA8-CD19460CCA31}">
      <dgm:prSet/>
      <dgm:spPr/>
      <dgm:t>
        <a:bodyPr rtlCol="0"/>
        <a:lstStyle/>
        <a:p>
          <a:pPr rtl="0"/>
          <a:endParaRPr lang="fr-F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fr-FR" sz="1800">
              <a:latin typeface="+mn-lt"/>
            </a:rPr>
            <a:t>Pour afficher le mode Présentateur, en mode Diaporama, sur la barre de contrôle en bas à gauche, sélectionnez les points de suspension, puis Mode Présentateur.</a:t>
          </a:r>
        </a:p>
      </dgm:t>
    </dgm:pt>
    <dgm:pt modelId="{701D9033-BAD3-4299-933F-A47AFDC2ECD0}" type="parTrans" cxnId="{5E74CB62-E52E-4CEE-8AA1-9812BFC0D67E}">
      <dgm:prSet/>
      <dgm:spPr/>
      <dgm:t>
        <a:bodyPr rtlCol="0"/>
        <a:lstStyle/>
        <a:p>
          <a:pPr rtl="0"/>
          <a:endParaRPr lang="fr-FR" sz="1800">
            <a:latin typeface="+mn-lt"/>
          </a:endParaRPr>
        </a:p>
      </dgm:t>
    </dgm:pt>
    <dgm:pt modelId="{657DB10D-2517-48AA-B970-6D815DBD4123}" type="sibTrans" cxnId="{5E74CB62-E52E-4CEE-8AA1-9812BFC0D67E}">
      <dgm:prSet/>
      <dgm:spPr/>
      <dgm:t>
        <a:bodyPr rtlCol="0"/>
        <a:lstStyle/>
        <a:p>
          <a:pPr rtl="0"/>
          <a:endParaRPr lang="fr-FR" sz="1800">
            <a:latin typeface="+mn-lt"/>
          </a:endParaRPr>
        </a:p>
      </dgm:t>
    </dgm:pt>
    <dgm:pt modelId="{87BF7896-20EA-4E8F-B6F4-A34EC5C9CB50}">
      <dgm:prSet phldrT="[Text]" custT="1"/>
      <dgm:spPr/>
      <dgm:t>
        <a:bodyPr rtlCol="0"/>
        <a:lstStyle/>
        <a:p>
          <a:pPr rtl="0"/>
          <a:r>
            <a:rPr lang="fr-FR" sz="1800">
              <a:latin typeface="+mn-lt"/>
            </a:rPr>
            <a:t>Titre</a:t>
          </a:r>
        </a:p>
      </dgm:t>
    </dgm:pt>
    <dgm:pt modelId="{05E47BA5-F724-4AEE-9B5B-401F18E028E6}" type="parTrans" cxnId="{92330C11-C197-4512-BDA4-8D8A69AF7D1C}">
      <dgm:prSet/>
      <dgm:spPr/>
      <dgm:t>
        <a:bodyPr rtlCol="0"/>
        <a:lstStyle/>
        <a:p>
          <a:pPr rtl="0"/>
          <a:endParaRPr lang="fr-FR" sz="1800">
            <a:latin typeface="+mn-lt"/>
          </a:endParaRPr>
        </a:p>
      </dgm:t>
    </dgm:pt>
    <dgm:pt modelId="{D63CE73E-35DE-48C3-8753-7648BC953C0D}" type="sibTrans" cxnId="{92330C11-C197-4512-BDA4-8D8A69AF7D1C}">
      <dgm:prSet/>
      <dgm:spPr/>
      <dgm:t>
        <a:bodyPr rtlCol="0"/>
        <a:lstStyle/>
        <a:p>
          <a:pPr rtl="0"/>
          <a:endParaRPr lang="fr-FR"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fr-FR" sz="1800"/>
            <a:t>Pendant votre présentation, les notes du présentateur sont visibles sur votre écran, mais ne sont pas visibles pour l’auditoire.</a:t>
          </a:r>
          <a:endParaRPr lang="fr-FR" sz="1800" dirty="0">
            <a:latin typeface="+mn-lt"/>
          </a:endParaRPr>
        </a:p>
      </dgm:t>
    </dgm:pt>
    <dgm:pt modelId="{F806E590-5F8E-48A1-96AC-9E738290D2ED}" type="parTrans" cxnId="{4D2DF581-8128-4440-9E51-29109DC6ED52}">
      <dgm:prSet/>
      <dgm:spPr/>
      <dgm:t>
        <a:bodyPr rtlCol="0"/>
        <a:lstStyle/>
        <a:p>
          <a:pPr rtl="0"/>
          <a:endParaRPr lang="fr-FR" sz="1800">
            <a:latin typeface="+mn-lt"/>
          </a:endParaRPr>
        </a:p>
      </dgm:t>
    </dgm:pt>
    <dgm:pt modelId="{20F77EFB-335C-4BC3-AD95-8421EDF343E6}" type="sibTrans" cxnId="{4D2DF581-8128-4440-9E51-29109DC6ED52}">
      <dgm:prSet/>
      <dgm:spPr/>
      <dgm:t>
        <a:bodyPr rtlCol="0"/>
        <a:lstStyle/>
        <a:p>
          <a:pPr rtl="0"/>
          <a:endParaRPr lang="fr-FR"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fr-FR" sz="1800">
              <a:latin typeface="+mn-lt"/>
            </a:rPr>
            <a:t>Titre</a:t>
          </a:r>
        </a:p>
      </dgm:t>
    </dgm:pt>
    <dgm:pt modelId="{DA9CCCCB-8206-4757-82C8-F885E9D238B5}" type="parTrans" cxnId="{636DE8C5-F706-4BA5-855F-85FD2239E2BE}">
      <dgm:prSet/>
      <dgm:spPr/>
      <dgm:t>
        <a:bodyPr rtlCol="0"/>
        <a:lstStyle/>
        <a:p>
          <a:pPr rtl="0"/>
          <a:endParaRPr lang="fr-FR" sz="1800"/>
        </a:p>
      </dgm:t>
    </dgm:pt>
    <dgm:pt modelId="{986162A7-6F89-4679-B40E-33A17DA21B73}" type="sibTrans" cxnId="{636DE8C5-F706-4BA5-855F-85FD2239E2BE}">
      <dgm:prSet/>
      <dgm:spPr/>
      <dgm:t>
        <a:bodyPr rtlCol="0"/>
        <a:lstStyle/>
        <a:p>
          <a:pPr rtl="0"/>
          <a:endParaRPr lang="fr-FR" sz="1800"/>
        </a:p>
      </dgm:t>
    </dgm:pt>
    <dgm:pt modelId="{AC76BE15-3E8A-498B-91BD-CF772C26B6F1}">
      <dgm:prSet phldrT="[Text]" custT="1"/>
      <dgm:spPr/>
      <dgm:t>
        <a:bodyPr rtlCol="0"/>
        <a:lstStyle/>
        <a:p>
          <a:pPr rtl="0">
            <a:buFont typeface="Symbol" panose="05050102010706020507" pitchFamily="18" charset="2"/>
            <a:buChar char=""/>
          </a:pPr>
          <a:r>
            <a:rPr lang="fr-FR" sz="1800">
              <a:latin typeface="+mn-lt"/>
            </a:rPr>
            <a:t>Titre</a:t>
          </a:r>
        </a:p>
      </dgm:t>
    </dgm:pt>
    <dgm:pt modelId="{00CCB400-064A-4EF5-9806-9534D9AC69AD}" type="parTrans" cxnId="{140A4778-8248-44DE-B78A-23C578A77D7E}">
      <dgm:prSet/>
      <dgm:spPr/>
      <dgm:t>
        <a:bodyPr rtlCol="0"/>
        <a:lstStyle/>
        <a:p>
          <a:pPr rtl="0"/>
          <a:endParaRPr lang="fr-FR" sz="1800"/>
        </a:p>
      </dgm:t>
    </dgm:pt>
    <dgm:pt modelId="{662A3D6E-7238-444F-BC0B-C7A4321261DB}" type="sibTrans" cxnId="{140A4778-8248-44DE-B78A-23C578A77D7E}">
      <dgm:prSet/>
      <dgm:spPr/>
      <dgm:t>
        <a:bodyPr rtlCol="0"/>
        <a:lstStyle/>
        <a:p>
          <a:pPr rtl="0"/>
          <a:endParaRPr lang="fr-FR" sz="1800"/>
        </a:p>
      </dgm:t>
    </dgm:pt>
    <dgm:pt modelId="{73820394-2159-4075-9E6F-217263B07F8B}">
      <dgm:prSet phldrT="[Text]" custT="1"/>
      <dgm:spPr/>
      <dgm:t>
        <a:bodyPr rtlCol="0"/>
        <a:lstStyle/>
        <a:p>
          <a:pPr rtl="0">
            <a:buFont typeface="Symbol" panose="05050102010706020507" pitchFamily="18" charset="2"/>
            <a:buChar char=""/>
          </a:pPr>
          <a:r>
            <a:rPr lang="fr-FR" sz="1800"/>
            <a:t>Si le volet de notes n’apparaît pas ou s’il est complètement réduit, cliquez sur Notes dans la barre des tâches au bas de la fenêtre PowerPoint.</a:t>
          </a:r>
          <a:endParaRPr lang="fr-FR" sz="1800" dirty="0">
            <a:latin typeface="+mn-lt"/>
          </a:endParaRPr>
        </a:p>
      </dgm:t>
    </dgm:pt>
    <dgm:pt modelId="{A861A835-3A0D-4B09-8870-87D7FDC7B27F}" type="parTrans" cxnId="{19CF03A0-47BE-4ABD-A62C-A27E16D6C5A3}">
      <dgm:prSet/>
      <dgm:spPr/>
      <dgm:t>
        <a:bodyPr rtlCol="0"/>
        <a:lstStyle/>
        <a:p>
          <a:pPr rtl="0"/>
          <a:endParaRPr lang="fr-FR" sz="1800"/>
        </a:p>
      </dgm:t>
    </dgm:pt>
    <dgm:pt modelId="{D383A36B-470D-499F-AE13-85A6B2495524}" type="sibTrans" cxnId="{19CF03A0-47BE-4ABD-A62C-A27E16D6C5A3}">
      <dgm:prSet/>
      <dgm:spPr/>
      <dgm:t>
        <a:bodyPr rtlCol="0"/>
        <a:lstStyle/>
        <a:p>
          <a:pPr rtl="0"/>
          <a:endParaRPr lang="fr-FR" sz="1800"/>
        </a:p>
      </dgm:t>
    </dgm:pt>
    <dgm:pt modelId="{C032D242-8D23-4EEC-A10A-7B0691E5A409}">
      <dgm:prSet phldrT="[Text]" custT="1"/>
      <dgm:spPr/>
      <dgm:t>
        <a:bodyPr rtlCol="0"/>
        <a:lstStyle/>
        <a:p>
          <a:pPr rtl="0">
            <a:buFont typeface="Symbol" panose="05050102010706020507" pitchFamily="18" charset="2"/>
            <a:buChar char=""/>
          </a:pPr>
          <a:r>
            <a:rPr lang="fr-FR" sz="1800"/>
            <a:t>Le volet de notes est une zone qui apparaît en dessous de chaque diapositive. Appuyez dessus pour ajouter des notes.</a:t>
          </a:r>
          <a:endParaRPr lang="fr-FR" sz="1800" dirty="0">
            <a:latin typeface="+mn-lt"/>
          </a:endParaRPr>
        </a:p>
      </dgm:t>
    </dgm:pt>
    <dgm:pt modelId="{167DA838-BF1F-42A4-81E8-806F40795A14}" type="parTrans" cxnId="{D9403C73-FB83-47D6-85AE-067D49ED63F2}">
      <dgm:prSet/>
      <dgm:spPr/>
      <dgm:t>
        <a:bodyPr rtlCol="0"/>
        <a:lstStyle/>
        <a:p>
          <a:pPr rtl="0"/>
          <a:endParaRPr lang="fr-FR" sz="1800"/>
        </a:p>
      </dgm:t>
    </dgm:pt>
    <dgm:pt modelId="{7EFA60CA-572D-434D-B452-A4ACBAEB4D2C}" type="sibTrans" cxnId="{D9403C73-FB83-47D6-85AE-067D49ED63F2}">
      <dgm:prSet/>
      <dgm:spPr/>
      <dgm:t>
        <a:bodyPr rtlCol="0"/>
        <a:lstStyle/>
        <a:p>
          <a:pPr rtl="0"/>
          <a:endParaRPr lang="fr-F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commencer une présentation, accédez à l’onglet Diaporama et sélectionnez À partir du début.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Pour afficher le mode Présentateur, en mode Diaporama, sur la barre de contrôle en bas à gauche, sélectionnez les points de suspension, puis Mode Présentateur.</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fr-FR" sz="1800" kern="1200">
              <a:latin typeface="+mn-lt"/>
            </a:rPr>
            <a:t>Titre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Pendant votre présentation, les notes du présentateur sont visibles sur votre écran, mais ne sont pas visibles pour l’auditoire.</a:t>
          </a:r>
          <a:endParaRPr lang="fr-FR"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Le volet de notes est une zone qui apparaît en dessous de chaque diapositive. Appuyez dessus pour ajouter des notes.</a:t>
          </a:r>
          <a:endParaRPr lang="fr-FR"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latin typeface="+mn-lt"/>
            </a:rPr>
            <a:t>Titre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fr-FR" sz="1800" kern="1200"/>
            <a:t>Si le volet de notes n’apparaît pas ou s’il est complètement réduit, cliquez sur Notes dans la barre des tâches au bas de la fenêtre PowerPoint.</a:t>
          </a:r>
          <a:endParaRPr lang="fr-FR"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01395-E085-4F4B-8480-0D4D51470E22}" type="datetime1">
              <a:rPr lang="fr-FR" smtClean="0"/>
              <a:t>18/10/2022</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46A5458-2F44-415F-9D8B-C167BD79D5BC}" type="datetime1">
              <a:rPr lang="fr-FR" smtClean="0"/>
              <a:t>18/10/2022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8EB27F4A-103A-4702-9921-7D4D4413A207}" type="datetime1">
              <a:rPr lang="fr-FR" smtClean="0"/>
              <a:t>18/10/2022</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AEAE3413-84A0-4925-8CDF-CE6073A5BA15}"/>
              </a:ext>
            </a:extLst>
          </p:cNvPr>
          <p:cNvSpPr>
            <a:spLocks noGrp="1"/>
          </p:cNvSpPr>
          <p:nvPr>
            <p:ph type="dt" idx="1"/>
          </p:nvPr>
        </p:nvSpPr>
        <p:spPr/>
        <p:txBody>
          <a:bodyPr/>
          <a:lstStyle/>
          <a:p>
            <a:pPr rtl="0"/>
            <a:fld id="{11B7A8FB-7901-4DF3-B54B-C6EDC2D5EC05}" type="datetime1">
              <a:rPr lang="fr-FR" smtClean="0"/>
              <a:t>18/10/2022</a:t>
            </a:fld>
            <a:endParaRPr lang="fr-FR"/>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4</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8E296D0E-868F-4CE4-8DE5-0A6DA5AA02D0}" type="datetime1">
              <a:rPr lang="fr-FR" smtClean="0"/>
              <a:t>18/10/2022</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8</a:t>
            </a:fld>
            <a:endParaRPr lang="fr-FR"/>
          </a:p>
        </p:txBody>
      </p:sp>
      <p:sp>
        <p:nvSpPr>
          <p:cNvPr id="5" name="Espace réservé de la date 4">
            <a:extLst>
              <a:ext uri="{FF2B5EF4-FFF2-40B4-BE49-F238E27FC236}">
                <a16:creationId xmlns:a16="http://schemas.microsoft.com/office/drawing/2014/main" id="{9884C337-61B8-4C07-967D-0D62FB84DEBA}"/>
              </a:ext>
            </a:extLst>
          </p:cNvPr>
          <p:cNvSpPr>
            <a:spLocks noGrp="1"/>
          </p:cNvSpPr>
          <p:nvPr>
            <p:ph type="dt" idx="1"/>
          </p:nvPr>
        </p:nvSpPr>
        <p:spPr/>
        <p:txBody>
          <a:bodyPr/>
          <a:lstStyle/>
          <a:p>
            <a:pPr rtl="0"/>
            <a:fld id="{689DCF32-3529-4956-A797-1FD488239634}" type="datetime1">
              <a:rPr lang="fr-FR" smtClean="0"/>
              <a:t>18/10/2022</a:t>
            </a:fld>
            <a:endParaRPr lang="fr-FR"/>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32DC0559-D619-4E56-BF6F-3712370C2150}" type="slidenum">
              <a:rPr lang="fr-FR" smtClean="0"/>
              <a:t>9</a:t>
            </a:fld>
            <a:endParaRPr lang="fr-FR"/>
          </a:p>
        </p:txBody>
      </p:sp>
      <p:sp>
        <p:nvSpPr>
          <p:cNvPr id="5" name="Espace réservé de la date 4">
            <a:extLst>
              <a:ext uri="{FF2B5EF4-FFF2-40B4-BE49-F238E27FC236}">
                <a16:creationId xmlns:a16="http://schemas.microsoft.com/office/drawing/2014/main" id="{4EA9FAF0-DC20-4754-9F0A-B3F98E24EEF3}"/>
              </a:ext>
            </a:extLst>
          </p:cNvPr>
          <p:cNvSpPr>
            <a:spLocks noGrp="1"/>
          </p:cNvSpPr>
          <p:nvPr>
            <p:ph type="dt" idx="1"/>
          </p:nvPr>
        </p:nvSpPr>
        <p:spPr/>
        <p:txBody>
          <a:bodyPr/>
          <a:lstStyle/>
          <a:p>
            <a:pPr rtl="0"/>
            <a:fld id="{2D3E9149-90C4-4256-9E77-5E8B27908BC9}" type="datetime1">
              <a:rPr lang="fr-FR" smtClean="0"/>
              <a:t>18/10/2022</a:t>
            </a:fld>
            <a:endParaRPr lang="fr-FR"/>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57E925A8-CB98-47BC-B7E3-9161CB835A95}"/>
              </a:ext>
            </a:extLst>
          </p:cNvPr>
          <p:cNvSpPr>
            <a:spLocks noGrp="1"/>
          </p:cNvSpPr>
          <p:nvPr>
            <p:ph type="dt" idx="1"/>
          </p:nvPr>
        </p:nvSpPr>
        <p:spPr/>
        <p:txBody>
          <a:bodyPr/>
          <a:lstStyle/>
          <a:p>
            <a:pPr rtl="0"/>
            <a:fld id="{457731F0-0363-4880-AD94-1597BD8122F0}" type="datetime1">
              <a:rPr lang="fr-FR" smtClean="0"/>
              <a:t>18/10/2022</a:t>
            </a:fld>
            <a:endParaRPr lang="fr-FR"/>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A0335CF5-841F-4255-81D4-5576689F16EF}" type="datetime1">
              <a:rPr lang="fr-FR" smtClean="0"/>
              <a:t>18/10/2022</a:t>
            </a:fld>
            <a:endParaRPr lang="fr-FR"/>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fr-FR"/>
              <a:t>Mardi 2 février 20XX</a:t>
            </a: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fr-FR"/>
              <a:t>Mardi 2 février 20XX</a:t>
            </a: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fr-FR"/>
              <a:t>Mardi 2 février 20XX</a:t>
            </a: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fr-FR"/>
              <a:t>Mardi 2 février 20XX</a:t>
            </a: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a:t>Titre de la présentation</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a:t>Nom du présentateur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e libre : Form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7" name="Oval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7" name="Titr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fr-FR"/>
              <a:t>Contenu </a:t>
            </a:r>
          </a:p>
        </p:txBody>
      </p:sp>
      <p:sp>
        <p:nvSpPr>
          <p:cNvPr id="9" name="Espace réservé du texte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fr-FR"/>
              <a:t>Sous-titre</a:t>
            </a:r>
            <a:endParaRPr lang="fr-FR" dirty="0"/>
          </a:p>
        </p:txBody>
      </p:sp>
      <p:sp>
        <p:nvSpPr>
          <p:cNvPr id="10" name="Espace réservé du contenu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rtlCol="0"/>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1" name="Espace réservé du texte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rtlCol="0"/>
          <a:lstStyle/>
          <a:p>
            <a:pPr rtl="0"/>
            <a:r>
              <a:rPr lang="fr-FR"/>
              <a:t>Sous-titre</a:t>
            </a:r>
          </a:p>
        </p:txBody>
      </p:sp>
      <p:sp>
        <p:nvSpPr>
          <p:cNvPr id="12" name="Espace réservé du contenu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a:p>
            <a:pPr rtl="0"/>
            <a:endParaRPr lang="fr-FR" dirty="0"/>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10</a:t>
            </a:fld>
            <a:endParaRPr lang="fr-FR"/>
          </a:p>
        </p:txBody>
      </p:sp>
      <p:sp>
        <p:nvSpPr>
          <p:cNvPr id="22" name="Forme libre : Form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fr-FR"/>
              <a:t>Contenu 2 </a:t>
            </a:r>
          </a:p>
        </p:txBody>
      </p:sp>
      <p:sp>
        <p:nvSpPr>
          <p:cNvPr id="8" name="Espace réservé du texte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fr-FR"/>
              <a:t>Sous-titre</a:t>
            </a:r>
          </a:p>
        </p:txBody>
      </p:sp>
      <p:sp>
        <p:nvSpPr>
          <p:cNvPr id="9" name="Espace réservé du contenu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rmAutofit fontScale="77500" lnSpcReduction="20000"/>
          </a:bodyPr>
          <a:lstStyle/>
          <a:p>
            <a:pPr lvl="0" rtl="0">
              <a:lnSpc>
                <a:spcPct val="120000"/>
              </a:lnSpc>
            </a:pPr>
            <a:r>
              <a:rPr lang="fr-FR" dirty="0"/>
              <a:t>Ajoutez du texte, des images, des dessins et des vidéos. </a:t>
            </a:r>
          </a:p>
          <a:p>
            <a:pPr lvl="0" rtl="0">
              <a:lnSpc>
                <a:spcPct val="120000"/>
              </a:lnSpc>
            </a:pPr>
            <a:r>
              <a:rPr lang="fr-FR" dirty="0"/>
              <a:t>Ajoutez des transitions, des animations et des mouvements.</a:t>
            </a:r>
          </a:p>
          <a:p>
            <a:pPr lvl="0" rtl="0">
              <a:lnSpc>
                <a:spcPct val="120000"/>
              </a:lnSpc>
            </a:pPr>
            <a:r>
              <a:rPr lang="fr-FR" dirty="0"/>
              <a:t>Enregistrez sur OneDrive et accédez à vos présentations à partir de votre ordinateur, tablette ou téléphone. </a:t>
            </a:r>
          </a:p>
          <a:p>
            <a:pPr rtl="0">
              <a:lnSpc>
                <a:spcPct val="120000"/>
              </a:lnSpc>
            </a:pPr>
            <a:r>
              <a:rPr lang="fr-FR" dirty="0"/>
              <a:t>Ouvrez le volet Idées de conception pour transformer instantanément vos diapositives. </a:t>
            </a:r>
          </a:p>
          <a:p>
            <a:pPr rtl="0">
              <a:lnSpc>
                <a:spcPct val="120000"/>
              </a:lnSpc>
            </a:pPr>
            <a:r>
              <a:rPr lang="fr-FR" dirty="0"/>
              <a:t>Lorsque nous avons des idées de conception, c’est ici que nous vous les présentons. </a:t>
            </a:r>
          </a:p>
          <a:p>
            <a:pPr lvl="0" rtl="0">
              <a:lnSpc>
                <a:spcPct val="120000"/>
              </a:lnSpc>
            </a:pPr>
            <a:endParaRPr lang="fr-FR" dirty="0"/>
          </a:p>
          <a:p>
            <a:pPr rtl="0">
              <a:lnSpc>
                <a:spcPct val="120000"/>
              </a:lnSpc>
            </a:pPr>
            <a:endParaRPr lang="fr-FR" dirty="0"/>
          </a:p>
        </p:txBody>
      </p:sp>
      <p:sp>
        <p:nvSpPr>
          <p:cNvPr id="12" name="Espace réservé du texte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0" name="Espace réservé du texte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fr-FR"/>
              <a:t>Sous-titre</a:t>
            </a:r>
            <a:endParaRPr lang="fr-FR" dirty="0"/>
          </a:p>
        </p:txBody>
      </p:sp>
      <p:sp>
        <p:nvSpPr>
          <p:cNvPr id="11" name="Espace réservé du contenu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fontScale="85000" lnSpcReduction="10000"/>
          </a:bodyPr>
          <a:lstStyle/>
          <a:p>
            <a:pPr lvl="0" rtl="0"/>
            <a:r>
              <a:rPr lang="fr-FR" dirty="0"/>
              <a:t>Ajoutez du texte, des images, des dessins et des vidéos. </a:t>
            </a:r>
          </a:p>
          <a:p>
            <a:pPr lvl="0" rtl="0"/>
            <a:r>
              <a:rPr lang="fr-FR" dirty="0"/>
              <a:t>Ajoutez des transitions, des animations et des mouvements.</a:t>
            </a:r>
          </a:p>
          <a:p>
            <a:pPr lvl="0" rtl="0"/>
            <a:r>
              <a:rPr lang="fr-FR" dirty="0"/>
              <a:t>Enregistrez sur OneDrive et accédez à vos présentations à partir de votre ordinateur, tablette ou téléphone. </a:t>
            </a:r>
          </a:p>
          <a:p>
            <a:pPr rtl="0"/>
            <a:r>
              <a:rPr lang="fr-FR" dirty="0"/>
              <a:t>Ouvrez le volet Idées de conception pour transformer instantanément vos diapositives. </a:t>
            </a:r>
          </a:p>
          <a:p>
            <a:pPr rtl="0"/>
            <a:r>
              <a:rPr lang="fr-FR" dirty="0"/>
              <a:t>Lorsque nous avons des idées de conception, c’est ici que nous vous les présentons.</a:t>
            </a:r>
          </a:p>
        </p:txBody>
      </p:sp>
      <p:sp>
        <p:nvSpPr>
          <p:cNvPr id="14" name="Espace réservé de la date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15" name="Espace réservé du pied de page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11</a:t>
            </a:fld>
            <a:endParaRPr lang="fr-F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12</a:t>
            </a:fld>
            <a:endParaRPr lang="fr-FR"/>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fr-FR"/>
              <a:t>Merci</a:t>
            </a:r>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fr-FR"/>
              <a:t>Nom du présentateur</a:t>
            </a:r>
          </a:p>
          <a:p>
            <a:pPr rtl="0"/>
            <a:r>
              <a:rPr lang="fr-FR"/>
              <a:t>Adresse e-mail</a:t>
            </a:r>
          </a:p>
          <a:p>
            <a:pPr rtl="0"/>
            <a:r>
              <a:rPr lang="fr-FR"/>
              <a:t>Adresse de site web</a:t>
            </a:r>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5" name="Espace réservé du pied de page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13</a:t>
            </a:fld>
            <a:endParaRPr lang="fr-F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fr-FR"/>
              <a:t>Ordre du jour</a:t>
            </a:r>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a:t>Thème un</a:t>
            </a:r>
          </a:p>
          <a:p>
            <a:pPr rtl="0"/>
            <a:r>
              <a:rPr lang="fr-FR"/>
              <a:t>Thème deux</a:t>
            </a:r>
          </a:p>
          <a:p>
            <a:pPr rtl="0"/>
            <a:r>
              <a:rPr lang="fr-FR"/>
              <a:t>Thème trois</a:t>
            </a:r>
          </a:p>
          <a:p>
            <a:pPr rtl="0"/>
            <a:r>
              <a:rPr lang="fr-FR"/>
              <a:t>Rubrique quatre</a:t>
            </a:r>
          </a:p>
          <a:p>
            <a:pPr rtl="0"/>
            <a:r>
              <a:rPr lang="fr-FR"/>
              <a:t>Rubrique cinq</a:t>
            </a:r>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4" name="Espace réservé du pied de page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fr-FR"/>
              <a:t>Introduction</a:t>
            </a:r>
            <a:endParaRPr lang="fr-FR" dirty="0"/>
          </a:p>
        </p:txBody>
      </p:sp>
      <p:pic>
        <p:nvPicPr>
          <p:cNvPr id="18" name="Espace réservé d’image 17" descr="Un groupe de personnes assises à une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ce réservé d’image 19" descr="Arrière-plan numérique Point de donnée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Espace réservé d’image 24" descr="Écran Graphique Numérique">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3</a:t>
            </a:fld>
            <a:endParaRPr lang="fr-FR"/>
          </a:p>
        </p:txBody>
      </p:sp>
      <p:pic>
        <p:nvPicPr>
          <p:cNvPr id="23" name="Espace réservé d’image 22" descr="Personne dessinant sur un tableau blanc">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ce réservé du contenu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fr-FR" sz="6400" kern="1200">
                <a:solidFill>
                  <a:schemeClr val="tx1"/>
                </a:solidFill>
                <a:latin typeface="+mj-lt"/>
                <a:ea typeface="+mj-ea"/>
                <a:cs typeface="+mj-cs"/>
              </a:rPr>
              <a:t>Rubrique une</a:t>
            </a: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r>
              <a:rPr lang="fr-FR" kern="1200">
                <a:latin typeface="+mn-lt"/>
                <a:ea typeface="+mn-ea"/>
                <a:cs typeface="+mn-cs"/>
              </a:rPr>
              <a:t>Sous-titre</a:t>
            </a: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fr-FR"/>
              <a:t>Mardi 2 février 20XX</a:t>
            </a:r>
          </a:p>
        </p:txBody>
      </p:sp>
      <p:sp>
        <p:nvSpPr>
          <p:cNvPr id="3" name="Espace réservé du pied de page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4</a:t>
            </a:fld>
            <a:endParaRPr lang="fr-F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rtlCol="0"/>
          <a:lstStyle/>
          <a:p>
            <a:pPr rtl="0"/>
            <a:r>
              <a:rPr lang="fr-FR"/>
              <a:t>Graphique</a:t>
            </a:r>
          </a:p>
        </p:txBody>
      </p:sp>
      <p:graphicFrame>
        <p:nvGraphicFramePr>
          <p:cNvPr id="11" name="Espace réservé du contenu 10" descr="Espace réservé au graphique à barres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1992522860"/>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Espace réservé de la date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5" name="Espace réservé du pied de page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5</a:t>
            </a:fld>
            <a:endParaRPr lang="fr-F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fr-FR"/>
              <a:t>Tableau</a:t>
            </a:r>
          </a:p>
        </p:txBody>
      </p:sp>
      <p:graphicFrame>
        <p:nvGraphicFramePr>
          <p:cNvPr id="13" name="Tableau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rtl="0"/>
                      <a:endParaRPr lang="fr-FR"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fr-FR"/>
                        <a:t>Catégorie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rtl="0"/>
                      <a:r>
                        <a:rPr lang="fr-FR">
                          <a:solidFill>
                            <a:schemeClr val="tx1"/>
                          </a:solidFill>
                        </a:rPr>
                        <a:t>Élément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rtl="0"/>
                      <a:r>
                        <a:rPr lang="fr-FR">
                          <a:solidFill>
                            <a:schemeClr val="tx1"/>
                          </a:solidFill>
                        </a:rPr>
                        <a:t>Élément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rtl="0"/>
                      <a:r>
                        <a:rPr lang="fr-FR">
                          <a:solidFill>
                            <a:schemeClr val="tx1"/>
                          </a:solidFill>
                        </a:rPr>
                        <a:t>Élément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rtl="0"/>
                      <a:r>
                        <a:rPr lang="fr-FR">
                          <a:solidFill>
                            <a:schemeClr val="tx1"/>
                          </a:solidFill>
                        </a:rPr>
                        <a:t>Élément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r>
                        <a:rPr lang="fr-FR">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Espace réservé de la date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pPr rtl="0"/>
            <a:r>
              <a:rPr lang="fr-FR"/>
              <a:t>Mardi 2 février 20XX</a:t>
            </a:r>
          </a:p>
        </p:txBody>
      </p:sp>
      <p:sp>
        <p:nvSpPr>
          <p:cNvPr id="15" name="Espace réservé du pied de page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16" name="Espace réservé du numéro de diapositive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6</a:t>
            </a:fld>
            <a:endParaRPr lang="fr-F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fr-FR"/>
              <a:t>La meilleure manière de commencer, c’est d’arrêter de parler et de s’y mettre.</a:t>
            </a:r>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r>
              <a:rPr lang="fr-FR"/>
              <a:t>Walt Disney</a:t>
            </a:r>
          </a:p>
          <a:p>
            <a:pPr rtl="0"/>
            <a:endParaRPr lang="fr-FR" dirty="0"/>
          </a:p>
        </p:txBody>
      </p:sp>
      <p:pic>
        <p:nvPicPr>
          <p:cNvPr id="18" name="Espace réservé d’image 17" descr="Personne dessinant sur un tableau blanc">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20" name="Espace réservé du pied de page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7</a:t>
            </a:fld>
            <a:endParaRPr lang="fr-FR"/>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rtlCol="0"/>
          <a:lstStyle/>
          <a:p>
            <a:pPr rtl="0"/>
            <a:r>
              <a:rPr lang="fr-FR"/>
              <a:t>Équipe</a:t>
            </a:r>
          </a:p>
        </p:txBody>
      </p:sp>
      <p:pic>
        <p:nvPicPr>
          <p:cNvPr id="17" name="Espace réservé d’image 16" descr="Un homme souriant au bureau">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Espace réservé d’image 35" descr="Une femme souriant au bureau">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Espace réservé d’image 37" descr="Femme au bureau souriant devant la camé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Espace réservé d’image 39" descr="Homme souriant avec une barbe">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Espace réservé du texte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rtlCol="0"/>
          <a:lstStyle/>
          <a:p>
            <a:pPr rtl="0"/>
            <a:r>
              <a:rPr lang="fr-FR"/>
              <a:t>Nom</a:t>
            </a:r>
          </a:p>
        </p:txBody>
      </p:sp>
      <p:sp>
        <p:nvSpPr>
          <p:cNvPr id="15" name="Sous-titr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rtlCol="0"/>
          <a:lstStyle/>
          <a:p>
            <a:pPr rtl="0"/>
            <a:r>
              <a:rPr lang="fr-FR" dirty="0"/>
              <a:t>Fonction</a:t>
            </a:r>
          </a:p>
        </p:txBody>
      </p:sp>
      <p:sp>
        <p:nvSpPr>
          <p:cNvPr id="43" name="Espace réservé du texte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rtlCol="0"/>
          <a:lstStyle/>
          <a:p>
            <a:pPr rtl="0"/>
            <a:r>
              <a:rPr lang="fr-FR"/>
              <a:t>Nom</a:t>
            </a:r>
          </a:p>
        </p:txBody>
      </p:sp>
      <p:sp>
        <p:nvSpPr>
          <p:cNvPr id="42" name="Espace réservé du texte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rtlCol="0"/>
          <a:lstStyle/>
          <a:p>
            <a:pPr rtl="0"/>
            <a:r>
              <a:rPr lang="fr-FR" dirty="0"/>
              <a:t>Fonction</a:t>
            </a:r>
          </a:p>
        </p:txBody>
      </p:sp>
      <p:sp>
        <p:nvSpPr>
          <p:cNvPr id="45" name="Espace réservé du texte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rtlCol="0"/>
          <a:lstStyle/>
          <a:p>
            <a:pPr rtl="0"/>
            <a:r>
              <a:rPr lang="fr-FR"/>
              <a:t>Nom</a:t>
            </a:r>
          </a:p>
        </p:txBody>
      </p:sp>
      <p:sp>
        <p:nvSpPr>
          <p:cNvPr id="44" name="Espace réservé du texte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rtlCol="0"/>
          <a:lstStyle/>
          <a:p>
            <a:pPr rtl="0"/>
            <a:r>
              <a:rPr lang="fr-FR" dirty="0"/>
              <a:t>Fonction</a:t>
            </a:r>
          </a:p>
        </p:txBody>
      </p:sp>
      <p:sp>
        <p:nvSpPr>
          <p:cNvPr id="47" name="Espace réservé du texte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rtlCol="0"/>
          <a:lstStyle/>
          <a:p>
            <a:pPr rtl="0"/>
            <a:r>
              <a:rPr lang="fr-FR"/>
              <a:t>Nom</a:t>
            </a:r>
          </a:p>
        </p:txBody>
      </p:sp>
      <p:sp>
        <p:nvSpPr>
          <p:cNvPr id="3" name="Espace réservé du texte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rtlCol="0"/>
          <a:lstStyle/>
          <a:p>
            <a:pPr rtl="0"/>
            <a:r>
              <a:rPr lang="fr-FR" dirty="0"/>
              <a:t>Fonction</a:t>
            </a:r>
          </a:p>
        </p:txBody>
      </p:sp>
      <p:sp>
        <p:nvSpPr>
          <p:cNvPr id="7" name="Espace réservé de la date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8" name="Espace réservé du pied de page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8</a:t>
            </a:fld>
            <a:endParaRPr lang="fr-FR"/>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fr-FR"/>
              <a:t>Chronologie</a:t>
            </a:r>
          </a:p>
        </p:txBody>
      </p:sp>
      <p:graphicFrame>
        <p:nvGraphicFramePr>
          <p:cNvPr id="4" name="Espace réservé du contenu 3" descr="Espace réservé chronologie Smart 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e la date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fr-FR"/>
              <a:t>Mardi 2 février 20XX</a:t>
            </a:r>
            <a:endParaRPr lang="fr-FR" dirty="0"/>
          </a:p>
        </p:txBody>
      </p:sp>
      <p:sp>
        <p:nvSpPr>
          <p:cNvPr id="7" name="Espace réservé du pied de page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9</a:t>
            </a:fld>
            <a:endParaRPr lang="fr-FR"/>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{F17ED662-4311-4260-9096-CE60E6CA9EEC}tf33713516_win32</Template>
  <TotalTime>0</TotalTime>
  <Words>788</Words>
  <Application>Microsoft Office PowerPoint</Application>
  <PresentationFormat>Grand écran</PresentationFormat>
  <Paragraphs>144</Paragraphs>
  <Slides>13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Symbol</vt:lpstr>
      <vt:lpstr>Walbaum Display</vt:lpstr>
      <vt:lpstr>3DFloatVTI</vt:lpstr>
      <vt:lpstr>Titre de la présentation</vt:lpstr>
      <vt:lpstr>Ordre du jour</vt:lpstr>
      <vt:lpstr>Introduction</vt:lpstr>
      <vt:lpstr>Rubrique une</vt:lpstr>
      <vt:lpstr>Graphique</vt:lpstr>
      <vt:lpstr>Tableau</vt:lpstr>
      <vt:lpstr>La meilleure manière de commencer, c’est d’arrêter de parler et de s’y mettre.</vt:lpstr>
      <vt:lpstr>Équipe</vt:lpstr>
      <vt:lpstr>Chronologie</vt:lpstr>
      <vt:lpstr>Contenu </vt:lpstr>
      <vt:lpstr>Contenu 2 </vt:lpstr>
      <vt:lpstr>Récapitulatif</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Mariam SIDIBE</dc:creator>
  <cp:lastModifiedBy>Mariam SIDIBE</cp:lastModifiedBy>
  <cp:revision>1</cp:revision>
  <dcterms:created xsi:type="dcterms:W3CDTF">2022-10-18T17:26:15Z</dcterms:created>
  <dcterms:modified xsi:type="dcterms:W3CDTF">2022-10-18T17:26:44Z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