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Réseau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Liaison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Locales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Hybrides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noProof="0" dirty="0"/>
            <a:t>Réseau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noProof="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noProof="0" dirty="0"/>
            <a:t>Liaison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Locales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Hybrides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18/10/2022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61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41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9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18/10/2022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18/10/2022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18/10/2022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18/10/2022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18/10/2022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18/10/2022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18/10/2022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18/10/2022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18/10/2022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18/10/2022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18/10/2022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18/10/2022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4200" dirty="0">
                <a:solidFill>
                  <a:schemeClr val="bg1"/>
                </a:solidFill>
              </a:rPr>
              <a:t>Technologies - Conception Dividende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fr-FR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56293-A375-44DC-8552-528158543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C8CEFA-A216-4716-9974-03E3167F2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5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3D84D-0A00-40E5-8686-34D40CB2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84F366-AA37-4CD6-8982-3C5FC4BA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40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EFF"/>
                </a:solidFill>
              </a:rPr>
              <a:t>Exigences technologiques</a:t>
            </a:r>
          </a:p>
        </p:txBody>
      </p:sp>
      <p:graphicFrame>
        <p:nvGraphicFramePr>
          <p:cNvPr id="4" name="Espace réservé au contenu 3" descr="Graphique icône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841504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Contexte concurrentiel</a:t>
            </a:r>
          </a:p>
        </p:txBody>
      </p:sp>
      <p:pic>
        <p:nvPicPr>
          <p:cNvPr id="11" name="Espace réservé au contenu 4" descr="Graphique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Espace réservé au contenu 17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Communications numériques</a:t>
            </a: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61634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rgbClr val="FFFFFF"/>
                </a:solidFill>
              </a:rPr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chemeClr val="bg2"/>
                </a:solidFill>
              </a:rPr>
              <a:t>xyz@example.com</a:t>
            </a:r>
          </a:p>
          <a:p>
            <a:pPr rtl="0"/>
            <a:endParaRPr lang="fr-FR">
              <a:solidFill>
                <a:schemeClr val="bg2"/>
              </a:solidFill>
            </a:endParaRPr>
          </a:p>
          <a:p>
            <a:pPr rtl="0"/>
            <a:endParaRPr lang="fr-FR">
              <a:solidFill>
                <a:schemeClr val="bg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0A38E-C3F4-41B2-88A4-1A0FD34D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5AAFA8-8DA2-492F-8B09-977F54BA9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69F7C0-A315-4F8D-A13E-3F9D8258A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44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2283E-14BF-41C8-8269-8C732CDDB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BC77C2-8211-48ED-B102-1C10A7931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86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B2CD6-12BA-483C-8B6F-9D86E100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956FAC-9179-4140-8B59-444811CA3CC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DBFBC1-3B0A-4925-8E77-B8325860F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30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8FF75-B7DF-4524-A00D-8F81EAF6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1F656E-EEE9-45F2-BC07-7746A547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E0D550-0F9B-4CEA-99E2-B10941694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81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Technologies - Conception Dividende</Template>
  <TotalTime>1</TotalTime>
  <Words>31</Words>
  <Application>Microsoft Office PowerPoint</Application>
  <PresentationFormat>Grand écran</PresentationFormat>
  <Paragraphs>17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Dividende</vt:lpstr>
      <vt:lpstr>Technologies - Conception Dividende</vt:lpstr>
      <vt:lpstr>Exigences technologiques</vt:lpstr>
      <vt:lpstr>Contexte concurrentiel</vt:lpstr>
      <vt:lpstr>Communications numériques</vt:lpstr>
      <vt:lpstr>Merci de votre attention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Mariam SIDIBE</dc:creator>
  <cp:lastModifiedBy>Mariam SIDIBE</cp:lastModifiedBy>
  <cp:revision>1</cp:revision>
  <dcterms:created xsi:type="dcterms:W3CDTF">2022-10-18T17:30:33Z</dcterms:created>
  <dcterms:modified xsi:type="dcterms:W3CDTF">2022-10-18T17:31:51Z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