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BCACD-85EA-F30E-72F2-1150ACC51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ED663B-E0F8-D824-E88D-7B4FAAEB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CA88A-8567-80F9-3537-032C2399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C728D9-9017-A0A9-8A7B-69EA1AD3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CC425-68E6-1356-36B1-5267242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44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6B294-5604-6179-5692-2ED0CD93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927A1-86DB-318F-DB8A-FCF8B930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8F75F-39FB-4A13-DFB8-66FFBF8C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D18EFA-C480-5B2A-AB9A-F66D4E45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E9FA4-FD0E-044D-3A7E-6301CCA3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6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767F33-D3A1-0DAE-6D05-38CD9D0BA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335B2E-9DA5-D635-0012-24F372BF5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CCE709-9FF2-D923-DCE4-C0A11E1B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80CD3B-DFE5-ECC4-A05F-52359354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8EA5A-3D61-BED9-0E0B-AEBBC1BD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3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BAF09-9316-ADC6-F4D4-9D3E90EA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CD498C-F5AB-8788-53A1-CCF035C6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3EE65-6E6B-7CC7-D4EC-5A751E5B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6B4A1-9FEA-17F3-D20C-7C74DB9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5BC52-042D-0BA1-51BB-3E80D74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53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4DE46-193B-65E0-62E3-DFDC38E1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609EC-C95E-9FE3-4820-01F34B1B1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1EE90-F509-22FA-38DE-2EC169E3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80126-D6E8-9F5F-C416-2BC5D173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226E49-891B-36A0-0927-58B67698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52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0014C-EA7F-DD88-8FBC-7E78CC63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365C7-7F91-7D72-BB58-44EC16DD9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FB6E05-78D0-06EE-9275-31D62939B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1E0D45-5190-DC8D-B345-305A55CA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8B3444-E5E9-9552-345F-66146B38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E96F33-73C2-13F7-3CF2-72C04931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9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333D9-541F-7E06-7F7F-63B3B39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76B1A-7951-7C6D-C8B1-49154CD4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3431B5-FD7D-3E58-C36E-71D955042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3510C0-FAB8-90A8-359A-422BA6286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FD779D-7BFD-D43B-8D71-9BD3639B6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A737F2-F2E4-E704-FA03-B557C0F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F0CEF52-4655-4F32-8358-43B47519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E1B945-5B4D-6ED6-8CF2-505480F33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53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292AB-952E-FCCE-21D5-FEC05B74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CE9232-D371-C7FF-1764-05F3520D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78F6DB-3B2F-E335-2D2B-856422EB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A2EC08-14CF-6620-117B-791468C9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7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F2CA43-6402-3A11-5D82-8C8C9596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2F981-6F34-344B-23A2-D41E9631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00A717-6B3E-D3FA-BFE1-ADFFFA6E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8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F4B90-4DD5-E288-D15E-B769E86C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CB64D9-B2CC-B805-932C-1FBBA7796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9E0C81-1505-2080-FEB2-3FA2782D0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090D5A-7489-7B9B-5885-85FB574D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64A43-F58D-65AA-046B-ACBC42E1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C4E79F-A423-92F8-324A-30E0989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02208-15B3-0392-6C39-97224262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8103D2-743B-B9AF-3835-E7569C0E6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A1991E-942C-BB1C-28F4-43F557F5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812A4F-E16A-1097-13AB-859FC0F0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51D11D-AF02-6A25-9DCD-4CC5E27C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281820-9F1D-AF15-0D14-995AB4FC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4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390318-E473-E451-B758-683D3DC7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11727-8F98-EA98-1A21-5A80C4E1F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DF1B1-F73F-A8F7-873A-01E4A9E2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817D1-336D-4BCD-95F0-C16F984CFCBC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5B408-C619-423A-30C0-CF468B3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074289-94F8-B2AA-A22D-61355641C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B8525-FF6E-4300-89D7-E89164C70E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9B4C40-DA85-DCD0-674F-D24380E9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98" y="1578751"/>
            <a:ext cx="4857750" cy="440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72DA653-9F43-EB14-F693-3B1B96CC37B3}"/>
              </a:ext>
            </a:extLst>
          </p:cNvPr>
          <p:cNvCxnSpPr>
            <a:cxnSpLocks/>
          </p:cNvCxnSpPr>
          <p:nvPr/>
        </p:nvCxnSpPr>
        <p:spPr>
          <a:xfrm>
            <a:off x="3871398" y="1867563"/>
            <a:ext cx="1823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04F9431F-DC6B-D0FE-7A46-76535F263330}"/>
              </a:ext>
            </a:extLst>
          </p:cNvPr>
          <p:cNvSpPr txBox="1"/>
          <p:nvPr/>
        </p:nvSpPr>
        <p:spPr>
          <a:xfrm>
            <a:off x="5694634" y="1578751"/>
            <a:ext cx="58770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Discipline technologique consistant à imiter le comportement </a:t>
            </a:r>
          </a:p>
          <a:p>
            <a:r>
              <a:rPr lang="fr-FR" sz="1400" dirty="0"/>
              <a:t>Humain en utilisant des machines pour apprendre et effectuer des tâches.</a:t>
            </a:r>
          </a:p>
          <a:p>
            <a:endParaRPr lang="fr-FR" sz="14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6DE2E96-6E9B-1094-180E-DBDC457B8A86}"/>
              </a:ext>
            </a:extLst>
          </p:cNvPr>
          <p:cNvCxnSpPr/>
          <p:nvPr/>
        </p:nvCxnSpPr>
        <p:spPr>
          <a:xfrm>
            <a:off x="4146491" y="2888058"/>
            <a:ext cx="1548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4506BF25-B073-2FD3-D337-00AA70555AB6}"/>
              </a:ext>
            </a:extLst>
          </p:cNvPr>
          <p:cNvSpPr txBox="1"/>
          <p:nvPr/>
        </p:nvSpPr>
        <p:spPr>
          <a:xfrm>
            <a:off x="5765553" y="2545585"/>
            <a:ext cx="6385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Sous ensemble de l’IA qui fait référence aux systèmes capables d’apprendre par </a:t>
            </a:r>
          </a:p>
          <a:p>
            <a:r>
              <a:rPr lang="fr-FR" sz="1400" dirty="0"/>
              <a:t>eux-mêmes. Les modèles de machine learning collectent des données et les </a:t>
            </a:r>
          </a:p>
          <a:p>
            <a:r>
              <a:rPr lang="fr-FR" sz="1400" dirty="0"/>
              <a:t>adaptent à un algorithme afin de faire des prédictions.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842C1EC-9F79-F82D-6969-C6A457C22A3A}"/>
              </a:ext>
            </a:extLst>
          </p:cNvPr>
          <p:cNvCxnSpPr>
            <a:cxnSpLocks/>
          </p:cNvCxnSpPr>
          <p:nvPr/>
        </p:nvCxnSpPr>
        <p:spPr>
          <a:xfrm>
            <a:off x="3965422" y="4051755"/>
            <a:ext cx="1800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35D644C-E2DD-8C55-42D5-4FE7677513E2}"/>
              </a:ext>
            </a:extLst>
          </p:cNvPr>
          <p:cNvSpPr txBox="1"/>
          <p:nvPr/>
        </p:nvSpPr>
        <p:spPr>
          <a:xfrm>
            <a:off x="5810820" y="3658031"/>
            <a:ext cx="66055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Sous ensemble de l’IA basé sur les réseaux de neurones artificiels. Le processus</a:t>
            </a:r>
          </a:p>
          <a:p>
            <a:r>
              <a:rPr lang="fr-FR" sz="1400" dirty="0"/>
              <a:t>D’apprentissage est profond car la structure des réseaux de neurones artificiels</a:t>
            </a:r>
          </a:p>
          <a:p>
            <a:r>
              <a:rPr lang="fr-FR" sz="1400" dirty="0"/>
              <a:t> est composée de multiples couches d’entrée, de sortie. Il opère sur des ensembles</a:t>
            </a:r>
          </a:p>
          <a:p>
            <a:r>
              <a:rPr lang="fr-FR" sz="1400" dirty="0"/>
              <a:t>de données volumineux et massifs.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1AB2FB-39E5-E346-2891-07B6981E037C}"/>
              </a:ext>
            </a:extLst>
          </p:cNvPr>
          <p:cNvCxnSpPr>
            <a:cxnSpLocks/>
          </p:cNvCxnSpPr>
          <p:nvPr/>
        </p:nvCxnSpPr>
        <p:spPr>
          <a:xfrm>
            <a:off x="3691594" y="5132122"/>
            <a:ext cx="18001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FE105F7-7B51-873E-4682-6F337CDE1A16}"/>
              </a:ext>
            </a:extLst>
          </p:cNvPr>
          <p:cNvSpPr txBox="1"/>
          <p:nvPr/>
        </p:nvSpPr>
        <p:spPr>
          <a:xfrm>
            <a:off x="5536992" y="4738398"/>
            <a:ext cx="65735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Sous ensemble de </a:t>
            </a:r>
            <a:r>
              <a:rPr lang="fr-FR" sz="1400" dirty="0" err="1"/>
              <a:t>deep</a:t>
            </a:r>
            <a:r>
              <a:rPr lang="fr-FR" sz="1400" dirty="0"/>
              <a:t> learning capables de produire de nouveaux contenus à partir des informations décrites dans les données d’entrée. L’ensemble des modèles d’IA générative permet de produire du langage, du code et des images.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FF90B47-0D33-CFA5-0E1D-76A8864D84D7}"/>
              </a:ext>
            </a:extLst>
          </p:cNvPr>
          <p:cNvSpPr txBox="1"/>
          <p:nvPr/>
        </p:nvSpPr>
        <p:spPr>
          <a:xfrm>
            <a:off x="1774477" y="570368"/>
            <a:ext cx="841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L’intelligence artificielle</a:t>
            </a:r>
          </a:p>
        </p:txBody>
      </p:sp>
    </p:spTree>
    <p:extLst>
      <p:ext uri="{BB962C8B-B14F-4D97-AF65-F5344CB8AC3E}">
        <p14:creationId xmlns:p14="http://schemas.microsoft.com/office/powerpoint/2010/main" val="340360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298D6-4222-C058-415C-318C39A4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d’une application d’IA Générative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9F2D9F-6669-46FA-1BEA-F676F65C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12" y="1854882"/>
            <a:ext cx="7302176" cy="262658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EAAEB9-BA6C-42B8-DEB5-97396E2FA900}"/>
              </a:ext>
            </a:extLst>
          </p:cNvPr>
          <p:cNvSpPr txBox="1"/>
          <p:nvPr/>
        </p:nvSpPr>
        <p:spPr>
          <a:xfrm>
            <a:off x="1186004" y="5305331"/>
            <a:ext cx="10701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LLM = Large </a:t>
            </a:r>
            <a:r>
              <a:rPr lang="fr-FR" dirty="0" err="1"/>
              <a:t>Language</a:t>
            </a:r>
            <a:r>
              <a:rPr lang="fr-FR" dirty="0"/>
              <a:t> Model : forme d’intelligence artificielle conçu pour comprendre et générer du langage naturel, similaire à la manière dont les humaines communiquent. </a:t>
            </a:r>
          </a:p>
        </p:txBody>
      </p:sp>
    </p:spTree>
    <p:extLst>
      <p:ext uri="{BB962C8B-B14F-4D97-AF65-F5344CB8AC3E}">
        <p14:creationId xmlns:p14="http://schemas.microsoft.com/office/powerpoint/2010/main" val="26817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2595D-9EF3-5FE1-1707-86D6658E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 général d’un agent IA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4EDD297-470C-593B-84A8-13B7738F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410" y="2006732"/>
            <a:ext cx="8528364" cy="142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6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82BC9-CE0A-6C50-5302-13972023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 détaillé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70FF56-EC06-27C9-3CE2-B10E7E52F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79" y="1451952"/>
            <a:ext cx="775443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6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E1D2D-54C7-D5F3-F1BC-C7724F87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d’attention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EA6035-8C98-4790-5A19-39CA971A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window</a:t>
            </a:r>
            <a:endParaRPr lang="fr-FR" dirty="0"/>
          </a:p>
          <a:p>
            <a:r>
              <a:rPr lang="fr-FR" dirty="0"/>
              <a:t>Cloud / On </a:t>
            </a:r>
            <a:r>
              <a:rPr lang="fr-FR" dirty="0" err="1"/>
              <a:t>premise</a:t>
            </a:r>
            <a:r>
              <a:rPr lang="fr-FR" dirty="0"/>
              <a:t> (</a:t>
            </a:r>
            <a:r>
              <a:rPr lang="fr-FR" dirty="0" err="1"/>
              <a:t>Ollama</a:t>
            </a:r>
            <a:r>
              <a:rPr lang="fr-FR" dirty="0"/>
              <a:t>)</a:t>
            </a:r>
          </a:p>
          <a:p>
            <a:r>
              <a:rPr lang="fr-FR" dirty="0"/>
              <a:t>Coûts</a:t>
            </a:r>
          </a:p>
        </p:txBody>
      </p:sp>
    </p:spTree>
    <p:extLst>
      <p:ext uri="{BB962C8B-B14F-4D97-AF65-F5344CB8AC3E}">
        <p14:creationId xmlns:p14="http://schemas.microsoft.com/office/powerpoint/2010/main" val="3127273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191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Architecture d’une application d’IA Générative</vt:lpstr>
      <vt:lpstr>Workflow général d’un agent IA</vt:lpstr>
      <vt:lpstr>Workflow détaillé</vt:lpstr>
      <vt:lpstr>Points d’attention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Roméo BEYARA</dc:creator>
  <cp:lastModifiedBy>Roméo BEYARA</cp:lastModifiedBy>
  <cp:revision>2</cp:revision>
  <dcterms:created xsi:type="dcterms:W3CDTF">2025-06-02T07:25:59Z</dcterms:created>
  <dcterms:modified xsi:type="dcterms:W3CDTF">2025-06-02T08:19:42Z</dcterms:modified>
</cp:coreProperties>
</file>