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60"/>
      </p:cViewPr>
      <p:guideLst>
        <p:guide orient="horz" pos="216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Team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Electris Screen Recorder Protocol System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</a:rPr>
              <a:t>Render.js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/>
              <a:t>For our application to do the job , we used rendering which is a module which comes in electron with some min-modules.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0710" y="643255"/>
            <a:ext cx="2709545" cy="621665"/>
          </a:xfrm>
        </p:spPr>
        <p:txBody>
          <a:bodyPr>
            <a:normAutofit/>
          </a:bodyPr>
          <a:p>
            <a:r>
              <a:rPr lang="en-US" b="1"/>
              <a:t>Electron</a:t>
            </a:r>
            <a:endParaRPr lang="en-US" b="1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7725" y="1264920"/>
            <a:ext cx="7615555" cy="1381760"/>
          </a:xfrm>
        </p:spPr>
        <p:txBody>
          <a:bodyPr>
            <a:normAutofit lnSpcReduction="10000"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Electron is a powerful module which is used for many tasks during the life of our computers.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It is used for video record with the right min-modules which comes with it and some which works side by side with it.</a:t>
            </a:r>
            <a:endParaRPr lang="en-US"/>
          </a:p>
        </p:txBody>
      </p:sp>
      <p:sp>
        <p:nvSpPr>
          <p:cNvPr id="7" name="Text Placeholder 5"/>
          <p:cNvSpPr>
            <a:spLocks noGrp="1"/>
          </p:cNvSpPr>
          <p:nvPr/>
        </p:nvSpPr>
        <p:spPr>
          <a:xfrm>
            <a:off x="1699260" y="2896870"/>
            <a:ext cx="5711190" cy="688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In our application we used for screen capturing ops </a:t>
            </a:r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900555" y="3585845"/>
            <a:ext cx="5509895" cy="2339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10" y="656590"/>
            <a:ext cx="7052945" cy="650240"/>
          </a:xfrm>
        </p:spPr>
        <p:txBody>
          <a:bodyPr/>
          <a:p>
            <a:r>
              <a:rPr lang="en-US" b="1"/>
              <a:t>Render option &amp; Capture frames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130" y="1710690"/>
            <a:ext cx="7572375" cy="775335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used these function to make the electrons to start recording the screen using rendering method, also known as capturing the frames.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16025" y="2793365"/>
            <a:ext cx="6711315" cy="2513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075" y="800735"/>
            <a:ext cx="2609215" cy="520065"/>
          </a:xfrm>
        </p:spPr>
        <p:txBody>
          <a:bodyPr>
            <a:normAutofit fontScale="90000"/>
          </a:bodyPr>
          <a:p>
            <a:r>
              <a:rPr lang="en-US" b="1"/>
              <a:t>Select source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655" y="1495425"/>
            <a:ext cx="7299325" cy="1353185"/>
          </a:xfrm>
        </p:spPr>
        <p:txBody>
          <a:bodyPr>
            <a:normAutofit lnSpcReduction="10000"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To select a source you need to record we used this command , thanks to Mr Neloy for the idea.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After recording to transfer the information to the capturing state we used the secnd command.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21995" y="2848610"/>
            <a:ext cx="769874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015" y="629285"/>
            <a:ext cx="4526280" cy="737235"/>
          </a:xfrm>
        </p:spPr>
        <p:txBody>
          <a:bodyPr/>
          <a:p>
            <a:r>
              <a:rPr lang="en-US" b="1"/>
              <a:t>saving the captured video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0" y="1494155"/>
            <a:ext cx="7325360" cy="717550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used webm since it is the one which is supported by all system's.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985520" y="2211705"/>
            <a:ext cx="7173595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0" y="845820"/>
            <a:ext cx="3632200" cy="577850"/>
          </a:xfrm>
        </p:spPr>
        <p:txBody>
          <a:bodyPr/>
          <a:p>
            <a:r>
              <a:rPr lang="en-US" b="1"/>
              <a:t>Saving the video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655" y="1610995"/>
            <a:ext cx="7125335" cy="702945"/>
          </a:xfrm>
        </p:spPr>
        <p:txBody>
          <a:bodyPr>
            <a:normAutofit lnSpcReduction="10000"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then used this command to save the video, it automatically save the file with date and current time (format)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1278255" y="2416810"/>
            <a:ext cx="6273800" cy="4286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The function for saving and exiting the file system .</a:t>
            </a:r>
            <a:endParaRPr lang="en-US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927735" y="3244215"/>
            <a:ext cx="737425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Dependencies</a:t>
            </a:r>
            <a:endParaRPr lang="en-US" b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We used some dependencies to make sure our application runs fine.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8145" y="786765"/>
            <a:ext cx="3632200" cy="562610"/>
          </a:xfrm>
        </p:spPr>
        <p:txBody>
          <a:bodyPr>
            <a:normAutofit fontScale="90000"/>
          </a:bodyPr>
          <a:p>
            <a:br>
              <a:rPr lang="en-US"/>
            </a:br>
            <a:r>
              <a:rPr lang="en-US" b="1"/>
              <a:t>dependencies.</a:t>
            </a:r>
            <a:endParaRPr lang="en-US" b="1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03300" y="1349375"/>
            <a:ext cx="6808470" cy="1395730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used these dependencies for different set of operations. 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Every dependency played a huge role to make this application works</a:t>
            </a:r>
            <a:endParaRPr lang="en-US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105" y="2581275"/>
            <a:ext cx="6336665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771525" y="2237105"/>
            <a:ext cx="7649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 great thanks to my lecturer: </a:t>
            </a:r>
            <a:endParaRPr 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Mr Dandelion</a:t>
            </a:r>
            <a:endParaRPr 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Explainations of all the code and modules we used to create this application.</a:t>
            </a:r>
            <a:endParaRPr lang="en-US"/>
          </a:p>
          <a:p>
            <a:r>
              <a:rPr lang="en-US"/>
              <a:t>Pictures and the reason for each function in the system.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7485" y="656590"/>
            <a:ext cx="3646805" cy="852805"/>
          </a:xfrm>
        </p:spPr>
        <p:txBody>
          <a:bodyPr>
            <a:normAutofit fontScale="90000"/>
          </a:bodyPr>
          <a:p>
            <a:r>
              <a:rPr lang="en-US"/>
              <a:t>Home page </a:t>
            </a:r>
            <a:br>
              <a:rPr lang="en-US"/>
            </a:br>
            <a:r>
              <a:rPr lang="en-US"/>
              <a:t>index.html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74370" y="1509395"/>
            <a:ext cx="7795260" cy="890905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used html to create this page and to reduce work we combined css in the same file.</a:t>
            </a:r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14375" y="2155190"/>
            <a:ext cx="775525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900" y="830580"/>
            <a:ext cx="3632200" cy="678180"/>
          </a:xfrm>
        </p:spPr>
        <p:txBody>
          <a:bodyPr/>
          <a:p>
            <a:r>
              <a:rPr lang="en-US"/>
              <a:t>Buttons in html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155" y="1421765"/>
            <a:ext cx="7559040" cy="775970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created 3 buttons which are the main key of this system.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These buttons are Source button, Start button, Stop button.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46125" y="2581910"/>
            <a:ext cx="7652385" cy="2315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5405" y="2290445"/>
            <a:ext cx="6595745" cy="1057910"/>
          </a:xfrm>
        </p:spPr>
        <p:txBody>
          <a:bodyPr/>
          <a:p>
            <a:r>
              <a:rPr lang="en-US"/>
              <a:t>Index.js 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88035" y="3735070"/>
            <a:ext cx="7663180" cy="2057400"/>
          </a:xfrm>
        </p:spPr>
        <p:txBody>
          <a:bodyPr>
            <a:norm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/>
              <a:t>We then proceed to javascript with index js and here we created the size of our application pages and we create all the fuctionalities for a page to respond.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3015" y="887730"/>
            <a:ext cx="6085840" cy="852170"/>
          </a:xfrm>
        </p:spPr>
        <p:txBody>
          <a:bodyPr/>
          <a:p>
            <a:r>
              <a:rPr lang="en-US"/>
              <a:t>The first fuction is  electron 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55955" y="1951990"/>
            <a:ext cx="7832725" cy="774700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This jfuction is the one which will start up the page , its main aim is the filesystem access.</a:t>
            </a:r>
            <a:endParaRPr lang="en-US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091565" y="2842260"/>
            <a:ext cx="6960870" cy="2168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65" y="714375"/>
            <a:ext cx="7226935" cy="636270"/>
          </a:xfrm>
        </p:spPr>
        <p:txBody>
          <a:bodyPr/>
          <a:p>
            <a:r>
              <a:rPr lang="en-US"/>
              <a:t>This is the main window of the Application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765" y="1711960"/>
            <a:ext cx="7643495" cy="861695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set the window size to (700 by 700 ) since it can fit all the screen sizes available. 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007110" y="2934335"/>
            <a:ext cx="7130415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0" y="786765"/>
            <a:ext cx="7354570" cy="548640"/>
          </a:xfrm>
        </p:spPr>
        <p:txBody>
          <a:bodyPr/>
          <a:p>
            <a:r>
              <a:rPr lang="en-US"/>
              <a:t>Connecting index.html and index.js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941830"/>
            <a:ext cx="7906385" cy="731520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This is the template engine loader function that we use to import the index html file .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02005" y="3101975"/>
            <a:ext cx="7310755" cy="408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150" y="1090295"/>
            <a:ext cx="3632200" cy="534670"/>
          </a:xfrm>
        </p:spPr>
        <p:txBody>
          <a:bodyPr>
            <a:normAutofit fontScale="90000"/>
          </a:bodyPr>
          <a:p>
            <a:r>
              <a:rPr lang="en-US" b="1"/>
              <a:t>Starting the App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550" y="1624965"/>
            <a:ext cx="7414895" cy="501650"/>
          </a:xfrm>
        </p:spPr>
        <p:txBody>
          <a:bodyPr/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We then used this function to start up the app</a:t>
            </a:r>
            <a:endParaRPr lang="en-US"/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549400" y="2284730"/>
            <a:ext cx="6235700" cy="17786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WPS Presentation</Application>
  <PresentationFormat>全屏显示(4:3)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Garamond</vt:lpstr>
      <vt:lpstr>Segoe Print</vt:lpstr>
      <vt:lpstr>Microsoft YaHei</vt:lpstr>
      <vt:lpstr>Arial Unicode MS</vt:lpstr>
      <vt:lpstr>方正舒体</vt:lpstr>
      <vt:lpstr>Calibri</vt:lpstr>
      <vt:lpstr>Wingdings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 Practice</dc:title>
  <dc:creator>石罗 许</dc:creator>
  <cp:lastModifiedBy>alecmabhizachirawu</cp:lastModifiedBy>
  <cp:revision>114</cp:revision>
  <dcterms:created xsi:type="dcterms:W3CDTF">2019-01-02T04:47:00Z</dcterms:created>
  <dcterms:modified xsi:type="dcterms:W3CDTF">2020-06-19T17:57:50Z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