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81700" y="4508500"/>
            <a:ext cx="104295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Team Killer Kangaroos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Jeffrey Tolbert, Karina Naras, and Sierra Palmer</a:t>
            </a:r>
          </a:p>
        </p:txBody>
      </p:sp>
      <p:pic>
        <p:nvPicPr>
          <p:cNvPr id="35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0495" y="414611"/>
            <a:ext cx="5533749" cy="6511378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4014089" y="689483"/>
            <a:ext cx="1446023" cy="703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RBE 1001 </a:t>
            </a:r>
            <a:endParaRPr sz="2000">
              <a:solidFill>
                <a:srgbClr val="C82506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Final Project</a:t>
            </a:r>
          </a:p>
        </p:txBody>
      </p:sp>
      <p:sp>
        <p:nvSpPr>
          <p:cNvPr id="37" name="Shape 37"/>
          <p:cNvSpPr/>
          <p:nvPr/>
        </p:nvSpPr>
        <p:spPr>
          <a:xfrm>
            <a:off x="4793853" y="1485006"/>
            <a:ext cx="245666" cy="489249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38" name="Shape 38"/>
          <p:cNvSpPr/>
          <p:nvPr/>
        </p:nvSpPr>
        <p:spPr>
          <a:xfrm>
            <a:off x="7459725" y="1781683"/>
            <a:ext cx="523749" cy="39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You</a:t>
            </a:r>
          </a:p>
        </p:txBody>
      </p:sp>
      <p:sp>
        <p:nvSpPr>
          <p:cNvPr id="39" name="Shape 39"/>
          <p:cNvSpPr/>
          <p:nvPr/>
        </p:nvSpPr>
        <p:spPr>
          <a:xfrm flipH="1">
            <a:off x="7478359" y="2254150"/>
            <a:ext cx="156418" cy="396528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3"/>
          <p:cNvGrpSpPr/>
          <p:nvPr/>
        </p:nvGrpSpPr>
        <p:grpSpPr>
          <a:xfrm>
            <a:off x="7347510" y="2415678"/>
            <a:ext cx="4735979" cy="7021108"/>
            <a:chOff x="-190500" y="-190499"/>
            <a:chExt cx="4735977" cy="7021107"/>
          </a:xfrm>
        </p:grpSpPr>
        <p:pic>
          <p:nvPicPr>
            <p:cNvPr id="42" name="pasted-image.jpg"/>
            <p:cNvPicPr/>
            <p:nvPr/>
          </p:nvPicPr>
          <p:blipFill>
            <a:blip r:embed="rId2">
              <a:extLst/>
            </a:blip>
            <a:srcRect l="3057" t="2451" r="3057" b="2451"/>
            <a:stretch>
              <a:fillRect/>
            </a:stretch>
          </p:blipFill>
          <p:spPr>
            <a:xfrm>
              <a:off x="0" y="0"/>
              <a:ext cx="4354978" cy="661470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4735978" cy="7021108"/>
            </a:xfrm>
            <a:prstGeom prst="rect">
              <a:avLst/>
            </a:prstGeom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Say hello to the Ava Mobile Robotics Platform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5609" indent="-435609" defTabSz="572516">
              <a:spcBef>
                <a:spcPts val="3500"/>
              </a:spcBef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FFFFFF"/>
                </a:solidFill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rPr>
              <a:t>Intent of Ava</a:t>
            </a:r>
            <a:endParaRPr sz="3528">
              <a:solidFill>
                <a:srgbClr val="FFFFFF"/>
              </a:solidFill>
              <a:effectLst>
                <a:outerShdw sx="100000" sy="100000" kx="0" ky="0" algn="b" rotWithShape="0" blurRad="49784" dist="37338" dir="5400000">
                  <a:srgbClr val="000000"/>
                </a:outerShdw>
              </a:effectLst>
            </a:endParaRPr>
          </a:p>
          <a:p>
            <a:pPr lvl="0" marL="435609" indent="-435609" defTabSz="572516">
              <a:spcBef>
                <a:spcPts val="3500"/>
              </a:spcBef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FFFFFF"/>
                </a:solidFill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rPr>
              <a:t>Unique compared to other robots</a:t>
            </a:r>
            <a:endParaRPr sz="3528">
              <a:solidFill>
                <a:srgbClr val="FFFFFF"/>
              </a:solidFill>
              <a:effectLst>
                <a:outerShdw sx="100000" sy="100000" kx="0" ky="0" algn="b" rotWithShape="0" blurRad="49784" dist="37338" dir="5400000">
                  <a:srgbClr val="000000"/>
                </a:outerShdw>
              </a:effectLst>
            </a:endParaRPr>
          </a:p>
          <a:p>
            <a:pPr lvl="0" marL="435609" indent="-435609" defTabSz="572516">
              <a:spcBef>
                <a:spcPts val="3500"/>
              </a:spcBef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FFFFFF"/>
                </a:solidFill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rPr>
              <a:t>Sensors</a:t>
            </a:r>
            <a:endParaRPr sz="3528">
              <a:solidFill>
                <a:srgbClr val="FFFFFF"/>
              </a:solidFill>
              <a:effectLst>
                <a:outerShdw sx="100000" sy="100000" kx="0" ky="0" algn="b" rotWithShape="0" blurRad="49784" dist="37338" dir="5400000">
                  <a:srgbClr val="000000"/>
                </a:outerShdw>
              </a:effectLst>
            </a:endParaRPr>
          </a:p>
          <a:p>
            <a:pPr lvl="0" marL="435609" indent="-435609" defTabSz="572516">
              <a:spcBef>
                <a:spcPts val="3500"/>
              </a:spcBef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FFFFFF"/>
                </a:solidFill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rPr>
              <a:t>Ava Interface</a:t>
            </a:r>
            <a:endParaRPr sz="3528">
              <a:solidFill>
                <a:srgbClr val="FFFFFF"/>
              </a:solidFill>
              <a:effectLst>
                <a:outerShdw sx="100000" sy="100000" kx="0" ky="0" algn="b" rotWithShape="0" blurRad="49784" dist="37338" dir="5400000">
                  <a:srgbClr val="000000"/>
                </a:outerShdw>
              </a:effectLst>
            </a:endParaRPr>
          </a:p>
          <a:p>
            <a:pPr lvl="0" marL="435609" indent="-435609" defTabSz="572516">
              <a:spcBef>
                <a:spcPts val="3500"/>
              </a:spcBef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FFFFFF"/>
                </a:solidFill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rPr>
              <a:t>Role of 3rd party developers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Intent of Ava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Modular smart robot movement base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Used for various tasks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Self-driving telepresence for simple use remotely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Allows use in areas such as hallways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No meeting scheduling; stop by offices using Ava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Unique Design Characteristics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Self-driving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Adjustable height for display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Modular for other applications other than telepresence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Sensors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330200" y="2768600"/>
            <a:ext cx="114300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LIDAR (light detection and ranging)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Sonar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Touch Sensors 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Adjustable platform height by users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Remotely adjustable</a:t>
            </a:r>
          </a:p>
        </p:txBody>
      </p:sp>
      <p:pic>
        <p:nvPicPr>
          <p:cNvPr id="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5527" y="2311995"/>
            <a:ext cx="5524501" cy="637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Ava Interface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Maps surrounding area by one drive-by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telepresence-specific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Telepresence mode allows user to click on destination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Connects to iPad, Android, and laptop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repurpose for app development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Role of 3rd Party Developers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787400" y="558800"/>
            <a:ext cx="114300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Develop new top modules to connect to base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Develop app software to use sensors or navigation</a:t>
            </a:r>
          </a:p>
        </p:txBody>
      </p:sp>
      <p:pic>
        <p:nvPicPr>
          <p:cNvPr id="62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6520" y="4813300"/>
            <a:ext cx="5391760" cy="4228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What did we find out about Ava?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Used to create a more involved telepresence robot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Self-driving, modular robot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Uses multiple sensors to accomplish tasks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Interface allows for development and better navigation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Allows for development of new modules &amp; software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787400" y="1003300"/>
            <a:ext cx="11430000" cy="2438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Questions?</a:t>
            </a:r>
          </a:p>
        </p:txBody>
      </p:sp>
      <p:pic>
        <p:nvPicPr>
          <p:cNvPr id="6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7670" y="3744217"/>
            <a:ext cx="6055222" cy="4036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