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tepItUp5k! Logo.jpg"/>
          <p:cNvPicPr/>
          <p:nvPr/>
        </p:nvPicPr>
        <p:blipFill>
          <a:blip r:embed="rId2">
            <a:extLst/>
          </a:blip>
          <a:srcRect l="0" t="7298" r="0" b="9963"/>
          <a:stretch>
            <a:fillRect/>
          </a:stretch>
        </p:blipFill>
        <p:spPr>
          <a:xfrm>
            <a:off x="1637517" y="520700"/>
            <a:ext cx="9805966" cy="586023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STep it up! 5k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March 26, 2017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Logistics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On the quad. Due to the snow, we’ll be back up against the Bartlett Center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Setup starts at 7:30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We will be serving food &amp; Radio Club is providing free music.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Take down should finish by 2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Registration week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Starts TOMORROW!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You need to have at LEAST one laptop per time slot that has the registration page pulled up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Send out the page to family and friends on FB, etc.</a:t>
            </a:r>
            <a:endParaRPr sz="4370">
              <a:solidFill>
                <a:srgbClr val="535353"/>
              </a:solidFill>
            </a:endParaRPr>
          </a:p>
          <a:p>
            <a:pPr lvl="0" marL="494665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>
                <a:solidFill>
                  <a:srgbClr val="535353"/>
                </a:solidFill>
              </a:rPr>
              <a:t>I need EVERY sister registered by tomorrow night at 9. (I will have a list)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day of the race schedule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Registration starts at 9 am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Race starts at 10:30 am 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Grill starts at noon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Games and educational material will be available the duration of the event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quad activities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Letters to families in the Autism Speaks Community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Puzzle Piece trivia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Corn hole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Educational table about Autism Speaks</a:t>
            </a:r>
            <a:endParaRPr sz="4048">
              <a:solidFill>
                <a:srgbClr val="535353"/>
              </a:solidFill>
            </a:endParaRPr>
          </a:p>
          <a:p>
            <a:pPr lvl="0" marL="458215" indent="-458215" defTabSz="514095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4048">
                <a:solidFill>
                  <a:srgbClr val="535353"/>
                </a:solidFill>
              </a:rPr>
              <a:t>“I race for:” banner for people to sign and take pictures in front of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 do we need?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Sisters to pick up decorations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Sisters to buy food (will be reimbursed)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Sisters to put up posters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Sisters to pick up all “extra” stuff (wristbands, etc.)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extra stuff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I need girls to help me with shopping this week. This can make up an Alpha tier event for you or I can give you Xi tier points.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I will send out a list Monday night of all of the items that need to be purchased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