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94" y="1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39C3-FBD8-4938-968E-0D764910229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9AC-71F4-4F61-8FE2-3D401EC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7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39C3-FBD8-4938-968E-0D764910229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9AC-71F4-4F61-8FE2-3D401EC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3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39C3-FBD8-4938-968E-0D764910229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9AC-71F4-4F61-8FE2-3D401EC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4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39C3-FBD8-4938-968E-0D764910229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9AC-71F4-4F61-8FE2-3D401EC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39C3-FBD8-4938-968E-0D764910229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9AC-71F4-4F61-8FE2-3D401EC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8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39C3-FBD8-4938-968E-0D764910229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9AC-71F4-4F61-8FE2-3D401EC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39C3-FBD8-4938-968E-0D764910229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9AC-71F4-4F61-8FE2-3D401EC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39C3-FBD8-4938-968E-0D764910229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9AC-71F4-4F61-8FE2-3D401EC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39C3-FBD8-4938-968E-0D764910229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9AC-71F4-4F61-8FE2-3D401EC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9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39C3-FBD8-4938-968E-0D764910229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9AC-71F4-4F61-8FE2-3D401EC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39C3-FBD8-4938-968E-0D764910229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9AC-71F4-4F61-8FE2-3D401EC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5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839C3-FBD8-4938-968E-0D7649102295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D9AC-71F4-4F61-8FE2-3D401EC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4654" y="107094"/>
            <a:ext cx="2266946" cy="3518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>
                <a:ln>
                  <a:solidFill>
                    <a:srgbClr val="000000"/>
                  </a:solidFill>
                </a:ln>
              </a:rPr>
              <a:t>1: Pick the word to guess</a:t>
            </a:r>
            <a:endParaRPr lang="en-US" sz="1400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11130" y="685800"/>
            <a:ext cx="1273994" cy="1051580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2: Game over?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20804" y="2520117"/>
            <a:ext cx="1076831" cy="4461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 smtClean="0"/>
              <a:t>4: get </a:t>
            </a:r>
            <a:r>
              <a:rPr lang="en-US" sz="1200" dirty="0" smtClean="0"/>
              <a:t>guess from player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276600" y="2057400"/>
            <a:ext cx="1565239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 smtClean="0"/>
              <a:t>3: print </a:t>
            </a:r>
            <a:r>
              <a:rPr lang="en-US" sz="1200" dirty="0" smtClean="0"/>
              <a:t>game state</a:t>
            </a:r>
          </a:p>
          <a:p>
            <a:endParaRPr lang="en-US" sz="1200" dirty="0"/>
          </a:p>
        </p:txBody>
      </p:sp>
      <p:sp>
        <p:nvSpPr>
          <p:cNvPr id="12" name="Diamond 11"/>
          <p:cNvSpPr/>
          <p:nvPr/>
        </p:nvSpPr>
        <p:spPr>
          <a:xfrm>
            <a:off x="3422222" y="3276600"/>
            <a:ext cx="1273994" cy="1051580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5: Too long?</a:t>
            </a:r>
            <a:endParaRPr lang="en-US" sz="1200" dirty="0"/>
          </a:p>
        </p:txBody>
      </p:sp>
      <p:sp>
        <p:nvSpPr>
          <p:cNvPr id="13" name="Diamond 12"/>
          <p:cNvSpPr/>
          <p:nvPr/>
        </p:nvSpPr>
        <p:spPr>
          <a:xfrm>
            <a:off x="3325296" y="4648200"/>
            <a:ext cx="1467847" cy="1211590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6: Already guessed?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193598" y="5029200"/>
            <a:ext cx="1274691" cy="465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 smtClean="0"/>
              <a:t>7: add </a:t>
            </a:r>
            <a:r>
              <a:rPr lang="en-US" sz="1200" dirty="0" smtClean="0"/>
              <a:t>guess  to </a:t>
            </a:r>
            <a:r>
              <a:rPr lang="en-US" sz="1200" b="1" dirty="0" smtClean="0"/>
              <a:t>guesses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15" name="Diamond 14"/>
          <p:cNvSpPr/>
          <p:nvPr/>
        </p:nvSpPr>
        <p:spPr>
          <a:xfrm>
            <a:off x="5105400" y="6705600"/>
            <a:ext cx="1412878" cy="1166217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8: Guess in word?</a:t>
            </a:r>
            <a:endParaRPr lang="en-US" sz="1200" dirty="0"/>
          </a:p>
        </p:txBody>
      </p:sp>
      <p:sp>
        <p:nvSpPr>
          <p:cNvPr id="18" name="Diamond 17"/>
          <p:cNvSpPr/>
          <p:nvPr/>
        </p:nvSpPr>
        <p:spPr>
          <a:xfrm>
            <a:off x="2231206" y="6812101"/>
            <a:ext cx="1273994" cy="1051580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9: Won?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815023" y="1071456"/>
            <a:ext cx="1779455" cy="2703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 smtClean="0"/>
              <a:t>Final output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407140" y="5920753"/>
            <a:ext cx="922126" cy="4184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 smtClean="0"/>
              <a:t>Set game over</a:t>
            </a:r>
            <a:endParaRPr lang="en-US" sz="1200" dirty="0" smtClean="0"/>
          </a:p>
          <a:p>
            <a:endParaRPr lang="en-US" sz="1200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>
            <a:off x="4048127" y="458982"/>
            <a:ext cx="0" cy="226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4048127" y="1737380"/>
            <a:ext cx="11093" cy="32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9" idx="0"/>
          </p:cNvCxnSpPr>
          <p:nvPr/>
        </p:nvCxnSpPr>
        <p:spPr>
          <a:xfrm>
            <a:off x="4059220" y="2362200"/>
            <a:ext cx="0" cy="157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2" idx="0"/>
          </p:cNvCxnSpPr>
          <p:nvPr/>
        </p:nvCxnSpPr>
        <p:spPr>
          <a:xfrm flipH="1">
            <a:off x="4059219" y="2966280"/>
            <a:ext cx="1" cy="31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2" idx="2"/>
            <a:endCxn id="13" idx="0"/>
          </p:cNvCxnSpPr>
          <p:nvPr/>
        </p:nvCxnSpPr>
        <p:spPr>
          <a:xfrm rot="16200000" flipH="1">
            <a:off x="3899209" y="4488189"/>
            <a:ext cx="32002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" idx="3"/>
            <a:endCxn id="14" idx="1"/>
          </p:cNvCxnSpPr>
          <p:nvPr/>
        </p:nvCxnSpPr>
        <p:spPr>
          <a:xfrm>
            <a:off x="4793143" y="5253995"/>
            <a:ext cx="400455" cy="80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2"/>
            <a:endCxn id="15" idx="0"/>
          </p:cNvCxnSpPr>
          <p:nvPr/>
        </p:nvCxnSpPr>
        <p:spPr>
          <a:xfrm rot="5400000">
            <a:off x="5216022" y="6090678"/>
            <a:ext cx="1210740" cy="191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5" idx="1"/>
            <a:endCxn id="18" idx="3"/>
          </p:cNvCxnSpPr>
          <p:nvPr/>
        </p:nvCxnSpPr>
        <p:spPr>
          <a:xfrm rot="10800000" flipV="1">
            <a:off x="3505200" y="7288709"/>
            <a:ext cx="1600200" cy="491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8" idx="0"/>
            <a:endCxn id="23" idx="2"/>
          </p:cNvCxnSpPr>
          <p:nvPr/>
        </p:nvCxnSpPr>
        <p:spPr>
          <a:xfrm rot="5400000" flipH="1" flipV="1">
            <a:off x="2631743" y="6575641"/>
            <a:ext cx="47292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3"/>
            <a:endCxn id="21" idx="1"/>
          </p:cNvCxnSpPr>
          <p:nvPr/>
        </p:nvCxnSpPr>
        <p:spPr>
          <a:xfrm flipV="1">
            <a:off x="4685124" y="1206634"/>
            <a:ext cx="129899" cy="49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17298" y="8311691"/>
            <a:ext cx="1335302" cy="451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 smtClean="0"/>
              <a:t>10: decrease </a:t>
            </a:r>
            <a:r>
              <a:rPr lang="en-US" sz="1200" dirty="0" smtClean="0"/>
              <a:t>health</a:t>
            </a:r>
          </a:p>
          <a:p>
            <a:endParaRPr lang="en-US" sz="1200" dirty="0"/>
          </a:p>
        </p:txBody>
      </p:sp>
      <p:sp>
        <p:nvSpPr>
          <p:cNvPr id="72" name="Diamond 71"/>
          <p:cNvSpPr/>
          <p:nvPr/>
        </p:nvSpPr>
        <p:spPr>
          <a:xfrm>
            <a:off x="454534" y="6812101"/>
            <a:ext cx="1273994" cy="1051580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11: Dead?</a:t>
            </a:r>
            <a:endParaRPr lang="en-US" sz="1200" dirty="0"/>
          </a:p>
        </p:txBody>
      </p:sp>
      <p:cxnSp>
        <p:nvCxnSpPr>
          <p:cNvPr id="74" name="Elbow Connector 73"/>
          <p:cNvCxnSpPr>
            <a:stCxn id="71" idx="0"/>
            <a:endCxn id="72" idx="2"/>
          </p:cNvCxnSpPr>
          <p:nvPr/>
        </p:nvCxnSpPr>
        <p:spPr>
          <a:xfrm rot="5400000" flipH="1" flipV="1">
            <a:off x="864235" y="8084395"/>
            <a:ext cx="448010" cy="65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2" idx="0"/>
          </p:cNvCxnSpPr>
          <p:nvPr/>
        </p:nvCxnSpPr>
        <p:spPr>
          <a:xfrm rot="5400000" flipH="1" flipV="1">
            <a:off x="854155" y="6568375"/>
            <a:ext cx="481102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24118" y="5920753"/>
            <a:ext cx="922126" cy="4184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 smtClean="0"/>
              <a:t>Set game over</a:t>
            </a:r>
            <a:endParaRPr lang="en-US" sz="1200" dirty="0" smtClean="0"/>
          </a:p>
          <a:p>
            <a:endParaRPr lang="en-US" sz="1200" dirty="0"/>
          </a:p>
        </p:txBody>
      </p:sp>
      <p:cxnSp>
        <p:nvCxnSpPr>
          <p:cNvPr id="127" name="Elbow Connector 126"/>
          <p:cNvCxnSpPr>
            <a:stCxn id="18" idx="1"/>
          </p:cNvCxnSpPr>
          <p:nvPr/>
        </p:nvCxnSpPr>
        <p:spPr>
          <a:xfrm rot="10800000">
            <a:off x="1905000" y="2209805"/>
            <a:ext cx="326206" cy="51280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72" idx="3"/>
          </p:cNvCxnSpPr>
          <p:nvPr/>
        </p:nvCxnSpPr>
        <p:spPr>
          <a:xfrm flipV="1">
            <a:off x="1728528" y="6527181"/>
            <a:ext cx="176472" cy="8107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23" idx="1"/>
          </p:cNvCxnSpPr>
          <p:nvPr/>
        </p:nvCxnSpPr>
        <p:spPr>
          <a:xfrm rot="10800000" flipV="1">
            <a:off x="1905000" y="6129966"/>
            <a:ext cx="50214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06" idx="3"/>
          </p:cNvCxnSpPr>
          <p:nvPr/>
        </p:nvCxnSpPr>
        <p:spPr>
          <a:xfrm>
            <a:off x="1546244" y="6129967"/>
            <a:ext cx="3587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" idx="1"/>
          </p:cNvCxnSpPr>
          <p:nvPr/>
        </p:nvCxnSpPr>
        <p:spPr>
          <a:xfrm flipH="1">
            <a:off x="1905000" y="5253995"/>
            <a:ext cx="1420296" cy="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2" idx="1"/>
          </p:cNvCxnSpPr>
          <p:nvPr/>
        </p:nvCxnSpPr>
        <p:spPr>
          <a:xfrm flipH="1">
            <a:off x="1905000" y="3802390"/>
            <a:ext cx="1517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5" idx="2"/>
            <a:endCxn id="71" idx="3"/>
          </p:cNvCxnSpPr>
          <p:nvPr/>
        </p:nvCxnSpPr>
        <p:spPr>
          <a:xfrm rot="5400000">
            <a:off x="3449456" y="6174962"/>
            <a:ext cx="665529" cy="40592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endCxn id="6" idx="1"/>
          </p:cNvCxnSpPr>
          <p:nvPr/>
        </p:nvCxnSpPr>
        <p:spPr>
          <a:xfrm flipV="1">
            <a:off x="1905000" y="1211590"/>
            <a:ext cx="1506130" cy="998213"/>
          </a:xfrm>
          <a:prstGeom prst="bentConnector3">
            <a:avLst>
              <a:gd name="adj1" fmla="val 1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542191" y="776892"/>
            <a:ext cx="272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066677" y="1685940"/>
            <a:ext cx="3000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752717" y="6415058"/>
            <a:ext cx="272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978655" y="6417661"/>
            <a:ext cx="272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750073" y="6177110"/>
            <a:ext cx="272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2669552" y="4936791"/>
            <a:ext cx="272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761397" y="3465501"/>
            <a:ext cx="272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604918" y="6999619"/>
            <a:ext cx="3000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184" name="TextBox 183"/>
          <p:cNvSpPr txBox="1"/>
          <p:nvPr/>
        </p:nvSpPr>
        <p:spPr>
          <a:xfrm>
            <a:off x="5846683" y="7985547"/>
            <a:ext cx="3000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4815023" y="4936790"/>
            <a:ext cx="3000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4206073" y="4340423"/>
            <a:ext cx="3000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981200" y="7005741"/>
            <a:ext cx="3000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84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77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presnick</dc:creator>
  <cp:lastModifiedBy>presnick</cp:lastModifiedBy>
  <cp:revision>7</cp:revision>
  <dcterms:created xsi:type="dcterms:W3CDTF">2014-10-06T12:36:15Z</dcterms:created>
  <dcterms:modified xsi:type="dcterms:W3CDTF">2014-10-06T13:29:53Z</dcterms:modified>
</cp:coreProperties>
</file>