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7" r:id="rId7"/>
    <p:sldId id="262" r:id="rId8"/>
    <p:sldId id="263" r:id="rId9"/>
    <p:sldId id="264" r:id="rId10"/>
    <p:sldId id="265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E8CD7-211A-4587-A7E5-E34637732B1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4C25D-0E4C-444C-B808-2243600218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8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Anforderungen</a:t>
            </a:r>
            <a:r>
              <a:rPr lang="en-GB" dirty="0"/>
              <a:t> - Tasks</a:t>
            </a:r>
          </a:p>
          <a:p>
            <a:r>
              <a:rPr lang="en-GB" dirty="0"/>
              <a:t>Buffer</a:t>
            </a:r>
          </a:p>
          <a:p>
            <a:r>
              <a:rPr lang="en-GB" dirty="0" err="1"/>
              <a:t>Eingehalten</a:t>
            </a:r>
            <a:r>
              <a:rPr lang="en-GB" dirty="0"/>
              <a:t>!</a:t>
            </a:r>
          </a:p>
          <a:p>
            <a:endParaRPr lang="en-GB" dirty="0"/>
          </a:p>
          <a:p>
            <a:r>
              <a:rPr lang="en-GB" dirty="0"/>
              <a:t>(63%)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583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Buffer</a:t>
            </a:r>
          </a:p>
          <a:p>
            <a:endParaRPr lang="en-GB" dirty="0"/>
          </a:p>
          <a:p>
            <a:r>
              <a:rPr lang="en-GB" dirty="0" err="1"/>
              <a:t>Wochen</a:t>
            </a:r>
            <a:r>
              <a:rPr lang="en-GB" dirty="0"/>
              <a:t> bis </a:t>
            </a:r>
            <a:r>
              <a:rPr lang="en-GB" dirty="0" err="1"/>
              <a:t>Mittwoch</a:t>
            </a:r>
            <a:r>
              <a:rPr lang="en-GB" dirty="0"/>
              <a:t> </a:t>
            </a:r>
            <a:r>
              <a:rPr lang="en-GB" dirty="0" err="1"/>
              <a:t>ubung</a:t>
            </a:r>
            <a:endParaRPr lang="en-GB" dirty="0"/>
          </a:p>
          <a:p>
            <a:endParaRPr lang="en-GB" dirty="0"/>
          </a:p>
          <a:p>
            <a:r>
              <a:rPr lang="en-GB" dirty="0"/>
              <a:t>Tom </a:t>
            </a:r>
            <a:r>
              <a:rPr lang="en-GB" dirty="0" err="1"/>
              <a:t>Erfahrung</a:t>
            </a:r>
            <a:r>
              <a:rPr lang="en-GB" dirty="0"/>
              <a:t> -&gt; </a:t>
            </a:r>
            <a:r>
              <a:rPr lang="en-GB" dirty="0" err="1"/>
              <a:t>Grundlage</a:t>
            </a:r>
            <a:endParaRPr lang="en-GB" dirty="0"/>
          </a:p>
          <a:p>
            <a:endParaRPr lang="en-GB" dirty="0"/>
          </a:p>
          <a:p>
            <a:r>
              <a:rPr lang="en-GB" dirty="0"/>
              <a:t>Rest </a:t>
            </a:r>
            <a:r>
              <a:rPr lang="en-GB" dirty="0" err="1"/>
              <a:t>draufbauen</a:t>
            </a:r>
            <a:endParaRPr lang="en-GB" dirty="0"/>
          </a:p>
          <a:p>
            <a:endParaRPr lang="en-GB" dirty="0"/>
          </a:p>
          <a:p>
            <a:r>
              <a:rPr lang="en-GB" dirty="0"/>
              <a:t>Buffer + </a:t>
            </a:r>
            <a:r>
              <a:rPr lang="en-GB" dirty="0" err="1"/>
              <a:t>Mittwoch</a:t>
            </a:r>
            <a:r>
              <a:rPr lang="en-GB" dirty="0"/>
              <a:t> </a:t>
            </a:r>
            <a:r>
              <a:rPr lang="en-GB" dirty="0" err="1"/>
              <a:t>erlaubt</a:t>
            </a:r>
            <a:r>
              <a:rPr lang="en-GB" dirty="0"/>
              <a:t> </a:t>
            </a:r>
            <a:r>
              <a:rPr lang="en-GB" dirty="0" err="1"/>
              <a:t>Hilfe</a:t>
            </a:r>
            <a:r>
              <a:rPr lang="en-GB" dirty="0"/>
              <a:t>/</a:t>
            </a:r>
            <a:r>
              <a:rPr lang="en-GB" dirty="0" err="1"/>
              <a:t>Kontrolle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68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Viel</a:t>
            </a:r>
            <a:r>
              <a:rPr lang="en-GB" dirty="0"/>
              <a:t> , </a:t>
            </a:r>
            <a:r>
              <a:rPr lang="en-GB" dirty="0" err="1"/>
              <a:t>Abhangen</a:t>
            </a:r>
            <a:r>
              <a:rPr lang="en-GB" dirty="0"/>
              <a:t> -&gt; </a:t>
            </a:r>
            <a:r>
              <a:rPr lang="en-GB" dirty="0" err="1"/>
              <a:t>wochen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606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Kurz </a:t>
            </a:r>
            <a:r>
              <a:rPr lang="en-GB" dirty="0" err="1"/>
              <a:t>angefangen</a:t>
            </a:r>
            <a:r>
              <a:rPr lang="en-GB" dirty="0"/>
              <a:t>  GUI, </a:t>
            </a:r>
            <a:r>
              <a:rPr lang="en-GB" dirty="0" err="1"/>
              <a:t>UnitTest</a:t>
            </a:r>
            <a:endParaRPr lang="en-GB" dirty="0"/>
          </a:p>
          <a:p>
            <a:endParaRPr lang="en-GB" dirty="0"/>
          </a:p>
          <a:p>
            <a:r>
              <a:rPr lang="en-GB" dirty="0"/>
              <a:t>Unit test Code verstehen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015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Falls 4 </a:t>
            </a:r>
            <a:r>
              <a:rPr lang="en-GB" dirty="0" err="1"/>
              <a:t>andere</a:t>
            </a:r>
            <a:r>
              <a:rPr lang="en-GB" dirty="0"/>
              <a:t> gut, fast </a:t>
            </a:r>
            <a:r>
              <a:rPr lang="en-GB" dirty="0" err="1"/>
              <a:t>nichts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ausser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Docs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426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C92-F491-4C5B-8A91-93B49A168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D8C9D-63D0-4752-9E20-E3CBC954C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033B-031B-4DD5-A3B0-EC0390A3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F383-F67C-4DF2-BE18-606B3165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CC01-1802-41E4-B9CB-52F4A85E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3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310B-5975-409B-B9C6-F0727893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684C-535A-433F-9205-77722149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2475-8D18-46F7-B991-54270EF7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0D49-ED49-46B1-BD42-8F28D4C6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9987-EFC4-4348-8B06-93CC08F3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9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FFC8B-AF09-4250-B254-6CE86253A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AE00-839B-486D-A19B-B4D88956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921C-86E3-4536-A89C-7044D1E3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2A67-3DF4-42CB-869A-B1447925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7CFF-E520-4E04-B51F-9E439C54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E073-CFAB-4CDB-A986-B9AF68A1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A558-410D-4D7E-8805-3456DBDB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F5E8-9389-40E9-B67D-AB0F61F8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98C7-E8EF-45FE-9275-46CA4A4B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62EE-BBD7-4C9E-8366-1BCC330A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66D-C0D0-4E3B-9CF5-12693BC3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6DA2-89AB-4FC4-8D02-447E56AB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F323-3429-444E-8DFD-C7F83C3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6504-873F-4D60-9DF2-69387DC2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8611-EF26-4A9E-BC54-3084FEA3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5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A582-3DA2-4D3B-A966-38638EC0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5E42-F9DD-4285-9649-7F0CA5E2A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27F6F-5E4F-4DFA-9361-EB9FF27C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EC15-178A-4483-9954-728A68B9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0E5BB-B94E-4307-A40A-F8FBC49B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FFC6-FC9E-493C-8A6E-99B1CC6A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E7F1-53F1-437C-A15F-23534500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A682A-F4E9-4918-BEA6-C92CF8A0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36482-EB58-433E-976C-743732203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C3B25-C89B-4ADB-BD3D-D9B1D82DB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C9F0E-4C55-4024-A101-91506844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0DDC9-DCA3-4862-B70C-E2A4A5E8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82694-0A33-4855-8EB6-46025927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CD7CB-8DF1-4C72-9591-A4F0DBAC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1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68CF-0A82-42E1-9912-05888444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86ADE-0070-450F-A9C8-9C4FF288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28D9E-FE13-4742-8D81-4263787D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9A6D-859A-4432-ACF0-81DD996E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0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AB492-2C4A-4AB6-A4BA-76E5D7FF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3930A-780F-49E6-B4C3-0E0FDF81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EA4B1-AC13-428A-8597-37BB5CB8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9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4012-EC30-4F18-B33B-B778B6BB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C7FE-8EAE-44F9-B590-785BA59A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CA4BE-0D19-4E1F-A0FA-E0598AC6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00C0-0472-4F86-9CA3-CDED4F04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AB3E-0EE4-4676-975B-1570EBB4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EE80-E685-47F3-BD33-26560EB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6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B6E3-9F78-459C-B756-5600036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860DC-339F-474B-9DF7-20297A20D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3E4D-DE0B-4497-9ADF-725A34DE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C3745-2189-4B62-836B-1537AA46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ABF6-4A06-4549-8EAE-C99762B0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CAD52-00C5-4491-86AA-41C43196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4389C-6DF6-4661-86AC-F96B70EB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6B72-BCD7-44FA-B726-BF0D428F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C9CC-9239-4AA3-BB32-9CBDBD765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2369-9ED4-435F-A2E7-10F8F12B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94CD-91D4-42C5-8671-1F085820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7F38D5-7ABE-497E-B302-710E33E4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337" y="1305169"/>
            <a:ext cx="11043139" cy="5001846"/>
          </a:xfrm>
        </p:spPr>
        <p:txBody>
          <a:bodyPr>
            <a:noAutofit/>
          </a:bodyPr>
          <a:lstStyle/>
          <a:p>
            <a:r>
              <a:rPr lang="de-CH" sz="1400" dirty="0"/>
              <a:t>By TASG Force</a:t>
            </a:r>
            <a:endParaRPr lang="en-GB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68FF57-B9DA-472D-8F5E-ACFE44A2C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210"/>
            <a:ext cx="9144000" cy="1200959"/>
          </a:xfrm>
        </p:spPr>
        <p:txBody>
          <a:bodyPr/>
          <a:lstStyle/>
          <a:p>
            <a:r>
              <a:rPr lang="de-CH" dirty="0" err="1"/>
              <a:t>Ore</a:t>
            </a:r>
            <a:r>
              <a:rPr lang="de-CH" dirty="0"/>
              <a:t> Rush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29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8C58301-6A31-42E5-9CC3-E7191E81B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6" y="1001789"/>
            <a:ext cx="11002927" cy="52513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01F684-217A-4629-B7AD-5F3397FCDA3E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374583-E023-4EE4-ACC3-AB23AFC1B465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8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478BF83-D924-4F7F-B7CE-45B00B0F5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990"/>
            <a:ext cx="12192000" cy="34960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419292-0E77-48D5-BDD5-13303D89444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8BF940-F4D4-4A71-A4E2-997B983F5CA7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7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BAFE19-F29B-40A3-B430-C19E8BF42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3" y="1242707"/>
            <a:ext cx="10555173" cy="43725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6E98779-452B-4A62-80CA-6CED2788167E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7B15A2-3755-4AE4-97FF-89CC0F84421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1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B2BFCA0-1105-4944-BD10-5FAFB6390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5" t="5646" r="13896" b="14914"/>
          <a:stretch/>
        </p:blipFill>
        <p:spPr bwMode="auto">
          <a:xfrm>
            <a:off x="5793828" y="1332185"/>
            <a:ext cx="5935718" cy="443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6070B-1A5A-4856-93AF-96E9EFF3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155"/>
            <a:ext cx="10515600" cy="1325563"/>
          </a:xfrm>
        </p:spPr>
        <p:txBody>
          <a:bodyPr/>
          <a:lstStyle/>
          <a:p>
            <a:r>
              <a:rPr lang="de-CH" sz="4400" u="sng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Spiel: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B743-F9EA-42C9-A6FF-5A7EC9A5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4655"/>
            <a:ext cx="4955628" cy="4351338"/>
          </a:xfrm>
        </p:spPr>
        <p:txBody>
          <a:bodyPr/>
          <a:lstStyle/>
          <a:p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Rundenbasiertes 2d Strategie game</a:t>
            </a:r>
          </a:p>
          <a:p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Spielfeld mit quadratischen Zellen</a:t>
            </a:r>
          </a:p>
          <a:p>
            <a:r>
              <a:rPr lang="de-CH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Cost-Benifit</a:t>
            </a:r>
            <a:r>
              <a:rPr lang="de-CH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/ </a:t>
            </a:r>
            <a:r>
              <a:rPr lang="de-CH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opportunity</a:t>
            </a:r>
            <a:r>
              <a:rPr lang="de-CH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</a:t>
            </a:r>
            <a:r>
              <a:rPr lang="de-CH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cost</a:t>
            </a:r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Ziel: Erze </a:t>
            </a:r>
            <a:r>
              <a:rPr lang="de-CH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sammeln und Gegner zerstören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BA6B29-7463-46E6-8715-B0BFFBBE3B69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About </a:t>
            </a:r>
            <a:r>
              <a:rPr lang="de-CH" sz="5400" b="1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the</a:t>
            </a:r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Game:</a:t>
            </a:r>
            <a:endParaRPr lang="en-GB" sz="215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AF5763-9E1C-4C4A-8349-A0DF7C4C313F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0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86"/>
            <a:ext cx="10515600" cy="720304"/>
          </a:xfrm>
        </p:spPr>
        <p:txBody>
          <a:bodyPr/>
          <a:lstStyle/>
          <a:p>
            <a:r>
              <a:rPr lang="de-CH" sz="4400" u="sng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Befehle: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271"/>
            <a:ext cx="5945554" cy="3820692"/>
          </a:xfrm>
        </p:spPr>
        <p:txBody>
          <a:bodyPr/>
          <a:lstStyle/>
          <a:p>
            <a:pPr algn="l"/>
            <a:r>
              <a:rPr lang="de-CH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Request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Fragt nach einem </a:t>
            </a:r>
            <a:r>
              <a:rPr lang="de-CH" sz="2800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Ausrüstungsgegestand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Move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Bewegt den Roboter zu der Position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Dig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Gräbt an dem ausgewähltem Feld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Wait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lässt den Roboter warten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45E862-7F2B-410C-9A01-9E8FD014AC53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Spielmechaniken:</a:t>
            </a:r>
            <a:endParaRPr lang="en-GB" sz="21500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B7B68D-275A-42AE-B2BC-EC62D362C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" t="1465" r="47183" b="39732"/>
          <a:stretch/>
        </p:blipFill>
        <p:spPr bwMode="auto">
          <a:xfrm>
            <a:off x="6500446" y="1423836"/>
            <a:ext cx="5441461" cy="449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3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F3A8-60E8-4241-A436-526608ED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6011"/>
            <a:ext cx="10515600" cy="789354"/>
          </a:xfrm>
        </p:spPr>
        <p:txBody>
          <a:bodyPr/>
          <a:lstStyle/>
          <a:p>
            <a:r>
              <a:rPr lang="de-CH" sz="4400" u="sng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Mechanik: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CB78-6C6D-49DE-A0C9-84F4E98A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694"/>
            <a:ext cx="4499707" cy="4300181"/>
          </a:xfrm>
        </p:spPr>
        <p:txBody>
          <a:bodyPr>
            <a:normAutofit/>
          </a:bodyPr>
          <a:lstStyle/>
          <a:p>
            <a:pPr algn="l"/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Radare -&gt; deckt Objekte im Umfeld auf.</a:t>
            </a:r>
          </a:p>
          <a:p>
            <a:pPr algn="l"/>
            <a:endParaRPr lang="en-GB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Falle -&gt; zerstört Roboter in direktem Umfeld</a:t>
            </a:r>
          </a:p>
          <a:p>
            <a:pPr algn="l"/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Bombenerkennungsgerät -&gt; Deckt Bomben um den Roboter auf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A160D0-76B0-4D47-A8AE-61BDBE733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r="23927"/>
          <a:stretch/>
        </p:blipFill>
        <p:spPr bwMode="auto">
          <a:xfrm>
            <a:off x="5746880" y="1306568"/>
            <a:ext cx="4945225" cy="45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D96418-1C90-4B88-A0B8-4F8B203E2BF5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Spielmechaniken:</a:t>
            </a:r>
            <a:endParaRPr lang="en-GB" sz="215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F3F61D-C651-44C1-B6F2-D322C54183C0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3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55052"/>
          </a:xfrm>
        </p:spPr>
        <p:txBody>
          <a:bodyPr numCol="1">
            <a:normAutofit fontScale="92500" lnSpcReduction="10000"/>
          </a:bodyPr>
          <a:lstStyle/>
          <a:p>
            <a:r>
              <a:rPr lang="de-CH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Ist ein normiertes textbasiertes Protokoll</a:t>
            </a:r>
            <a:endParaRPr lang="en-GB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r>
              <a:rPr lang="de-CH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Pakete werden durch spezielle </a:t>
            </a:r>
            <a:r>
              <a:rPr lang="de-CH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characters</a:t>
            </a:r>
            <a:r>
              <a:rPr lang="de-CH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initialisiert und terminiert</a:t>
            </a: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DF2AA-FCE6-401D-984E-62CF897B3641}"/>
              </a:ext>
            </a:extLst>
          </p:cNvPr>
          <p:cNvSpPr txBox="1"/>
          <p:nvPr/>
        </p:nvSpPr>
        <p:spPr>
          <a:xfrm>
            <a:off x="3449056" y="3113057"/>
            <a:ext cx="3303295" cy="142053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2800" b="1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Packete</a:t>
            </a:r>
            <a:r>
              <a:rPr lang="en-US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:</a:t>
            </a:r>
            <a:endParaRPr lang="en-GB" sz="2800" b="1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US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sz="2800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61A0E-1892-4909-9ACC-9E017958878A}"/>
              </a:ext>
            </a:extLst>
          </p:cNvPr>
          <p:cNvSpPr txBox="1"/>
          <p:nvPr/>
        </p:nvSpPr>
        <p:spPr>
          <a:xfrm>
            <a:off x="6096000" y="3689016"/>
            <a:ext cx="29669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Update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Move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Chat-Request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Settings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Leaderboard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602DA-1427-451D-A900-E85662FE5EAB}"/>
              </a:ext>
            </a:extLst>
          </p:cNvPr>
          <p:cNvSpPr txBox="1"/>
          <p:nvPr/>
        </p:nvSpPr>
        <p:spPr>
          <a:xfrm>
            <a:off x="3449056" y="3689016"/>
            <a:ext cx="30895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Hello-There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Request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Timeout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Awake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Close</a:t>
            </a:r>
            <a:endParaRPr lang="en-US" sz="2800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Netzwerk:</a:t>
            </a:r>
            <a:endParaRPr lang="en-GB" sz="215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4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0157"/>
          </a:xfrm>
        </p:spPr>
        <p:txBody>
          <a:bodyPr numCol="1">
            <a:normAutofit fontScale="92500" lnSpcReduction="10000"/>
          </a:bodyPr>
          <a:lstStyle/>
          <a:p>
            <a:pPr fontAlgn="base"/>
            <a:r>
              <a:rPr lang="de-CH" b="0" i="0" dirty="0">
                <a:solidFill>
                  <a:srgbClr val="000000"/>
                </a:solidFill>
                <a:effectLst/>
                <a:latin typeface="inherit"/>
              </a:rPr>
              <a:t>Lobbysystem </a:t>
            </a:r>
          </a:p>
          <a:p>
            <a:pPr fontAlgn="base"/>
            <a:r>
              <a:rPr lang="de-CH" b="0" i="0" dirty="0">
                <a:solidFill>
                  <a:srgbClr val="000000"/>
                </a:solidFill>
                <a:effectLst/>
                <a:latin typeface="inherit"/>
              </a:rPr>
              <a:t>Kommunikation </a:t>
            </a:r>
          </a:p>
          <a:p>
            <a:pPr fontAlgn="base"/>
            <a:r>
              <a:rPr lang="de-CH" b="0" i="0" dirty="0">
                <a:solidFill>
                  <a:srgbClr val="000000"/>
                </a:solidFill>
                <a:effectLst/>
                <a:latin typeface="inherit"/>
              </a:rPr>
              <a:t>Lobbyrechte </a:t>
            </a:r>
          </a:p>
          <a:p>
            <a:pPr fontAlgn="base"/>
            <a:r>
              <a:rPr lang="de-CH" b="0" i="0" dirty="0">
                <a:solidFill>
                  <a:srgbClr val="000000"/>
                </a:solidFill>
                <a:effectLst/>
                <a:latin typeface="inherit"/>
              </a:rPr>
              <a:t>Serververbindung </a:t>
            </a:r>
          </a:p>
          <a:p>
            <a:pPr fontAlgn="base"/>
            <a:r>
              <a:rPr lang="de-CH" b="0" i="0" dirty="0">
                <a:solidFill>
                  <a:srgbClr val="000000"/>
                </a:solidFill>
                <a:effectLst/>
                <a:latin typeface="inherit"/>
              </a:rPr>
              <a:t>Spielgeschehnis </a:t>
            </a:r>
          </a:p>
          <a:p>
            <a:pPr fontAlgn="base"/>
            <a:r>
              <a:rPr lang="de-CH" b="0" i="0" dirty="0">
                <a:solidFill>
                  <a:srgbClr val="000000"/>
                </a:solidFill>
                <a:effectLst/>
                <a:latin typeface="inherit"/>
              </a:rPr>
              <a:t>Aktualisierung/Synchronisierung </a:t>
            </a:r>
          </a:p>
          <a:p>
            <a:pPr fontAlgn="base"/>
            <a:r>
              <a:rPr lang="de-CH" b="0" i="0" dirty="0">
                <a:solidFill>
                  <a:srgbClr val="000000"/>
                </a:solidFill>
                <a:effectLst/>
                <a:latin typeface="inherit"/>
              </a:rPr>
              <a:t>Ende des Spiels </a:t>
            </a:r>
          </a:p>
          <a:p>
            <a:pPr fontAlgn="base"/>
            <a:r>
              <a:rPr lang="de-CH" b="0" i="0">
                <a:solidFill>
                  <a:srgbClr val="000000"/>
                </a:solidFill>
                <a:effectLst/>
                <a:latin typeface="inherit"/>
              </a:rPr>
              <a:t>GUI </a:t>
            </a:r>
            <a:endParaRPr lang="de-CH" b="0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r>
              <a:rPr lang="de-CH" b="0" i="0" dirty="0">
                <a:solidFill>
                  <a:srgbClr val="000000"/>
                </a:solidFill>
                <a:effectLst/>
                <a:latin typeface="inherit"/>
              </a:rPr>
              <a:t>Steuerung</a:t>
            </a:r>
          </a:p>
          <a:p>
            <a:pPr fontAlgn="base"/>
            <a:endParaRPr lang="de-CH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Requirement</a:t>
            </a:r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Analysis:</a:t>
            </a:r>
            <a:endParaRPr lang="en-GB" sz="215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3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C16E0F-431E-4B9C-94D6-0DCE8E990F57}"/>
              </a:ext>
            </a:extLst>
          </p:cNvPr>
          <p:cNvSpPr txBox="1"/>
          <p:nvPr/>
        </p:nvSpPr>
        <p:spPr>
          <a:xfrm>
            <a:off x="1677825" y="1343983"/>
            <a:ext cx="311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Tool: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BC3C5-1361-4822-8854-86CAC750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91" y="1630428"/>
            <a:ext cx="5486400" cy="16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E0BFD-A0BA-4B8E-ADD7-99431E2F9251}"/>
              </a:ext>
            </a:extLst>
          </p:cNvPr>
          <p:cNvSpPr txBox="1"/>
          <p:nvPr/>
        </p:nvSpPr>
        <p:spPr>
          <a:xfrm>
            <a:off x="8320031" y="1539630"/>
            <a:ext cx="2735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Vorteile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Fortschritt</a:t>
            </a:r>
            <a:r>
              <a:rPr lang="en-US" dirty="0"/>
              <a:t> </a:t>
            </a:r>
            <a:r>
              <a:rPr lang="en-US" dirty="0" err="1"/>
              <a:t>verfolgen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Moderne</a:t>
            </a:r>
            <a:r>
              <a:rPr lang="en-US" dirty="0"/>
              <a:t> UI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1FAC9-3EE6-4123-BAC5-D6AC94B63B2C}"/>
              </a:ext>
            </a:extLst>
          </p:cNvPr>
          <p:cNvSpPr txBox="1"/>
          <p:nvPr/>
        </p:nvSpPr>
        <p:spPr>
          <a:xfrm>
            <a:off x="8320031" y="2925330"/>
            <a:ext cx="2529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Nachteile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Gratis </a:t>
            </a:r>
            <a:r>
              <a:rPr lang="en-US" dirty="0" err="1"/>
              <a:t>nur</a:t>
            </a:r>
            <a:r>
              <a:rPr lang="en-US" dirty="0"/>
              <a:t> bis 3 </a:t>
            </a:r>
          </a:p>
          <a:p>
            <a:pPr lvl="1"/>
            <a:r>
              <a:rPr lang="en-US" dirty="0"/>
              <a:t>→ </a:t>
            </a:r>
            <a:r>
              <a:rPr lang="en-US" dirty="0" err="1"/>
              <a:t>geteiltes</a:t>
            </a:r>
            <a:r>
              <a:rPr lang="en-US" dirty="0"/>
              <a:t> Account</a:t>
            </a:r>
          </a:p>
          <a:p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90F72-8EC2-4612-99DE-EA3C8CD2F21F}"/>
              </a:ext>
            </a:extLst>
          </p:cNvPr>
          <p:cNvSpPr txBox="1"/>
          <p:nvPr/>
        </p:nvSpPr>
        <p:spPr>
          <a:xfrm>
            <a:off x="483081" y="4983539"/>
            <a:ext cx="4945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/>
              <a:t>Grobe</a:t>
            </a:r>
            <a:r>
              <a:rPr lang="en-US" sz="3200" b="1" dirty="0"/>
              <a:t> </a:t>
            </a:r>
            <a:r>
              <a:rPr lang="en-US" sz="3200" b="1" dirty="0" err="1"/>
              <a:t>Einteilung</a:t>
            </a:r>
            <a:r>
              <a:rPr lang="en-US" sz="32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Code: Tom, Gian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GUI: Ali, Sébastien</a:t>
            </a:r>
            <a:endParaRPr lang="LID4096" sz="3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16B0EE-277A-4844-9BBC-47BCED4D471D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F9F7B0-F154-4B23-854F-66DC5926CEDE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6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F40E415-9361-4871-AE71-551951874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1185549"/>
            <a:ext cx="9697803" cy="44869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10F7C-0E4D-480D-A690-EA96059CD47A}"/>
              </a:ext>
            </a:extLst>
          </p:cNvPr>
          <p:cNvCxnSpPr/>
          <p:nvPr/>
        </p:nvCxnSpPr>
        <p:spPr>
          <a:xfrm flipH="1">
            <a:off x="8562886" y="1452785"/>
            <a:ext cx="10425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FDCD51-EF3E-42FC-9A3A-2EFE9481F888}"/>
              </a:ext>
            </a:extLst>
          </p:cNvPr>
          <p:cNvSpPr txBox="1"/>
          <p:nvPr/>
        </p:nvSpPr>
        <p:spPr>
          <a:xfrm>
            <a:off x="8694779" y="1090137"/>
            <a:ext cx="77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Puffer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9E8207-0222-47E1-B685-941933775C11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3B4F5D-84E9-4513-B74E-8E55990E49F3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1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081AFD-D422-4F96-AB4D-92207E18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1599944"/>
            <a:ext cx="9659698" cy="36581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60FC4CF-DCB0-407F-B90A-07922D06EDD2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3AE89F-5CF5-4622-8417-7D2D865A31E0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7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Breitbild</PresentationFormat>
  <Paragraphs>97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Liberation Serif</vt:lpstr>
      <vt:lpstr>Office Theme</vt:lpstr>
      <vt:lpstr>Ore Rush</vt:lpstr>
      <vt:lpstr>Spiel:</vt:lpstr>
      <vt:lpstr>Befehle:</vt:lpstr>
      <vt:lpstr>Mechanik: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 Moser</dc:creator>
  <cp:lastModifiedBy>Gian Moser</cp:lastModifiedBy>
  <cp:revision>10</cp:revision>
  <dcterms:created xsi:type="dcterms:W3CDTF">2022-03-15T18:46:08Z</dcterms:created>
  <dcterms:modified xsi:type="dcterms:W3CDTF">2022-03-16T13:16:38Z</dcterms:modified>
</cp:coreProperties>
</file>