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70" r:id="rId9"/>
    <p:sldId id="271" r:id="rId10"/>
    <p:sldId id="262" r:id="rId11"/>
    <p:sldId id="263" r:id="rId12"/>
    <p:sldId id="264" r:id="rId13"/>
    <p:sldId id="265" r:id="rId14"/>
    <p:sldId id="266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30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- Tasks</a:t>
            </a:r>
          </a:p>
          <a:p>
            <a:r>
              <a:rPr lang="en-GB" dirty="0"/>
              <a:t>Buffer</a:t>
            </a:r>
          </a:p>
          <a:p>
            <a:r>
              <a:rPr lang="en-GB" dirty="0" err="1"/>
              <a:t>Eingehalten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(63%)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583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Buffer</a:t>
            </a:r>
          </a:p>
          <a:p>
            <a:endParaRPr lang="en-GB" dirty="0"/>
          </a:p>
          <a:p>
            <a:r>
              <a:rPr lang="en-GB" dirty="0" err="1"/>
              <a:t>Wochen</a:t>
            </a:r>
            <a:r>
              <a:rPr lang="en-GB" dirty="0"/>
              <a:t> bis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ubung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Tom </a:t>
            </a:r>
            <a:r>
              <a:rPr lang="en-GB" dirty="0" err="1"/>
              <a:t>Erfahrung</a:t>
            </a:r>
            <a:r>
              <a:rPr lang="en-GB" dirty="0"/>
              <a:t> -&gt; </a:t>
            </a:r>
            <a:r>
              <a:rPr lang="en-GB" dirty="0" err="1"/>
              <a:t>Grundlage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Rest </a:t>
            </a:r>
            <a:r>
              <a:rPr lang="en-GB" dirty="0" err="1"/>
              <a:t>draufbauen</a:t>
            </a:r>
            <a:endParaRPr lang="en-GB" dirty="0"/>
          </a:p>
          <a:p>
            <a:endParaRPr lang="en-GB" dirty="0"/>
          </a:p>
          <a:p>
            <a:r>
              <a:rPr lang="en-GB" dirty="0"/>
              <a:t>Buffer +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erlaubt</a:t>
            </a:r>
            <a:r>
              <a:rPr lang="en-GB" dirty="0"/>
              <a:t> </a:t>
            </a:r>
            <a:r>
              <a:rPr lang="en-GB" dirty="0" err="1"/>
              <a:t>Hilfe</a:t>
            </a:r>
            <a:r>
              <a:rPr lang="en-GB" dirty="0"/>
              <a:t>/</a:t>
            </a:r>
            <a:r>
              <a:rPr lang="en-GB" dirty="0" err="1"/>
              <a:t>Kontrolle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8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, </a:t>
            </a:r>
            <a:r>
              <a:rPr lang="en-GB" dirty="0" err="1"/>
              <a:t>Abhangen</a:t>
            </a:r>
            <a:r>
              <a:rPr lang="en-GB" dirty="0"/>
              <a:t> -&gt; </a:t>
            </a:r>
            <a:r>
              <a:rPr lang="en-GB" dirty="0" err="1"/>
              <a:t>wochen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606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Kurz </a:t>
            </a:r>
            <a:r>
              <a:rPr lang="en-GB" dirty="0" err="1"/>
              <a:t>angefangen</a:t>
            </a:r>
            <a:r>
              <a:rPr lang="en-GB" dirty="0"/>
              <a:t>  GUI, </a:t>
            </a:r>
            <a:r>
              <a:rPr lang="en-GB" dirty="0" err="1"/>
              <a:t>UnitTest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Unit test Code verstehen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15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Falls 4 </a:t>
            </a:r>
            <a:r>
              <a:rPr lang="en-GB" dirty="0" err="1"/>
              <a:t>andere</a:t>
            </a:r>
            <a:r>
              <a:rPr lang="en-GB" dirty="0"/>
              <a:t> gut, fast </a:t>
            </a:r>
            <a:r>
              <a:rPr lang="en-GB" dirty="0" err="1"/>
              <a:t>nichts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ausser</a:t>
            </a:r>
            <a:r>
              <a:rPr lang="en-GB" dirty="0"/>
              <a:t> Docs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426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652898"/>
            <a:ext cx="2322495" cy="358307"/>
          </a:xfrm>
        </p:spPr>
        <p:txBody>
          <a:bodyPr>
            <a:noAutofit/>
          </a:bodyPr>
          <a:lstStyle/>
          <a:p>
            <a:pPr algn="l"/>
            <a:r>
              <a:rPr lang="de-CH" sz="2800" dirty="0" err="1"/>
              <a:t>by</a:t>
            </a:r>
            <a:r>
              <a:rPr lang="de-CH" sz="2800" dirty="0"/>
              <a:t> TASG Force</a:t>
            </a:r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405" y="1722283"/>
            <a:ext cx="5649365" cy="1232741"/>
          </a:xfrm>
        </p:spPr>
        <p:txBody>
          <a:bodyPr>
            <a:noAutofit/>
          </a:bodyPr>
          <a:lstStyle/>
          <a:p>
            <a:r>
              <a:rPr lang="de-CH" sz="9600" b="1" dirty="0" err="1">
                <a:latin typeface="+mn-lt"/>
              </a:rPr>
              <a:t>Ore</a:t>
            </a:r>
            <a:r>
              <a:rPr lang="de-CH" sz="9600" b="1" dirty="0">
                <a:latin typeface="+mn-lt"/>
              </a:rPr>
              <a:t> Rush</a:t>
            </a:r>
            <a:endParaRPr lang="en-GB" sz="9600" b="1" dirty="0"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FFEE46-C053-49DC-A25F-120F83ECFB60}"/>
              </a:ext>
            </a:extLst>
          </p:cNvPr>
          <p:cNvSpPr txBox="1"/>
          <p:nvPr/>
        </p:nvSpPr>
        <p:spPr>
          <a:xfrm>
            <a:off x="3970298" y="4285100"/>
            <a:ext cx="4251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Tom Ali S</a:t>
            </a:r>
            <a:r>
              <a:rPr lang="en-GB" sz="2800" dirty="0" err="1"/>
              <a:t>ébastien</a:t>
            </a:r>
            <a:r>
              <a:rPr lang="en-GB" sz="2800" dirty="0"/>
              <a:t> Gian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16E0F-431E-4B9C-94D6-0DCE8E990F57}"/>
              </a:ext>
            </a:extLst>
          </p:cNvPr>
          <p:cNvSpPr txBox="1"/>
          <p:nvPr/>
        </p:nvSpPr>
        <p:spPr>
          <a:xfrm>
            <a:off x="1587975" y="1689528"/>
            <a:ext cx="108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C3C5-1361-4822-8854-86CAC7503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5" t="25375" r="4989" b="22148"/>
          <a:stretch/>
        </p:blipFill>
        <p:spPr>
          <a:xfrm>
            <a:off x="2670772" y="1637863"/>
            <a:ext cx="3749483" cy="667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E0BFD-A0BA-4B8E-ADD7-99431E2F9251}"/>
              </a:ext>
            </a:extLst>
          </p:cNvPr>
          <p:cNvSpPr txBox="1"/>
          <p:nvPr/>
        </p:nvSpPr>
        <p:spPr>
          <a:xfrm>
            <a:off x="2579544" y="2264413"/>
            <a:ext cx="4052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Fortschritt</a:t>
            </a:r>
            <a:r>
              <a:rPr lang="en-US" sz="2800" dirty="0"/>
              <a:t> </a:t>
            </a:r>
            <a:r>
              <a:rPr lang="en-US" sz="2800" dirty="0" err="1"/>
              <a:t>verfolgen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Moderne</a:t>
            </a:r>
            <a:r>
              <a:rPr lang="en-US" sz="2800" dirty="0"/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Gratis </a:t>
            </a:r>
            <a:r>
              <a:rPr lang="en-US" sz="2800" dirty="0" err="1"/>
              <a:t>nur</a:t>
            </a:r>
            <a:r>
              <a:rPr lang="en-US" sz="2800" dirty="0"/>
              <a:t> bis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90F72-8EC2-4612-99DE-EA3C8CD2F21F}"/>
              </a:ext>
            </a:extLst>
          </p:cNvPr>
          <p:cNvSpPr txBox="1"/>
          <p:nvPr/>
        </p:nvSpPr>
        <p:spPr>
          <a:xfrm>
            <a:off x="2579544" y="5250553"/>
            <a:ext cx="4945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Code: Tom, 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GUI: Ali, Sébastien</a:t>
            </a:r>
            <a:endParaRPr lang="LID4096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16B0EE-277A-4844-9BBC-47BCED4D471D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9F7B0-F154-4B23-854F-66DC5926CEDE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C0A7CC0-6007-40C7-9BFB-EA1CD372C6DC}"/>
              </a:ext>
            </a:extLst>
          </p:cNvPr>
          <p:cNvSpPr txBox="1"/>
          <p:nvPr/>
        </p:nvSpPr>
        <p:spPr>
          <a:xfrm>
            <a:off x="1587975" y="4691323"/>
            <a:ext cx="32174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Grobe</a:t>
            </a:r>
            <a:r>
              <a:rPr lang="en-US" sz="2800" b="1" dirty="0"/>
              <a:t> </a:t>
            </a:r>
            <a:r>
              <a:rPr lang="en-US" sz="2800" b="1" dirty="0" err="1"/>
              <a:t>Einteilung</a:t>
            </a:r>
            <a:r>
              <a:rPr lang="en-US" sz="2800" b="1" dirty="0"/>
              <a:t>: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436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40E415-9361-4871-AE71-55195187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185549"/>
            <a:ext cx="9697803" cy="44869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10F7C-0E4D-480D-A690-EA96059CD47A}"/>
              </a:ext>
            </a:extLst>
          </p:cNvPr>
          <p:cNvCxnSpPr/>
          <p:nvPr/>
        </p:nvCxnSpPr>
        <p:spPr>
          <a:xfrm flipH="1">
            <a:off x="8562886" y="1452785"/>
            <a:ext cx="1042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FDCD51-EF3E-42FC-9A3A-2EFE9481F888}"/>
              </a:ext>
            </a:extLst>
          </p:cNvPr>
          <p:cNvSpPr txBox="1"/>
          <p:nvPr/>
        </p:nvSpPr>
        <p:spPr>
          <a:xfrm>
            <a:off x="8694779" y="1090137"/>
            <a:ext cx="7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Puffer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E8207-0222-47E1-B685-941933775C11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3B4F5D-84E9-4513-B74E-8E55990E49F3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1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081AFD-D422-4F96-AB4D-92207E18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599944"/>
            <a:ext cx="9659698" cy="36581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0FC4CF-DCB0-407F-B90A-07922D06EDD2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3AE89F-5CF5-4622-8417-7D2D865A31E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8C58301-6A31-42E5-9CC3-E7191E81B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6" y="1001789"/>
            <a:ext cx="11002927" cy="52513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01F684-217A-4629-B7AD-5F3397FCDA3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74583-E023-4EE4-ACC3-AB23AFC1B465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478BF83-D924-4F7F-B7CE-45B00B0F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990"/>
            <a:ext cx="12192000" cy="34960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419292-0E77-48D5-BDD5-13303D89444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BF940-F4D4-4A71-A4E2-997B983F5CA7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7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BAFE19-F29B-40A3-B430-C19E8BF4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1242707"/>
            <a:ext cx="10555173" cy="43725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E98779-452B-4A62-80CA-6CED2788167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B15A2-3755-4AE4-97FF-89CC0F84421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1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652898"/>
            <a:ext cx="2322495" cy="358307"/>
          </a:xfrm>
        </p:spPr>
        <p:txBody>
          <a:bodyPr>
            <a:noAutofit/>
          </a:bodyPr>
          <a:lstStyle/>
          <a:p>
            <a:pPr algn="l"/>
            <a:r>
              <a:rPr lang="de-CH" sz="2800" dirty="0" err="1"/>
              <a:t>by</a:t>
            </a:r>
            <a:r>
              <a:rPr lang="de-CH" sz="2800" dirty="0"/>
              <a:t> TASG Force</a:t>
            </a:r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405" y="1722283"/>
            <a:ext cx="5649365" cy="1232741"/>
          </a:xfrm>
        </p:spPr>
        <p:txBody>
          <a:bodyPr>
            <a:noAutofit/>
          </a:bodyPr>
          <a:lstStyle/>
          <a:p>
            <a:r>
              <a:rPr lang="de-CH" sz="9600" b="1" dirty="0" err="1">
                <a:latin typeface="+mn-lt"/>
              </a:rPr>
              <a:t>Ore</a:t>
            </a:r>
            <a:r>
              <a:rPr lang="de-CH" sz="9600" b="1" dirty="0">
                <a:latin typeface="+mn-lt"/>
              </a:rPr>
              <a:t> Rush</a:t>
            </a:r>
            <a:endParaRPr lang="en-GB" sz="9600" b="1" dirty="0"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FFEE46-C053-49DC-A25F-120F83ECFB60}"/>
              </a:ext>
            </a:extLst>
          </p:cNvPr>
          <p:cNvSpPr txBox="1"/>
          <p:nvPr/>
        </p:nvSpPr>
        <p:spPr>
          <a:xfrm>
            <a:off x="6111088" y="4479654"/>
            <a:ext cx="255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Coming soon…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44064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2BFCA0-1105-4944-BD10-5FAFB6390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5" t="5646" r="13896" b="14914"/>
          <a:stretch/>
        </p:blipFill>
        <p:spPr bwMode="auto">
          <a:xfrm>
            <a:off x="5793828" y="1332185"/>
            <a:ext cx="5935718" cy="443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B743-F9EA-42C9-A6FF-5A7EC9A5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19" y="2463250"/>
            <a:ext cx="4885324" cy="2799414"/>
          </a:xfrm>
        </p:spPr>
        <p:txBody>
          <a:bodyPr/>
          <a:lstStyle/>
          <a:p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Rundenbasiert</a:t>
            </a:r>
          </a:p>
          <a:p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Top-down Ansicht</a:t>
            </a:r>
          </a:p>
          <a:p>
            <a:r>
              <a:rPr lang="de-CH" b="1" kern="150" dirty="0">
                <a:ea typeface="Noto Serif CJK SC"/>
                <a:cs typeface="Noto Sans Devanagari" panose="020B0502040504020204" pitchFamily="34" charset="0"/>
              </a:rPr>
              <a:t>Spielbrett: </a:t>
            </a:r>
            <a:r>
              <a:rPr lang="de-CH" kern="150" dirty="0">
                <a:ea typeface="Noto Serif CJK SC"/>
                <a:cs typeface="Noto Sans Devanagari" panose="020B0502040504020204" pitchFamily="34" charset="0"/>
              </a:rPr>
              <a:t>Quadratgitter </a:t>
            </a:r>
          </a:p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Ziel: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mehr Erze </a:t>
            </a:r>
            <a:r>
              <a:rPr lang="de-CH" kern="150" dirty="0">
                <a:ea typeface="Noto Serif CJK SC"/>
                <a:cs typeface="Noto Sans Devanagari" panose="020B0502040504020204" pitchFamily="34" charset="0"/>
              </a:rPr>
              <a:t>als die anderen Mitspieler zu sammeln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A6B29-7463-46E6-8715-B0BFFBBE3B69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About </a:t>
            </a:r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the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Game:</a:t>
            </a:r>
            <a:endParaRPr lang="en-GB" sz="215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AF5763-9E1C-4C4A-8349-A0DF7C4C313F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BC08C76-06E1-4B02-9CAB-5B06C16B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727"/>
            <a:ext cx="3305783" cy="789355"/>
          </a:xfrm>
        </p:spPr>
        <p:txBody>
          <a:bodyPr>
            <a:normAutofit fontScale="90000"/>
          </a:bodyPr>
          <a:lstStyle/>
          <a:p>
            <a:r>
              <a:rPr lang="de-CH" sz="4400" b="1" kern="150" dirty="0">
                <a:effectLst/>
                <a:latin typeface="+mn-lt"/>
                <a:ea typeface="Noto Serif CJK SC"/>
                <a:cs typeface="Noto Sans Devanagari" panose="020B0502040504020204" pitchFamily="34" charset="0"/>
              </a:rPr>
              <a:t>Strategiespiel:</a:t>
            </a:r>
            <a:endParaRPr lang="en-GB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0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095"/>
            <a:ext cx="2654030" cy="503059"/>
          </a:xfrm>
        </p:spPr>
        <p:txBody>
          <a:bodyPr>
            <a:normAutofit fontScale="90000"/>
          </a:bodyPr>
          <a:lstStyle/>
          <a:p>
            <a:r>
              <a:rPr lang="de-CH" sz="4400" b="1" kern="150" dirty="0">
                <a:effectLst/>
                <a:latin typeface="+mn-lt"/>
                <a:ea typeface="Noto Serif CJK SC"/>
                <a:cs typeface="Noto Sans Devanagari" panose="020B0502040504020204" pitchFamily="34" charset="0"/>
              </a:rPr>
              <a:t>Befehle: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095"/>
            <a:ext cx="5124854" cy="3820692"/>
          </a:xfrm>
        </p:spPr>
        <p:txBody>
          <a:bodyPr/>
          <a:lstStyle/>
          <a:p>
            <a:pPr algn="l"/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Move</a:t>
            </a:r>
            <a:r>
              <a:rPr lang="de-CH" b="1" kern="150" dirty="0">
                <a:ea typeface="Noto Serif CJK SC"/>
                <a:cs typeface="Noto Sans Devanagari" panose="020B0502040504020204" pitchFamily="34" charset="0"/>
              </a:rPr>
              <a:t>: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 Bewegt den Roboter zu der Position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Dig</a:t>
            </a:r>
            <a:r>
              <a:rPr lang="de-CH" b="1" kern="150" dirty="0">
                <a:ea typeface="Noto Serif CJK SC"/>
                <a:cs typeface="Noto Sans Devanagari" panose="020B0502040504020204" pitchFamily="34" charset="0"/>
              </a:rPr>
              <a:t>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Gräbt an dem ausgewähltem Feld</a:t>
            </a:r>
          </a:p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Request</a:t>
            </a:r>
            <a:r>
              <a:rPr lang="de-CH" b="1" kern="150" dirty="0">
                <a:ea typeface="Noto Serif CJK SC"/>
                <a:cs typeface="Noto Sans Devanagari" panose="020B0502040504020204" pitchFamily="34" charset="0"/>
              </a:rPr>
              <a:t>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Fragt nach einem Ausrüstungsgegenstand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 err="1">
                <a:effectLst/>
                <a:ea typeface="Noto Serif CJK SC"/>
                <a:cs typeface="Noto Sans Devanagari" panose="020B0502040504020204" pitchFamily="34" charset="0"/>
              </a:rPr>
              <a:t>Wait</a:t>
            </a:r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: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 lässt den Roboter warten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5E862-7F2B-410C-9A01-9E8FD014AC53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Spielmechaniken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:</a:t>
            </a:r>
            <a:endParaRPr lang="en-GB" sz="215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B7B68D-275A-42AE-B2BC-EC62D362C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465" r="47183" b="39732"/>
          <a:stretch/>
        </p:blipFill>
        <p:spPr bwMode="auto">
          <a:xfrm>
            <a:off x="6500446" y="1423836"/>
            <a:ext cx="5441461" cy="44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3A8-60E8-4241-A436-526608E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933"/>
            <a:ext cx="3033409" cy="484151"/>
          </a:xfrm>
        </p:spPr>
        <p:txBody>
          <a:bodyPr>
            <a:normAutofit fontScale="90000"/>
          </a:bodyPr>
          <a:lstStyle/>
          <a:p>
            <a:r>
              <a:rPr lang="de-CH" sz="4400" b="1" kern="150" dirty="0">
                <a:effectLst/>
                <a:latin typeface="+mn-lt"/>
                <a:ea typeface="Noto Serif CJK SC"/>
                <a:cs typeface="Noto Sans Devanagari" panose="020B0502040504020204" pitchFamily="34" charset="0"/>
              </a:rPr>
              <a:t>Mechanik: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CB78-6C6D-49DE-A0C9-84F4E98A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862"/>
            <a:ext cx="4412810" cy="3130744"/>
          </a:xfrm>
        </p:spPr>
        <p:txBody>
          <a:bodyPr>
            <a:normAutofit/>
          </a:bodyPr>
          <a:lstStyle/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Radare: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deckt Objekte im Umfeld auf</a:t>
            </a:r>
            <a:endParaRPr lang="en-GB" kern="150" dirty="0">
              <a:ea typeface="Noto Serif CJK SC"/>
              <a:cs typeface="Noto Sans Devanagari" panose="020B0502040504020204" pitchFamily="34" charset="0"/>
            </a:endParaRPr>
          </a:p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Falle: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zerstört Roboter in direktem Umfeld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sz="2800" b="1" kern="150" dirty="0">
                <a:effectLst/>
                <a:ea typeface="Noto Serif CJK SC"/>
                <a:cs typeface="Noto Sans Devanagari" panose="020B0502040504020204" pitchFamily="34" charset="0"/>
              </a:rPr>
              <a:t>Bombenerkennungsgerät: </a:t>
            </a:r>
            <a:r>
              <a:rPr lang="de-CH" sz="2800" kern="150" dirty="0">
                <a:effectLst/>
                <a:ea typeface="Noto Serif CJK SC"/>
                <a:cs typeface="Noto Sans Devanagari" panose="020B0502040504020204" pitchFamily="34" charset="0"/>
              </a:rPr>
              <a:t>Deckt Bomben um den Roboter auf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160D0-76B0-4D47-A8AE-61BDBE733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23927"/>
          <a:stretch/>
        </p:blipFill>
        <p:spPr bwMode="auto">
          <a:xfrm>
            <a:off x="6213808" y="1409185"/>
            <a:ext cx="4945225" cy="45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D96418-1C90-4B88-A0B8-4F8B203E2BF5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3F61D-C651-44C1-B6F2-D322C54183C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62" y="1539630"/>
            <a:ext cx="10723075" cy="163158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de-CH" b="1" kern="150" dirty="0">
                <a:effectLst/>
                <a:ea typeface="Noto Serif CJK SC"/>
                <a:cs typeface="Noto Sans Devanagari" panose="020B0502040504020204" pitchFamily="34" charset="0"/>
              </a:rPr>
              <a:t>Protokoll: </a:t>
            </a:r>
            <a:r>
              <a:rPr lang="de-CH" kern="150" dirty="0">
                <a:effectLst/>
                <a:ea typeface="Noto Serif CJK SC"/>
                <a:cs typeface="Noto Sans Devanagari" panose="020B0502040504020204" pitchFamily="34" charset="0"/>
              </a:rPr>
              <a:t>normiert, textbasiert</a:t>
            </a:r>
          </a:p>
          <a:p>
            <a:pPr marL="0" indent="0">
              <a:buNone/>
            </a:pPr>
            <a:endParaRPr lang="de-CH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0" indent="0">
              <a:buNone/>
            </a:pPr>
            <a:r>
              <a:rPr lang="de-CH" b="1" kern="150" dirty="0">
                <a:effectLst/>
                <a:ea typeface="Noto Serif CJK SC"/>
                <a:cs typeface="Noto Sans Devanagari" panose="020B0502040504020204" pitchFamily="34" charset="0"/>
              </a:rPr>
              <a:t>Pakete: </a:t>
            </a:r>
            <a:r>
              <a:rPr lang="de-CH" kern="150" dirty="0">
                <a:effectLst/>
                <a:ea typeface="Noto Serif CJK SC"/>
                <a:cs typeface="Noto Sans Devanagari" panose="020B0502040504020204" pitchFamily="34" charset="0"/>
              </a:rPr>
              <a:t>initialisiert und terminiert durch spezielle Charaktere</a:t>
            </a:r>
          </a:p>
          <a:p>
            <a:pPr marL="0" indent="0">
              <a:buNone/>
            </a:pPr>
            <a:r>
              <a:rPr lang="de-CH" kern="150" dirty="0">
                <a:ea typeface="Noto Serif CJK SC"/>
                <a:cs typeface="Noto Sans Devanagari" panose="020B0502040504020204" pitchFamily="34" charset="0"/>
              </a:rPr>
              <a:t>	   Beispiele:</a:t>
            </a:r>
            <a:r>
              <a:rPr lang="de-CH" kern="150" dirty="0">
                <a:effectLst/>
                <a:ea typeface="Noto Serif CJK SC"/>
                <a:cs typeface="Noto Sans Devanagari" panose="020B0502040504020204" pitchFamily="34" charset="0"/>
              </a:rPr>
              <a:t> </a:t>
            </a:r>
            <a:endParaRPr lang="en-GB" kern="150" dirty="0">
              <a:effectLst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1A0E-1892-4909-9ACC-9E017958878A}"/>
              </a:ext>
            </a:extLst>
          </p:cNvPr>
          <p:cNvSpPr txBox="1"/>
          <p:nvPr/>
        </p:nvSpPr>
        <p:spPr>
          <a:xfrm>
            <a:off x="6804620" y="3052144"/>
            <a:ext cx="29669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Update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Move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Chat-Request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Settings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Leaderboard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602DA-1427-451D-A900-E85662FE5EAB}"/>
              </a:ext>
            </a:extLst>
          </p:cNvPr>
          <p:cNvSpPr txBox="1"/>
          <p:nvPr/>
        </p:nvSpPr>
        <p:spPr>
          <a:xfrm>
            <a:off x="3715048" y="3052145"/>
            <a:ext cx="30895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Hello-There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Request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Timeout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Awake</a:t>
            </a:r>
            <a:endParaRPr lang="en-GB" sz="2800" kern="150" dirty="0">
              <a:effectLst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ea typeface="Noto Serif CJK SC"/>
                <a:cs typeface="Noto Sans Devanagari" panose="020B0502040504020204" pitchFamily="34" charset="0"/>
              </a:rPr>
              <a:t>Close</a:t>
            </a:r>
            <a:endParaRPr lang="en-US" sz="2800" kern="150" dirty="0"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Netzwerk: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9132"/>
          </a:xfrm>
        </p:spPr>
        <p:txBody>
          <a:bodyPr numCol="1">
            <a:noAutofit/>
          </a:bodyPr>
          <a:lstStyle/>
          <a:p>
            <a:pPr marL="0" indent="0" fontAlgn="base">
              <a:buNone/>
            </a:pPr>
            <a:r>
              <a:rPr lang="de-CH" dirty="0"/>
              <a:t>Das System </a:t>
            </a:r>
          </a:p>
          <a:p>
            <a:pPr marL="0" indent="0" fontAlgn="base">
              <a:buNone/>
            </a:pPr>
            <a:r>
              <a:rPr lang="de-CH" dirty="0"/>
              <a:t>	muss den Benutzer die Möglichkeit bieten 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86DDA5C-8D53-44EE-A1B6-808A292F73FA}"/>
              </a:ext>
            </a:extLst>
          </p:cNvPr>
          <p:cNvSpPr txBox="1"/>
          <p:nvPr/>
        </p:nvSpPr>
        <p:spPr>
          <a:xfrm>
            <a:off x="3317133" y="3429000"/>
            <a:ext cx="63067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de-CH" sz="2800" dirty="0"/>
              <a:t>sich mit dem Server zu verbinden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de-CH" sz="2800" b="0" i="0" dirty="0">
                <a:solidFill>
                  <a:srgbClr val="000000"/>
                </a:solidFill>
                <a:effectLst/>
              </a:rPr>
              <a:t>Lobbys zu sehen, erstellen, beitreten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000000"/>
                </a:solidFill>
              </a:rPr>
              <a:t>zu chatten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000000"/>
                </a:solidFill>
              </a:rPr>
              <a:t>ein Spiel zu starten</a:t>
            </a:r>
            <a:endParaRPr lang="de-CH" sz="2800" b="0" i="0" dirty="0">
              <a:solidFill>
                <a:srgbClr val="000000"/>
              </a:solidFill>
              <a:effectLst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634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9132"/>
          </a:xfrm>
        </p:spPr>
        <p:txBody>
          <a:bodyPr numCol="1">
            <a:noAutofit/>
          </a:bodyPr>
          <a:lstStyle/>
          <a:p>
            <a:pPr marL="0" indent="0" fontAlgn="base">
              <a:buNone/>
            </a:pPr>
            <a:r>
              <a:rPr lang="de-CH" dirty="0"/>
              <a:t>Das System </a:t>
            </a:r>
          </a:p>
          <a:p>
            <a:pPr marL="0" indent="0" fontAlgn="base">
              <a:buNone/>
            </a:pPr>
            <a:r>
              <a:rPr lang="de-CH" dirty="0"/>
              <a:t>	muss fähig sein 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86DDA5C-8D53-44EE-A1B6-808A292F73FA}"/>
              </a:ext>
            </a:extLst>
          </p:cNvPr>
          <p:cNvSpPr txBox="1"/>
          <p:nvPr/>
        </p:nvSpPr>
        <p:spPr>
          <a:xfrm>
            <a:off x="3317133" y="3429000"/>
            <a:ext cx="6488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Spielbrett</a:t>
            </a:r>
            <a:r>
              <a:rPr lang="en-GB" sz="2800" dirty="0"/>
              <a:t> </a:t>
            </a:r>
            <a:r>
              <a:rPr lang="en-GB" sz="2800" dirty="0" err="1"/>
              <a:t>mit</a:t>
            </a:r>
            <a:r>
              <a:rPr lang="en-GB" sz="2800" dirty="0"/>
              <a:t> </a:t>
            </a:r>
            <a:r>
              <a:rPr lang="en-GB" sz="2800" dirty="0" err="1"/>
              <a:t>Erze</a:t>
            </a:r>
            <a:r>
              <a:rPr lang="en-GB" sz="2800" dirty="0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Spieler Reihenfolge zu generieren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Punktestand,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Rundenstand anzugeben</a:t>
            </a:r>
          </a:p>
        </p:txBody>
      </p:sp>
    </p:spTree>
    <p:extLst>
      <p:ext uri="{BB962C8B-B14F-4D97-AF65-F5344CB8AC3E}">
        <p14:creationId xmlns:p14="http://schemas.microsoft.com/office/powerpoint/2010/main" val="227465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9132"/>
          </a:xfrm>
        </p:spPr>
        <p:txBody>
          <a:bodyPr numCol="1">
            <a:noAutofit/>
          </a:bodyPr>
          <a:lstStyle/>
          <a:p>
            <a:pPr marL="0" indent="0" fontAlgn="base">
              <a:buNone/>
            </a:pPr>
            <a:r>
              <a:rPr lang="de-CH" dirty="0"/>
              <a:t>Das System </a:t>
            </a:r>
          </a:p>
          <a:p>
            <a:pPr marL="0" indent="0" fontAlgn="base">
              <a:buNone/>
            </a:pPr>
            <a:r>
              <a:rPr lang="de-CH" dirty="0"/>
              <a:t>	 muss den aktiven Spieler die Möglichkeit bieten,</a:t>
            </a:r>
          </a:p>
          <a:p>
            <a:pPr marL="0" indent="0" fontAlgn="base">
              <a:buNone/>
            </a:pPr>
            <a:r>
              <a:rPr lang="de-CH" dirty="0"/>
              <a:t>		 eins seiner Roboter den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86DDA5C-8D53-44EE-A1B6-808A292F73FA}"/>
              </a:ext>
            </a:extLst>
          </p:cNvPr>
          <p:cNvSpPr txBox="1"/>
          <p:nvPr/>
        </p:nvSpPr>
        <p:spPr>
          <a:xfrm>
            <a:off x="3317133" y="3429000"/>
            <a:ext cx="5564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err="1"/>
              <a:t>Wait</a:t>
            </a:r>
            <a:r>
              <a:rPr lang="de-CH" sz="2800" dirty="0"/>
              <a:t>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Move-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Dig-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Request-Befehl zu geben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1897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9132"/>
          </a:xfrm>
        </p:spPr>
        <p:txBody>
          <a:bodyPr numCol="1">
            <a:noAutofit/>
          </a:bodyPr>
          <a:lstStyle/>
          <a:p>
            <a:pPr marL="0" indent="0" fontAlgn="base">
              <a:buNone/>
            </a:pPr>
            <a:r>
              <a:rPr lang="de-CH" dirty="0"/>
              <a:t>Das System </a:t>
            </a:r>
          </a:p>
          <a:p>
            <a:pPr marL="0" indent="0" fontAlgn="base">
              <a:buNone/>
            </a:pPr>
            <a:r>
              <a:rPr lang="de-CH" dirty="0"/>
              <a:t>	 muss fähig sein 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+mn-lt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+mn-lt"/>
                <a:ea typeface="Noto Serif CJK SC"/>
                <a:cs typeface="Noto Sans Devanagari" panose="020B0502040504020204" pitchFamily="34" charset="0"/>
              </a:rPr>
              <a:t> Analysis:</a:t>
            </a:r>
            <a:endParaRPr lang="en-GB" sz="21500" b="1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86DDA5C-8D53-44EE-A1B6-808A292F73FA}"/>
              </a:ext>
            </a:extLst>
          </p:cNvPr>
          <p:cNvSpPr txBox="1"/>
          <p:nvPr/>
        </p:nvSpPr>
        <p:spPr>
          <a:xfrm>
            <a:off x="3317133" y="3429000"/>
            <a:ext cx="6984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mit ungültige Befehle umzugehen können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Spielstand zu synchronisieren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Gewinner zu bestimmen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High-Score Liste zu aktualisieren</a:t>
            </a:r>
          </a:p>
        </p:txBody>
      </p:sp>
    </p:spTree>
    <p:extLst>
      <p:ext uri="{BB962C8B-B14F-4D97-AF65-F5344CB8AC3E}">
        <p14:creationId xmlns:p14="http://schemas.microsoft.com/office/powerpoint/2010/main" val="29471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106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Liberation Serif</vt:lpstr>
      <vt:lpstr>Office Theme</vt:lpstr>
      <vt:lpstr>Ore Rush</vt:lpstr>
      <vt:lpstr>Strategiespiel:</vt:lpstr>
      <vt:lpstr>Befehle:</vt:lpstr>
      <vt:lpstr>Mechanik: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Ore Rush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seb</cp:lastModifiedBy>
  <cp:revision>13</cp:revision>
  <dcterms:created xsi:type="dcterms:W3CDTF">2022-03-15T18:46:08Z</dcterms:created>
  <dcterms:modified xsi:type="dcterms:W3CDTF">2022-03-16T15:44:50Z</dcterms:modified>
</cp:coreProperties>
</file>