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0" r:id="rId9"/>
    <p:sldId id="271" r:id="rId10"/>
    <p:sldId id="262" r:id="rId11"/>
    <p:sldId id="263" r:id="rId12"/>
    <p:sldId id="264" r:id="rId13"/>
    <p:sldId id="265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3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752" y="3249846"/>
            <a:ext cx="2322495" cy="358307"/>
          </a:xfrm>
        </p:spPr>
        <p:txBody>
          <a:bodyPr>
            <a:noAutofit/>
          </a:bodyPr>
          <a:lstStyle/>
          <a:p>
            <a:pPr algn="l"/>
            <a:r>
              <a:rPr lang="de-CH" sz="2800" dirty="0" err="1"/>
              <a:t>by</a:t>
            </a:r>
            <a:r>
              <a:rPr lang="de-CH" sz="2800" dirty="0"/>
              <a:t> TASG Force</a:t>
            </a:r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405" y="1722283"/>
            <a:ext cx="5649365" cy="1232741"/>
          </a:xfrm>
        </p:spPr>
        <p:txBody>
          <a:bodyPr>
            <a:noAutofit/>
          </a:bodyPr>
          <a:lstStyle/>
          <a:p>
            <a:r>
              <a:rPr lang="de-CH" sz="9600" b="1" dirty="0" err="1">
                <a:latin typeface="+mn-lt"/>
              </a:rPr>
              <a:t>Ore</a:t>
            </a:r>
            <a:r>
              <a:rPr lang="de-CH" sz="9600" b="1" dirty="0">
                <a:latin typeface="+mn-lt"/>
              </a:rPr>
              <a:t> Rush</a:t>
            </a:r>
            <a:endParaRPr lang="en-GB" sz="9600" b="1" dirty="0"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FFEE46-C053-49DC-A25F-120F83ECFB60}"/>
              </a:ext>
            </a:extLst>
          </p:cNvPr>
          <p:cNvSpPr txBox="1"/>
          <p:nvPr/>
        </p:nvSpPr>
        <p:spPr>
          <a:xfrm>
            <a:off x="4970419" y="3902975"/>
            <a:ext cx="252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 Ali S</a:t>
            </a:r>
            <a:r>
              <a:rPr lang="en-GB" dirty="0" err="1"/>
              <a:t>ébastien</a:t>
            </a:r>
            <a:r>
              <a:rPr lang="en-GB" dirty="0"/>
              <a:t> Gian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587975" y="1689528"/>
            <a:ext cx="10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t="25375" r="4989" b="22148"/>
          <a:stretch/>
        </p:blipFill>
        <p:spPr>
          <a:xfrm>
            <a:off x="2670772" y="1637863"/>
            <a:ext cx="3749483" cy="667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2579544" y="2264413"/>
            <a:ext cx="4052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Fortschritt</a:t>
            </a:r>
            <a:r>
              <a:rPr lang="en-US" sz="2800" dirty="0"/>
              <a:t> </a:t>
            </a:r>
            <a:r>
              <a:rPr lang="en-US" sz="2800" dirty="0" err="1"/>
              <a:t>verfolgen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Moderne</a:t>
            </a:r>
            <a:r>
              <a:rPr lang="en-US" sz="2800" dirty="0"/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Gratis </a:t>
            </a:r>
            <a:r>
              <a:rPr lang="en-US" sz="2800" dirty="0" err="1"/>
              <a:t>nur</a:t>
            </a:r>
            <a:r>
              <a:rPr lang="en-US" sz="2800" dirty="0"/>
              <a:t> bis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2579544" y="5250553"/>
            <a:ext cx="4945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GUI: Ali, Sébastien</a:t>
            </a:r>
            <a:endParaRPr lang="LID4096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C0A7CC0-6007-40C7-9BFB-EA1CD372C6DC}"/>
              </a:ext>
            </a:extLst>
          </p:cNvPr>
          <p:cNvSpPr txBox="1"/>
          <p:nvPr/>
        </p:nvSpPr>
        <p:spPr>
          <a:xfrm>
            <a:off x="1587975" y="4691323"/>
            <a:ext cx="32174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Grobe</a:t>
            </a:r>
            <a:r>
              <a:rPr lang="en-US" sz="2800" b="1" dirty="0"/>
              <a:t> </a:t>
            </a:r>
            <a:r>
              <a:rPr lang="en-US" sz="2800" b="1" dirty="0" err="1"/>
              <a:t>Einteilung</a:t>
            </a:r>
            <a:r>
              <a:rPr lang="en-US" sz="2800" b="1" dirty="0"/>
              <a:t>: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19" y="2463250"/>
            <a:ext cx="4955628" cy="2799414"/>
          </a:xfrm>
        </p:spPr>
        <p:txBody>
          <a:bodyPr/>
          <a:lstStyle/>
          <a:p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Rundenbasiert</a:t>
            </a:r>
          </a:p>
          <a:p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Top-down Ansicht</a:t>
            </a:r>
          </a:p>
          <a:p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Spielbrett: </a:t>
            </a:r>
            <a:r>
              <a:rPr lang="de-CH" kern="150" dirty="0">
                <a:ea typeface="Noto Serif CJK SC"/>
                <a:cs typeface="Noto Sans Devanagari" panose="020B0502040504020204" pitchFamily="34" charset="0"/>
              </a:rPr>
              <a:t>Quadratgitter </a:t>
            </a: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Ziel: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mehr Erze </a:t>
            </a:r>
            <a:r>
              <a:rPr lang="de-CH" kern="150" dirty="0">
                <a:ea typeface="Noto Serif CJK SC"/>
                <a:cs typeface="Noto Sans Devanagari" panose="020B0502040504020204" pitchFamily="34" charset="0"/>
              </a:rPr>
              <a:t>als Mitspieler zu sammeln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BC08C76-06E1-4B02-9CAB-5B06C16B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727"/>
            <a:ext cx="3305783" cy="789355"/>
          </a:xfrm>
        </p:spPr>
        <p:txBody>
          <a:bodyPr>
            <a:normAutofit fontScale="90000"/>
          </a:bodyPr>
          <a:lstStyle/>
          <a:p>
            <a:r>
              <a:rPr lang="de-CH" sz="4400" b="1" kern="150" dirty="0">
                <a:effectLst/>
                <a:latin typeface="+mn-lt"/>
                <a:ea typeface="Noto Serif CJK SC"/>
                <a:cs typeface="Noto Sans Devanagari" panose="020B0502040504020204" pitchFamily="34" charset="0"/>
              </a:rPr>
              <a:t>Strategiespiel:</a:t>
            </a:r>
            <a:endParaRPr lang="en-GB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095"/>
            <a:ext cx="2654030" cy="503059"/>
          </a:xfrm>
        </p:spPr>
        <p:txBody>
          <a:bodyPr>
            <a:normAutofit fontScale="90000"/>
          </a:bodyPr>
          <a:lstStyle/>
          <a:p>
            <a:r>
              <a:rPr lang="de-CH" sz="4400" b="1" kern="150" dirty="0">
                <a:effectLst/>
                <a:latin typeface="+mn-lt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095"/>
            <a:ext cx="51248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: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 Bewegt den Roboter zu der Position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Gräbt an dem ausgewähltem Feld</a:t>
            </a: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Fragt nach einem Ausrüstungsgegenstand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: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 lässt den Roboter warten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5E862-7F2B-410C-9A01-9E8FD014AC53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Spielmechaniken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15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933"/>
            <a:ext cx="3033409" cy="484151"/>
          </a:xfrm>
        </p:spPr>
        <p:txBody>
          <a:bodyPr>
            <a:normAutofit fontScale="90000"/>
          </a:bodyPr>
          <a:lstStyle/>
          <a:p>
            <a:r>
              <a:rPr lang="de-CH" sz="4400" b="1" kern="150" dirty="0">
                <a:effectLst/>
                <a:latin typeface="+mn-lt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862"/>
            <a:ext cx="4412810" cy="3130744"/>
          </a:xfrm>
        </p:spPr>
        <p:txBody>
          <a:bodyPr>
            <a:normAutofit/>
          </a:bodyPr>
          <a:lstStyle/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Radare: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deckt Objekte im Umfeld auf</a:t>
            </a:r>
            <a:endParaRPr lang="en-GB" kern="150" dirty="0"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Falle: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zerstört Roboter in direktem Umfeld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Bombenerkennungsgerät: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Deckt Bomben um den Roboter auf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6213808" y="1409185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D96418-1C90-4B88-A0B8-4F8B203E2BF5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62" y="1539630"/>
            <a:ext cx="10723075" cy="163158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de-CH" b="1" kern="150" dirty="0">
                <a:effectLst/>
                <a:ea typeface="Noto Serif CJK SC"/>
                <a:cs typeface="Noto Sans Devanagari" panose="020B0502040504020204" pitchFamily="34" charset="0"/>
              </a:rPr>
              <a:t>Protokoll: </a:t>
            </a:r>
            <a:r>
              <a:rPr lang="de-CH" kern="150" dirty="0">
                <a:effectLst/>
                <a:ea typeface="Noto Serif CJK SC"/>
                <a:cs typeface="Noto Sans Devanagari" panose="020B0502040504020204" pitchFamily="34" charset="0"/>
              </a:rPr>
              <a:t>normiert, textbasiert</a:t>
            </a:r>
          </a:p>
          <a:p>
            <a:pPr marL="0" indent="0">
              <a:buNone/>
            </a:pPr>
            <a:endParaRPr lang="de-CH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0" indent="0">
              <a:buNone/>
            </a:pPr>
            <a:r>
              <a:rPr lang="de-CH" b="1" kern="150" dirty="0">
                <a:effectLst/>
                <a:ea typeface="Noto Serif CJK SC"/>
                <a:cs typeface="Noto Sans Devanagari" panose="020B0502040504020204" pitchFamily="34" charset="0"/>
              </a:rPr>
              <a:t>Pakete: </a:t>
            </a:r>
            <a:r>
              <a:rPr lang="de-CH" kern="150" dirty="0">
                <a:effectLst/>
                <a:ea typeface="Noto Serif CJK SC"/>
                <a:cs typeface="Noto Sans Devanagari" panose="020B0502040504020204" pitchFamily="34" charset="0"/>
              </a:rPr>
              <a:t>initialisiert und terminiert durch spezielle Charaktere</a:t>
            </a:r>
          </a:p>
          <a:p>
            <a:pPr marL="0" indent="0">
              <a:buNone/>
            </a:pPr>
            <a:r>
              <a:rPr lang="de-CH" kern="150" dirty="0">
                <a:ea typeface="Noto Serif CJK SC"/>
                <a:cs typeface="Noto Sans Devanagari" panose="020B0502040504020204" pitchFamily="34" charset="0"/>
              </a:rPr>
              <a:t>	   Beispiele:</a:t>
            </a:r>
            <a:r>
              <a:rPr lang="de-CH" kern="150" dirty="0">
                <a:effectLst/>
                <a:ea typeface="Noto Serif CJK SC"/>
                <a:cs typeface="Noto Sans Devanagari" panose="020B0502040504020204" pitchFamily="34" charset="0"/>
              </a:rPr>
              <a:t> </a:t>
            </a:r>
            <a:endParaRPr lang="en-GB" kern="150" dirty="0">
              <a:effectLst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804620" y="3052144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715048" y="3052145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Netzwerk: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muss den Benutzer die Möglichkeit bieten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63067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dirty="0"/>
              <a:t>sich mit dem Server zu verbinden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b="0" i="0" dirty="0">
                <a:solidFill>
                  <a:srgbClr val="000000"/>
                </a:solidFill>
                <a:effectLst/>
              </a:rPr>
              <a:t>Lobbys zu sehen, erstellen, beitreten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000000"/>
                </a:solidFill>
              </a:rPr>
              <a:t>zu chatten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000000"/>
                </a:solidFill>
              </a:rPr>
              <a:t>ein Spiel zu starten</a:t>
            </a:r>
            <a:endParaRPr lang="de-CH" sz="2800" b="0" i="0" dirty="0">
              <a:solidFill>
                <a:srgbClr val="000000"/>
              </a:solidFill>
              <a:effectLst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34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muss fähig sein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6488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Spielbrett</a:t>
            </a:r>
            <a:r>
              <a:rPr lang="en-GB" sz="2800" dirty="0"/>
              <a:t> </a:t>
            </a:r>
            <a:r>
              <a:rPr lang="en-GB" sz="2800" dirty="0" err="1"/>
              <a:t>mit</a:t>
            </a:r>
            <a:r>
              <a:rPr lang="en-GB" sz="2800" dirty="0"/>
              <a:t> </a:t>
            </a:r>
            <a:r>
              <a:rPr lang="en-GB" sz="2800" dirty="0" err="1"/>
              <a:t>Erze</a:t>
            </a:r>
            <a:r>
              <a:rPr lang="en-GB" sz="2800" dirty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Spieler Reihenfolge zu generieren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Punktestand,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Rundenstand anzugeben</a:t>
            </a:r>
          </a:p>
        </p:txBody>
      </p:sp>
    </p:spTree>
    <p:extLst>
      <p:ext uri="{BB962C8B-B14F-4D97-AF65-F5344CB8AC3E}">
        <p14:creationId xmlns:p14="http://schemas.microsoft.com/office/powerpoint/2010/main" val="227465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 muss den aktiven Spieler die Möglichkeit bieten,</a:t>
            </a:r>
          </a:p>
          <a:p>
            <a:pPr marL="0" indent="0" fontAlgn="base">
              <a:buNone/>
            </a:pPr>
            <a:r>
              <a:rPr lang="de-CH" dirty="0"/>
              <a:t>		 eins seiner Roboter den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5564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err="1"/>
              <a:t>Wait</a:t>
            </a:r>
            <a:r>
              <a:rPr lang="de-CH" sz="2800" dirty="0"/>
              <a:t>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Move-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Dig-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Request-Befehl zu geben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897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 muss fähig sein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6306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ungültige Befehle umzugehen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Spielstand zu synchronisieren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Gewinner zu bestimmen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High-Score Liste zu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9471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103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Liberation Serif</vt:lpstr>
      <vt:lpstr>Office Theme</vt:lpstr>
      <vt:lpstr>Ore Rush</vt:lpstr>
      <vt:lpstr>Strategiespiel: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seb</cp:lastModifiedBy>
  <cp:revision>12</cp:revision>
  <dcterms:created xsi:type="dcterms:W3CDTF">2022-03-15T18:46:08Z</dcterms:created>
  <dcterms:modified xsi:type="dcterms:W3CDTF">2022-03-16T15:07:32Z</dcterms:modified>
</cp:coreProperties>
</file>