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4C25D-0E4C-444C-B808-2243600218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" y="4591663"/>
            <a:ext cx="6143626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de-CH" sz="9600" b="1" dirty="0" err="1">
                <a:solidFill>
                  <a:schemeClr val="bg1"/>
                </a:solidFill>
              </a:rPr>
              <a:t>Ore</a:t>
            </a:r>
            <a:r>
              <a:rPr lang="de-CH" sz="9600" b="1" dirty="0">
                <a:solidFill>
                  <a:schemeClr val="bg1"/>
                </a:solidFill>
              </a:rPr>
              <a:t> Rush!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de-CH">
                <a:solidFill>
                  <a:schemeClr val="bg1"/>
                </a:solidFill>
              </a:rPr>
              <a:t>By TASG Force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1030" name="Picture 6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651DCA84-2D67-466F-964B-F05B1E46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" b="4"/>
          <a:stretch/>
        </p:blipFill>
        <p:spPr bwMode="auto">
          <a:xfrm>
            <a:off x="19" y="10"/>
            <a:ext cx="4000481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87F5EE72-CA7B-4693-BF81-48D25DBD9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3" b="-2"/>
          <a:stretch/>
        </p:blipFill>
        <p:spPr bwMode="auto">
          <a:xfrm>
            <a:off x="4000500" y="10"/>
            <a:ext cx="4076700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ighting and Texture 1: Rockwall - ARIEL FAIN | Texture painting, Hand  painted textures, Texture art">
            <a:extLst>
              <a:ext uri="{FF2B5EF4-FFF2-40B4-BE49-F238E27FC236}">
                <a16:creationId xmlns:a16="http://schemas.microsoft.com/office/drawing/2014/main" id="{A7FE7820-1497-497B-BB49-2EEB8414E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40"/>
          <a:stretch/>
        </p:blipFill>
        <p:spPr bwMode="auto">
          <a:xfrm>
            <a:off x="8077200" y="10"/>
            <a:ext cx="41148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4955628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Rundenbasiertes 2d Strategie game</a:t>
            </a: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Spielfeld mit quadratischen Zellen</a:t>
            </a:r>
          </a:p>
          <a:p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Cost-Benifit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/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opportunity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</a:t>
            </a:r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Ziel: Erze 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sammeln und Gegner zerstören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Fragt nach einem </a:t>
            </a:r>
            <a:r>
              <a:rPr lang="de-CH" sz="2800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Ausrüstungsgegestand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Bewegt den Roboter zu der Position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Gräbt an dem ausgewähltem Feld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lässt den Roboter warten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8ADC005-0F06-4240-96FB-324B87559EB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11"/>
            <a:ext cx="10515600" cy="78935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4"/>
            <a:ext cx="4499707" cy="4300181"/>
          </a:xfrm>
        </p:spPr>
        <p:txBody>
          <a:bodyPr>
            <a:normAutofit/>
          </a:bodyPr>
          <a:lstStyle/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Radare -&gt; deckt Objekte im Umfeld auf.</a:t>
            </a:r>
          </a:p>
          <a:p>
            <a:pPr algn="l"/>
            <a:endParaRPr lang="en-GB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Falle -&gt; zerstört Roboter in direktem Umfeld</a:t>
            </a:r>
          </a:p>
          <a:p>
            <a:pPr algn="l"/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Bombenerkennungsgerät -&gt; Deckt Bomben um den Roboter auf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5746880" y="1306568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007AC83-7703-4EB5-8AD9-E953DC7BE15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5052"/>
          </a:xfrm>
        </p:spPr>
        <p:txBody>
          <a:bodyPr numCol="1">
            <a:normAutofit fontScale="92500" lnSpcReduction="10000"/>
          </a:bodyPr>
          <a:lstStyle/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Ist ein normiertes textbasiertes Protokoll</a:t>
            </a:r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Pakete werden durch spezielle </a:t>
            </a:r>
            <a:r>
              <a:rPr lang="de-CH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characters</a:t>
            </a:r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initialisiert und terminiert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F2AA-FCE6-401D-984E-62CF897B3641}"/>
              </a:ext>
            </a:extLst>
          </p:cNvPr>
          <p:cNvSpPr txBox="1"/>
          <p:nvPr/>
        </p:nvSpPr>
        <p:spPr>
          <a:xfrm>
            <a:off x="3449056" y="3113057"/>
            <a:ext cx="3303295" cy="14205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Packete</a:t>
            </a:r>
            <a:r>
              <a:rPr lang="en-US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800" b="1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096000" y="3689016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449056" y="3689016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Network: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0157"/>
          </a:xfrm>
        </p:spPr>
        <p:txBody>
          <a:bodyPr numCol="1">
            <a:normAutofit fontScale="92500" lnSpcReduction="10000"/>
          </a:bodyPr>
          <a:lstStyle/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Lobbysystem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Kommunikation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Lobbyrechte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Serververbindung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Spielgeschehnis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Aktualisierung/Synchronisierung </a:t>
            </a: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Ende des Spiels </a:t>
            </a:r>
          </a:p>
          <a:p>
            <a:pPr fontAlgn="base"/>
            <a:r>
              <a:rPr lang="de-CH" b="0" i="0">
                <a:solidFill>
                  <a:srgbClr val="000000"/>
                </a:solidFill>
                <a:effectLst/>
                <a:latin typeface="inherit"/>
              </a:rPr>
              <a:t>GUI </a:t>
            </a:r>
            <a:endParaRPr lang="de-CH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de-CH" b="0" i="0" dirty="0">
                <a:solidFill>
                  <a:srgbClr val="000000"/>
                </a:solidFill>
                <a:effectLst/>
                <a:latin typeface="inherit"/>
              </a:rPr>
              <a:t>Steuerung</a:t>
            </a:r>
          </a:p>
          <a:p>
            <a:pPr fontAlgn="base"/>
            <a:endParaRPr lang="de-CH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3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677825" y="1343983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630428"/>
            <a:ext cx="54864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8320031" y="1539630"/>
            <a:ext cx="273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Vorteile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Fortschritt</a:t>
            </a:r>
            <a:r>
              <a:rPr lang="en-US" dirty="0"/>
              <a:t> </a:t>
            </a:r>
            <a:r>
              <a:rPr lang="en-US" dirty="0" err="1"/>
              <a:t>verfolgen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Modernes</a:t>
            </a:r>
            <a:r>
              <a:rPr lang="en-US" dirty="0"/>
              <a:t> UI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1FAC9-3EE6-4123-BAC5-D6AC94B63B2C}"/>
              </a:ext>
            </a:extLst>
          </p:cNvPr>
          <p:cNvSpPr txBox="1"/>
          <p:nvPr/>
        </p:nvSpPr>
        <p:spPr>
          <a:xfrm>
            <a:off x="8320031" y="2925330"/>
            <a:ext cx="252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Nachteile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Gratis </a:t>
            </a:r>
            <a:r>
              <a:rPr lang="en-US" dirty="0" err="1"/>
              <a:t>nur</a:t>
            </a:r>
            <a:r>
              <a:rPr lang="en-US" dirty="0"/>
              <a:t> bis 3 </a:t>
            </a:r>
          </a:p>
          <a:p>
            <a:pPr lvl="1"/>
            <a:r>
              <a:rPr lang="en-US" dirty="0"/>
              <a:t>→ </a:t>
            </a:r>
            <a:r>
              <a:rPr lang="en-US" dirty="0" err="1"/>
              <a:t>geteilter</a:t>
            </a:r>
            <a:r>
              <a:rPr lang="en-US" dirty="0"/>
              <a:t> Account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483081" y="4983539"/>
            <a:ext cx="494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Grobe</a:t>
            </a:r>
            <a:r>
              <a:rPr lang="en-US" sz="3200" b="1" dirty="0"/>
              <a:t> </a:t>
            </a:r>
            <a:r>
              <a:rPr lang="en-US" sz="3200" b="1" dirty="0" err="1"/>
              <a:t>Einteilung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GUI: Ali, Sébastien</a:t>
            </a:r>
            <a:endParaRPr lang="LID4096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98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Liberation Serif</vt:lpstr>
      <vt:lpstr>Office Theme</vt:lpstr>
      <vt:lpstr>Ore Rush!</vt:lpstr>
      <vt:lpstr>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Gian Moser</cp:lastModifiedBy>
  <cp:revision>11</cp:revision>
  <dcterms:created xsi:type="dcterms:W3CDTF">2022-03-15T18:46:08Z</dcterms:created>
  <dcterms:modified xsi:type="dcterms:W3CDTF">2022-03-16T14:50:40Z</dcterms:modified>
</cp:coreProperties>
</file>