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86" autoAdjust="0"/>
    <p:restoredTop sz="95394" autoAdjust="0"/>
  </p:normalViewPr>
  <p:slideViewPr>
    <p:cSldViewPr snapToGrid="0">
      <p:cViewPr varScale="1">
        <p:scale>
          <a:sx n="77" d="100"/>
          <a:sy n="77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6E84-4F7C-4924-B008-A99756B00EC5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C92-1421-4828-BE70-2EB0E232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using the background from https://</a:t>
            </a:r>
            <a:r>
              <a:rPr lang="en-US" dirty="0" err="1"/>
              <a:t>dribbble.com</a:t>
            </a:r>
            <a:r>
              <a:rPr lang="en-US" dirty="0"/>
              <a:t>/shots/1588545--Freebie-7-Low-Poly-Backgrounds-svg-png</a:t>
            </a:r>
          </a:p>
          <a:p>
            <a:r>
              <a:rPr lang="en-US" dirty="0"/>
              <a:t>Template modified by </a:t>
            </a:r>
            <a:r>
              <a:rPr lang="en-US" dirty="0" err="1"/>
              <a:t>fppt.com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2DB0-C266-41A2-9DAF-7FC72BE3A9D3}" type="datetimeFigureOut">
              <a:rPr lang="en-US" smtClean="0"/>
              <a:t>13-Apr-18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15592"/>
          <a:stretch/>
        </p:blipFill>
        <p:spPr>
          <a:xfrm>
            <a:off x="-4712" y="-1"/>
            <a:ext cx="12191995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4145" y="3611311"/>
            <a:ext cx="12191995" cy="2233535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016" y="4230312"/>
            <a:ext cx="8188542" cy="995535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</a:rPr>
              <a:t>Movie Ticket Reservation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5" y="3481201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" y="5942769"/>
            <a:ext cx="12191995" cy="57526"/>
          </a:xfrm>
          <a:prstGeom prst="rect">
            <a:avLst/>
          </a:prstGeom>
          <a:solidFill>
            <a:schemeClr val="bg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63053" y="4116342"/>
            <a:ext cx="268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DBMS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310" y="346841"/>
            <a:ext cx="383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Members: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VIPUL GUPTA – 2k16/CO/360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YASH GARG – 2k16/CO/366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VU DUY DU – 2k16/CO/364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Customer information is recorded in the system so that next time when he/she logins, system will use that already existed information to make a new reservation.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Customer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Customer name (</a:t>
            </a:r>
            <a:r>
              <a:rPr lang="en-US" sz="2800" dirty="0" err="1" smtClean="0">
                <a:solidFill>
                  <a:srgbClr val="FFFFFF"/>
                </a:solidFill>
              </a:rPr>
              <a:t>c_name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Customer ID (</a:t>
            </a:r>
            <a:r>
              <a:rPr lang="en-US" sz="2800" dirty="0" err="1" smtClean="0">
                <a:solidFill>
                  <a:srgbClr val="FFFFFF"/>
                </a:solidFill>
              </a:rPr>
              <a:t>cid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Password (password)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Email ID (</a:t>
            </a:r>
            <a:r>
              <a:rPr lang="en-US" sz="2800" dirty="0" err="1" smtClean="0">
                <a:solidFill>
                  <a:srgbClr val="FFFFFF"/>
                </a:solidFill>
              </a:rPr>
              <a:t>email_id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Phone Number (</a:t>
            </a:r>
            <a:r>
              <a:rPr lang="en-US" sz="2800" dirty="0" err="1" smtClean="0">
                <a:solidFill>
                  <a:srgbClr val="FFFFFF"/>
                </a:solidFill>
              </a:rPr>
              <a:t>phone_no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3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Booking is a relationship between Ticket and Customer. When a customer book a new ticket, his ID and the ticket ID will be recorded. New ticket ID is generated.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Booking Relationship: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Booking Date (</a:t>
            </a:r>
            <a:r>
              <a:rPr lang="en-US" sz="2800" dirty="0" err="1" smtClean="0">
                <a:solidFill>
                  <a:srgbClr val="FFFFFF"/>
                </a:solidFill>
              </a:rPr>
              <a:t>booking_date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50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450428" cy="6848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t="-142" r="19029" b="8345"/>
          <a:stretch/>
        </p:blipFill>
        <p:spPr>
          <a:xfrm>
            <a:off x="2303493" y="53125"/>
            <a:ext cx="8068057" cy="6804875"/>
          </a:xfrm>
        </p:spPr>
      </p:pic>
      <p:sp>
        <p:nvSpPr>
          <p:cNvPr id="7" name="TextBox 6"/>
          <p:cNvSpPr txBox="1"/>
          <p:nvPr/>
        </p:nvSpPr>
        <p:spPr>
          <a:xfrm>
            <a:off x="0" y="1434662"/>
            <a:ext cx="2554014" cy="93016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ENTITY RELATIONSHIP </a:t>
            </a:r>
          </a:p>
          <a:p>
            <a:r>
              <a:rPr lang="en-US" b="1" u="sng" dirty="0" smtClean="0">
                <a:solidFill>
                  <a:schemeClr val="bg1"/>
                </a:solidFill>
              </a:rPr>
              <a:t>MODEL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OF A TICKET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RESERVATION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9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450428" cy="6848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2" y="582714"/>
            <a:ext cx="9884187" cy="5642000"/>
          </a:xfrm>
        </p:spPr>
      </p:pic>
      <p:sp>
        <p:nvSpPr>
          <p:cNvPr id="7" name="TextBox 6"/>
          <p:cNvSpPr txBox="1"/>
          <p:nvPr/>
        </p:nvSpPr>
        <p:spPr>
          <a:xfrm>
            <a:off x="0" y="1434662"/>
            <a:ext cx="2554014" cy="93016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RELATIONAL MODEL</a:t>
            </a:r>
            <a:r>
              <a:rPr lang="en-US" dirty="0" smtClean="0">
                <a:solidFill>
                  <a:schemeClr val="bg1"/>
                </a:solidFill>
              </a:rPr>
              <a:t> OF A TICKET RESERVATION SYSTEM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8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994172"/>
          </a:xfrm>
          <a:solidFill>
            <a:schemeClr val="tx2">
              <a:lumMod val="10000"/>
              <a:alpha val="54000"/>
            </a:schemeClr>
          </a:solidFill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263504"/>
          </a:xfrm>
          <a:solidFill>
            <a:schemeClr val="tx2">
              <a:lumMod val="10000"/>
              <a:alpha val="2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Movie Ticket Reservation System is a Database system that allows client to book ticket for the movies. This system contains all the relationship among data of a movie </a:t>
            </a:r>
            <a:r>
              <a:rPr lang="en-US" dirty="0">
                <a:solidFill>
                  <a:srgbClr val="FFFFFF"/>
                </a:solidFill>
              </a:rPr>
              <a:t>theater. </a:t>
            </a:r>
            <a:r>
              <a:rPr lang="en-US" dirty="0" smtClean="0">
                <a:solidFill>
                  <a:srgbClr val="FFFFFF"/>
                </a:solidFill>
              </a:rPr>
              <a:t>Users </a:t>
            </a:r>
            <a:r>
              <a:rPr lang="en-US" dirty="0">
                <a:solidFill>
                  <a:srgbClr val="FFFFFF"/>
                </a:solidFill>
              </a:rPr>
              <a:t>access the data and select an interested movie for a ticket. </a:t>
            </a:r>
          </a:p>
        </p:txBody>
      </p:sp>
    </p:spTree>
    <p:extLst>
      <p:ext uri="{BB962C8B-B14F-4D97-AF65-F5344CB8AC3E}">
        <p14:creationId xmlns:p14="http://schemas.microsoft.com/office/powerpoint/2010/main" val="174264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03709" y="1817714"/>
            <a:ext cx="7984579" cy="4830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To store all the needed information for a reservation, we use TICKET.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Ticket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Ticket number (</a:t>
            </a:r>
            <a:r>
              <a:rPr lang="en-US" sz="2800" dirty="0" err="1" smtClean="0">
                <a:solidFill>
                  <a:srgbClr val="FFFFFF"/>
                </a:solidFill>
              </a:rPr>
              <a:t>ticket_no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Show Date (</a:t>
            </a:r>
            <a:r>
              <a:rPr lang="en-US" sz="2800" dirty="0" err="1" smtClean="0">
                <a:solidFill>
                  <a:srgbClr val="FFFFFF"/>
                </a:solidFill>
              </a:rPr>
              <a:t>show_date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Price (price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FFFF"/>
                </a:solidFill>
              </a:rPr>
              <a:t>Movie Ticket Booking System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77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Each </a:t>
            </a:r>
            <a:r>
              <a:rPr lang="en-US" dirty="0">
                <a:solidFill>
                  <a:srgbClr val="FFFFFF"/>
                </a:solidFill>
              </a:rPr>
              <a:t>movie will be shown in a different times and in different language which are stored in a particular SHOW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Show </a:t>
            </a:r>
            <a:r>
              <a:rPr lang="en-US" dirty="0">
                <a:solidFill>
                  <a:srgbClr val="FFFFFF"/>
                </a:solidFill>
              </a:rPr>
              <a:t>entity: 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Starting time (</a:t>
            </a:r>
            <a:r>
              <a:rPr lang="en-US" sz="2800" dirty="0" err="1">
                <a:solidFill>
                  <a:srgbClr val="FFFFFF"/>
                </a:solidFill>
              </a:rPr>
              <a:t>st_time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Ending time (</a:t>
            </a:r>
            <a:r>
              <a:rPr lang="en-US" sz="2800" dirty="0" err="1">
                <a:solidFill>
                  <a:srgbClr val="FFFFFF"/>
                </a:solidFill>
              </a:rPr>
              <a:t>end_time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Language </a:t>
            </a:r>
            <a:r>
              <a:rPr lang="en-US" sz="2800" dirty="0">
                <a:solidFill>
                  <a:srgbClr val="FFFFFF"/>
                </a:solidFill>
              </a:rPr>
              <a:t>(language)	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8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Movie entity has the data of a movie.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Movie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Movie ID (</a:t>
            </a:r>
            <a:r>
              <a:rPr lang="en-US" sz="2800" dirty="0" err="1" smtClean="0">
                <a:solidFill>
                  <a:srgbClr val="FFFFFF"/>
                </a:solidFill>
              </a:rPr>
              <a:t>m_id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Movie Name (</a:t>
            </a:r>
            <a:r>
              <a:rPr lang="en-US" sz="2800" dirty="0" err="1" smtClean="0">
                <a:solidFill>
                  <a:srgbClr val="FFFFFF"/>
                </a:solidFill>
              </a:rPr>
              <a:t>m_name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Release Date </a:t>
            </a:r>
            <a:r>
              <a:rPr lang="en-US" sz="2800" dirty="0" smtClean="0">
                <a:solidFill>
                  <a:srgbClr val="FFFFFF"/>
                </a:solidFill>
              </a:rPr>
              <a:t>(</a:t>
            </a:r>
            <a:r>
              <a:rPr lang="en-US" sz="2800" dirty="0" err="1">
                <a:solidFill>
                  <a:srgbClr val="FFFFFF"/>
                </a:solidFill>
              </a:rPr>
              <a:t>r</a:t>
            </a:r>
            <a:r>
              <a:rPr lang="en-US" sz="2800" dirty="0" err="1" smtClean="0">
                <a:solidFill>
                  <a:srgbClr val="FFFFFF"/>
                </a:solidFill>
              </a:rPr>
              <a:t>elease_date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Director (director)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Actors (actors)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4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To store the information of a Theater.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Theater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Theater ID (</a:t>
            </a:r>
            <a:r>
              <a:rPr lang="en-US" sz="2800" dirty="0" err="1">
                <a:solidFill>
                  <a:srgbClr val="FFFFFF"/>
                </a:solidFill>
              </a:rPr>
              <a:t>tid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Theater Name </a:t>
            </a:r>
            <a:r>
              <a:rPr lang="en-US" sz="2800" dirty="0" smtClean="0">
                <a:solidFill>
                  <a:srgbClr val="FFFFFF"/>
                </a:solidFill>
              </a:rPr>
              <a:t>(</a:t>
            </a:r>
            <a:r>
              <a:rPr lang="en-US" sz="2800" dirty="0" err="1">
                <a:solidFill>
                  <a:srgbClr val="FFFFFF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name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Location (location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dirty="0">
              <a:solidFill>
                <a:srgbClr val="FFFFFF"/>
              </a:solidFill>
            </a:endParaRPr>
          </a:p>
          <a:p>
            <a:pPr lvl="1"/>
            <a:r>
              <a:rPr lang="en-US" sz="2800" dirty="0">
                <a:solidFill>
                  <a:srgbClr val="FFFFFF"/>
                </a:solidFill>
              </a:rPr>
              <a:t>Number of Seat (</a:t>
            </a:r>
            <a:r>
              <a:rPr lang="en-US" sz="2800" dirty="0" err="1">
                <a:solidFill>
                  <a:srgbClr val="FFFFFF"/>
                </a:solidFill>
              </a:rPr>
              <a:t>no_of_seat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  <a:p>
            <a:pPr lvl="1"/>
            <a:endParaRPr lang="en-US" sz="2800" dirty="0" smtClean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58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Each seat has its own id, and only can be selected once for each ticket.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Seat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Seat ID (</a:t>
            </a:r>
            <a:r>
              <a:rPr lang="en-US" sz="2800" dirty="0" err="1">
                <a:solidFill>
                  <a:srgbClr val="FFFFFF"/>
                </a:solidFill>
              </a:rPr>
              <a:t>Seat_id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Seat name (</a:t>
            </a:r>
            <a:r>
              <a:rPr lang="en-US" sz="2800" dirty="0" err="1" smtClean="0">
                <a:solidFill>
                  <a:srgbClr val="FFFFFF"/>
                </a:solidFill>
              </a:rPr>
              <a:t>seat_name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7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Admin Information is recorded to tell which Admin works on which theater.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Admin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Admin ID (</a:t>
            </a:r>
            <a:r>
              <a:rPr lang="en-US" sz="2800" dirty="0" err="1" smtClean="0">
                <a:solidFill>
                  <a:srgbClr val="FFFFFF"/>
                </a:solidFill>
              </a:rPr>
              <a:t>admin_id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Password (password)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3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1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864" b="7866"/>
          <a:stretch/>
        </p:blipFill>
        <p:spPr>
          <a:xfrm>
            <a:off x="15" y="7"/>
            <a:ext cx="12191985" cy="6857993"/>
          </a:xfrm>
          <a:prstGeom prst="rect">
            <a:avLst/>
          </a:prstGeom>
        </p:spPr>
      </p:pic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2152649" y="2027347"/>
            <a:ext cx="7886700" cy="41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Some movie tickets have discount.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Discount entity: 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Offer ID (</a:t>
            </a:r>
            <a:r>
              <a:rPr lang="en-US" sz="2800" dirty="0" err="1" smtClean="0">
                <a:solidFill>
                  <a:srgbClr val="FFFFFF"/>
                </a:solidFill>
              </a:rPr>
              <a:t>offer_id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Movie Name (</a:t>
            </a:r>
            <a:r>
              <a:rPr lang="en-US" sz="2800" dirty="0" err="1" smtClean="0">
                <a:solidFill>
                  <a:srgbClr val="FFFFFF"/>
                </a:solidFill>
              </a:rPr>
              <a:t>m_name</a:t>
            </a:r>
            <a:r>
              <a:rPr lang="en-US" sz="2800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sz="2800" dirty="0" smtClean="0">
                <a:solidFill>
                  <a:srgbClr val="FFFFFF"/>
                </a:solidFill>
              </a:rPr>
              <a:t>Price (price)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1559" y="361355"/>
            <a:ext cx="10228881" cy="1246727"/>
          </a:xfrm>
          <a:prstGeom prst="rect">
            <a:avLst/>
          </a:prstGeom>
          <a:solidFill>
            <a:schemeClr val="tx2">
              <a:lumMod val="10000"/>
              <a:alpha val="40000"/>
            </a:schemeClr>
          </a:solidFill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FFFFFF"/>
                </a:solidFill>
              </a:rPr>
              <a:t>Movie Ticket Booking System</a:t>
            </a:r>
            <a:br>
              <a:rPr lang="en-US" smtClean="0">
                <a:solidFill>
                  <a:srgbClr val="FFFFFF"/>
                </a:solidFill>
              </a:rPr>
            </a:br>
            <a:r>
              <a:rPr lang="en-US" smtClean="0">
                <a:solidFill>
                  <a:srgbClr val="FFFFFF"/>
                </a:solidFill>
              </a:rPr>
              <a:t> Entities and Their Attributes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8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443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Movie Ticket Reservation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Presentation Title</dc:title>
  <dc:creator>SlideModel</dc:creator>
  <cp:lastModifiedBy>Vu Duy Du</cp:lastModifiedBy>
  <cp:revision>117</cp:revision>
  <dcterms:created xsi:type="dcterms:W3CDTF">2017-05-04T18:34:42Z</dcterms:created>
  <dcterms:modified xsi:type="dcterms:W3CDTF">2018-04-13T10:15:28Z</dcterms:modified>
</cp:coreProperties>
</file>