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13"/>
  </p:notesMasterIdLst>
  <p:handoutMasterIdLst>
    <p:handoutMasterId r:id="rId14"/>
  </p:handoutMasterIdLst>
  <p:sldIdLst>
    <p:sldId id="289" r:id="rId5"/>
    <p:sldId id="288" r:id="rId6"/>
    <p:sldId id="276" r:id="rId7"/>
    <p:sldId id="283" r:id="rId8"/>
    <p:sldId id="261" r:id="rId9"/>
    <p:sldId id="264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4" autoAdjust="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73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9C8ABD-000F-7A94-A7B0-9589F4FEF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C3A554-E5A9-B3CB-913D-45DBFBA79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3A8DF3-F55A-2494-C55D-8FB94BBC6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9DC86E-6F8A-B036-5CB2-AA8A79837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9E0C03-C633-9356-4E28-678BAB7A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C8A4F7-6C4C-719B-298F-3B81223D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7E5D8B-D6BC-19AE-C0C9-249A55617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A6C5266-7ECA-B150-2C0F-8670F43AC82D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0" y="1987669"/>
            <a:ext cx="6974711" cy="429767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800"/>
            </a:lvl2pPr>
            <a:lvl3pPr>
              <a:spcBef>
                <a:spcPts val="1000"/>
              </a:spcBef>
              <a:spcAft>
                <a:spcPts val="500"/>
              </a:spcAft>
              <a:defRPr sz="1800"/>
            </a:lvl3pPr>
            <a:lvl4pPr>
              <a:spcBef>
                <a:spcPts val="1000"/>
              </a:spcBef>
              <a:spcAft>
                <a:spcPts val="500"/>
              </a:spcAft>
              <a:defRPr sz="1800"/>
            </a:lvl4pPr>
            <a:lvl5pPr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17085" y="1987670"/>
            <a:ext cx="343671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899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5" r:id="rId17"/>
    <p:sldLayoutId id="2147483689" r:id="rId18"/>
    <p:sldLayoutId id="2147483691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Ideal local </a:t>
            </a:r>
            <a:r>
              <a:rPr lang="en-US" dirty="0" err="1"/>
              <a:t>transportATION</a:t>
            </a:r>
            <a:br>
              <a:rPr lang="en-US" dirty="0"/>
            </a:br>
            <a:r>
              <a:rPr lang="en-US" dirty="0"/>
              <a:t>system</a:t>
            </a:r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ctr">
            <a:norm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User Accounts</a:t>
            </a:r>
          </a:p>
          <a:p>
            <a:r>
              <a:rPr lang="en-US" sz="2400" dirty="0"/>
              <a:t>Main Menu Features</a:t>
            </a:r>
          </a:p>
          <a:p>
            <a:r>
              <a:rPr lang="en-US" sz="2400" dirty="0"/>
              <a:t>Emergency Services</a:t>
            </a:r>
          </a:p>
          <a:p>
            <a:r>
              <a:rPr lang="en-US" sz="2400" dirty="0"/>
              <a:t>Registered Service List</a:t>
            </a:r>
          </a:p>
          <a:p>
            <a:r>
              <a:rPr lang="en-US" sz="2400" dirty="0"/>
              <a:t>Benefits of the system</a:t>
            </a:r>
          </a:p>
          <a:p>
            <a:r>
              <a:rPr lang="en-US" sz="2400" dirty="0"/>
              <a:t>Conclusion</a:t>
            </a:r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/>
      </p:pic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b"/>
          <a:lstStyle/>
          <a:p>
            <a:r>
              <a:rPr lang="en-US" dirty="0" err="1"/>
              <a:t>CoNNECTING</a:t>
            </a:r>
            <a:r>
              <a:rPr lang="en-US" dirty="0"/>
              <a:t> PEOPLE,PLACES,AND SAFETY</a:t>
            </a:r>
          </a:p>
        </p:txBody>
      </p:sp>
      <p:pic>
        <p:nvPicPr>
          <p:cNvPr id="17" name="Picture Placeholder 16" descr="A city with tall buildings">
            <a:extLst>
              <a:ext uri="{FF2B5EF4-FFF2-40B4-BE49-F238E27FC236}">
                <a16:creationId xmlns:a16="http://schemas.microsoft.com/office/drawing/2014/main" id="{4D6EE8D1-247A-B95F-BD1A-A2D76964CF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/>
      </p:pic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Placeholder 42" descr="A plane flying over a city">
            <a:extLst>
              <a:ext uri="{FF2B5EF4-FFF2-40B4-BE49-F238E27FC236}">
                <a16:creationId xmlns:a16="http://schemas.microsoft.com/office/drawing/2014/main" id="{9100BC91-12A3-DE75-3F38-9C17D39DC5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r="39"/>
          <a:stretch/>
        </p:blipFill>
        <p:spPr/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24F69C-CA63-D727-FA83-2396066AE422}"/>
              </a:ext>
            </a:extLst>
          </p:cNvPr>
          <p:cNvSpPr txBox="1"/>
          <p:nvPr/>
        </p:nvSpPr>
        <p:spPr>
          <a:xfrm>
            <a:off x="1004749" y="997526"/>
            <a:ext cx="625257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INTRODUCTION: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GOAL : Create a user-friendly local transport ecosystem.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Vision :  Ensure seamless travel, updated information, safety,</a:t>
            </a:r>
          </a:p>
          <a:p>
            <a:r>
              <a:rPr lang="en-US" sz="2200" dirty="0"/>
              <a:t>      	 and accessibility for all passengers.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E8B310-9646-CB2B-63A3-B35C6C724FA7}"/>
              </a:ext>
            </a:extLst>
          </p:cNvPr>
          <p:cNvSpPr txBox="1"/>
          <p:nvPr/>
        </p:nvSpPr>
        <p:spPr>
          <a:xfrm>
            <a:off x="1080654" y="3813464"/>
            <a:ext cx="71384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User Accounts: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General Users – Everyday commuters.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Students – Special discounts, student-specific notifications.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Authorities – Traffic controllers, government agencies.</a:t>
            </a:r>
          </a:p>
        </p:txBody>
      </p:sp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A29017-FF6C-4552-2C80-CB195C7E85B3}"/>
              </a:ext>
            </a:extLst>
          </p:cNvPr>
          <p:cNvSpPr txBox="1"/>
          <p:nvPr/>
        </p:nvSpPr>
        <p:spPr>
          <a:xfrm>
            <a:off x="3657599" y="519546"/>
            <a:ext cx="805060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Main Menu Features</a:t>
            </a:r>
          </a:p>
          <a:p>
            <a:pPr marL="342900" indent="-342900">
              <a:buAutoNum type="arabicPeriod"/>
            </a:pPr>
            <a:r>
              <a:rPr lang="en-US" sz="2800" dirty="0"/>
              <a:t>News Portal – Real-time transport and city news.</a:t>
            </a:r>
          </a:p>
          <a:p>
            <a:pPr marL="342900" indent="-342900">
              <a:buAutoNum type="arabicPeriod"/>
            </a:pPr>
            <a:r>
              <a:rPr lang="en-US" sz="2800" dirty="0"/>
              <a:t>Mini Games – Entertainment for passengers during travel.</a:t>
            </a:r>
          </a:p>
          <a:p>
            <a:pPr marL="342900" indent="-342900">
              <a:buAutoNum type="arabicPeriod"/>
            </a:pPr>
            <a:r>
              <a:rPr lang="en-US" sz="2800" dirty="0"/>
              <a:t>Event Calendar – City events, cultural programs, </a:t>
            </a:r>
          </a:p>
          <a:p>
            <a:r>
              <a:rPr lang="en-US" sz="2800" dirty="0"/>
              <a:t>		       transport-related schedules.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DB94D1-A124-F92E-8533-D429DD0ED897}"/>
              </a:ext>
            </a:extLst>
          </p:cNvPr>
          <p:cNvSpPr txBox="1"/>
          <p:nvPr/>
        </p:nvSpPr>
        <p:spPr>
          <a:xfrm>
            <a:off x="3657599" y="3751118"/>
            <a:ext cx="745909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Emergency Services: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Quick Access to Emergency Numbers (e.g., 999).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Automatic Alert System: Sends emergency messages </a:t>
            </a:r>
          </a:p>
          <a:p>
            <a:r>
              <a:rPr lang="en-US" sz="2800" dirty="0"/>
              <a:t>				to saved contacts.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Shares live location during emergencies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A476E24-EBB4-67B3-32EE-35314754357A}"/>
              </a:ext>
            </a:extLst>
          </p:cNvPr>
          <p:cNvSpPr txBox="1"/>
          <p:nvPr/>
        </p:nvSpPr>
        <p:spPr>
          <a:xfrm>
            <a:off x="1278082" y="374072"/>
            <a:ext cx="7742825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Transport Database</a:t>
            </a:r>
          </a:p>
          <a:p>
            <a:r>
              <a:rPr lang="en-US" sz="2800" dirty="0"/>
              <a:t>Bus Fare Database – Routes, prices, schedules.</a:t>
            </a:r>
          </a:p>
          <a:p>
            <a:r>
              <a:rPr lang="en-US" sz="2800" dirty="0"/>
              <a:t>Metro Fare Database – Fare charts and travel times.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Registered Services List</a:t>
            </a:r>
          </a:p>
          <a:p>
            <a:r>
              <a:rPr lang="en-US" sz="2800" dirty="0"/>
              <a:t>List of verified transport services.</a:t>
            </a:r>
          </a:p>
          <a:p>
            <a:r>
              <a:rPr lang="en-US" sz="2800" dirty="0"/>
              <a:t>Safe and reliable transportation options for commuters.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Personalization &amp; Settings</a:t>
            </a:r>
          </a:p>
          <a:p>
            <a:r>
              <a:rPr lang="en-US" sz="2800" dirty="0"/>
              <a:t>Language Settings – Multiple languages for diverse users.</a:t>
            </a:r>
          </a:p>
          <a:p>
            <a:r>
              <a:rPr lang="en-US" sz="2800" dirty="0"/>
              <a:t>Theme Settings – Light/Dark mode for user comfort.</a:t>
            </a: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9906000" cy="1382156"/>
          </a:xfrm>
          <a:noFill/>
        </p:spPr>
        <p:txBody>
          <a:bodyPr/>
          <a:lstStyle/>
          <a:p>
            <a:r>
              <a:rPr lang="en-US" dirty="0" err="1"/>
              <a:t>BenefitS</a:t>
            </a:r>
            <a:r>
              <a:rPr lang="en-US" dirty="0"/>
              <a:t> of our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199" y="1686333"/>
            <a:ext cx="6974711" cy="429767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Efficiency</a:t>
            </a:r>
          </a:p>
          <a:p>
            <a:pPr lvl="1"/>
            <a:r>
              <a:rPr lang="en-US" sz="2400" dirty="0"/>
              <a:t>Updated Schedules and Fares.</a:t>
            </a:r>
          </a:p>
          <a:p>
            <a:r>
              <a:rPr lang="en-US" sz="2400" dirty="0"/>
              <a:t>Safety</a:t>
            </a:r>
          </a:p>
          <a:p>
            <a:pPr lvl="1"/>
            <a:r>
              <a:rPr lang="en-US" sz="2400" dirty="0"/>
              <a:t>Emergency alerts and location sharing.</a:t>
            </a:r>
          </a:p>
          <a:p>
            <a:r>
              <a:rPr lang="en-US" sz="2400" dirty="0"/>
              <a:t>Accessibility</a:t>
            </a:r>
          </a:p>
          <a:p>
            <a:pPr lvl="1"/>
            <a:r>
              <a:rPr lang="en-US" sz="2400" dirty="0"/>
              <a:t>Multilingual, student-friendly.</a:t>
            </a:r>
          </a:p>
          <a:p>
            <a:r>
              <a:rPr lang="en-US" sz="2400" dirty="0"/>
              <a:t>Convenience</a:t>
            </a:r>
          </a:p>
          <a:p>
            <a:pPr lvl="1"/>
            <a:r>
              <a:rPr lang="en-US" sz="2400" dirty="0"/>
              <a:t>Entertainment and event updates while traveling.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{BF37CB7F-B7D7-46CE-B0DC-04A3EC0B9654}TF020710ce-b2a3-4743-8ec4-0abcd2574951ef9f6aa4_win32-415a623b9e9a</Template>
  <TotalTime>29</TotalTime>
  <Words>259</Words>
  <Application>Microsoft Office PowerPoint</Application>
  <PresentationFormat>Widescreen</PresentationFormat>
  <Paragraphs>60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Univers Condensed Light</vt:lpstr>
      <vt:lpstr>Walbaum Display Light</vt:lpstr>
      <vt:lpstr>AngleLinesVTI</vt:lpstr>
      <vt:lpstr>Ideal local transportATION system</vt:lpstr>
      <vt:lpstr>AGENDA</vt:lpstr>
      <vt:lpstr>CoNNECTING PEOPLE,PLACES,AND SAFETY</vt:lpstr>
      <vt:lpstr>PowerPoint Presentation</vt:lpstr>
      <vt:lpstr>PowerPoint Presentation</vt:lpstr>
      <vt:lpstr>PowerPoint Presentation</vt:lpstr>
      <vt:lpstr>BenefitS of our system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Jeba Annika</dc:creator>
  <cp:lastModifiedBy>Jeba Annika</cp:lastModifiedBy>
  <cp:revision>1</cp:revision>
  <dcterms:created xsi:type="dcterms:W3CDTF">2025-08-10T09:00:14Z</dcterms:created>
  <dcterms:modified xsi:type="dcterms:W3CDTF">2025-08-10T09:29:27Z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