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customXml" Target="../customXml/item1.xml"/><Relationship Id="rId16" Type="http://schemas.openxmlformats.org/officeDocument/2006/relationships/customXmlProps" Target="../customXml/itemProps1.xml"/><Relationship Id="rId17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5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Subtitle 2"/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algn="ctr" indent="0" marL="0">
              <a:lnSpc>
                <a:spcPct val="120000"/>
              </a:lnSpc>
              <a:buNone/>
              <a:defRPr baseline="0" b="1" cap="all" sz="1800" spc="3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8" name="Straight Connector 6"/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Connector 7"/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Title 1"/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baseline="0" cap="all" sz="4400">
                <a:solidFill>
                  <a:schemeClr val="accent1"/>
                </a:solidFill>
              </a:defRPr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27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rIns="274320" tIns="274320">
            <a:normAutofit/>
          </a:bodyPr>
          <a:lstStyle>
            <a:lvl1pPr algn="r" indent="0" marL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Freeform 6"/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/>
            <a:endParaRPr lang="en-US"/>
          </a:p>
        </p:txBody>
      </p:sp>
      <p:cxnSp>
        <p:nvCxnSpPr>
          <p:cNvPr id="3145760" name="Straight Connector 7"/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1" name="Straight Connector 8"/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2" name="Straight Connector 9"/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p>
            <a:r>
              <a:rPr dirty="0" lang="en-US"/>
              <a:t>Click to add title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indent="0" marL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indent="0" marL="45720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indent="0" marL="91440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indent="0" marL="137160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indent="0" marL="182880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35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rIns="182880" tIns="274320">
            <a:normAutofit/>
          </a:bodyPr>
          <a:lstStyle>
            <a:lvl1pPr algn="ctr" indent="0" marL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63" name="Straight Connector 1"/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4" name="Straight Connector 2"/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5" name="Straight Connector 6"/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6" name="Straight Connector 8"/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4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4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algn="ctr" indent="0" marL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5" name="Straight Connector 7"/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Straight Connector 8"/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Straight Connector 9"/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Title 1"/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algn="l" indent="0" marL="0">
              <a:buNone/>
              <a:defRPr baseline="0" b="1" cap="all" sz="1800">
                <a:solidFill>
                  <a:schemeClr val="accent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dirty="0" lang="en-US"/>
              <a:t>Click to add subtitle</a:t>
            </a:r>
          </a:p>
        </p:txBody>
      </p:sp>
      <p:sp>
        <p:nvSpPr>
          <p:cNvPr id="10486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rIns="274320" tIns="274320">
            <a:normAutofit/>
          </a:bodyPr>
          <a:lstStyle>
            <a:lvl1pPr algn="r" indent="0" marL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3" name="Straight Connector 6"/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Straight Connector 7"/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0" name="Title 1"/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11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rIns="182880" tIns="274320">
            <a:normAutofit/>
          </a:bodyPr>
          <a:lstStyle>
            <a:lvl1pPr algn="ctr" indent="0" marL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indent="-228600" marL="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6" name="Straight Connector 7"/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Straight Connector 8"/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8" name="Straight Connector 9"/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9" name="Straight Connector 10"/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Straight Connector 11"/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1" name="Straight Connector 12"/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2" name="Straight Connector 13"/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0" name="Title 1"/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indent="0" marL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02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indent="0" marL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6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5" name="Straight Connector 7"/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8"/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9"/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Connector 10"/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Connector 11"/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Straight Connector 12"/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Connector 13"/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1" name="Title 1"/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dirty="0" lang="en-US"/>
              <a:t>Click to add title</a:t>
            </a:r>
          </a:p>
        </p:txBody>
      </p:sp>
      <p:sp>
        <p:nvSpPr>
          <p:cNvPr id="104858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indent="0" marL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indent="0" marL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2" name="Straight Connector 6"/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Straight Connector 7"/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Connector 8"/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5" name="Straight Connector 9"/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/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2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indent="0" marL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indent="0" marL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dirty="0" lang="en-US"/>
              <a:t>Click to add text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</a:lvl1pPr>
            <a:lvl2pPr>
              <a:lnSpc>
                <a:spcPct val="100000"/>
              </a:lnSpc>
            </a:lvl2pPr>
            <a:lvl3pPr>
              <a:lnSpc>
                <a:spcPct val="100000"/>
              </a:lnSpc>
            </a:lvl3pPr>
            <a:lvl4pPr>
              <a:lnSpc>
                <a:spcPct val="100000"/>
              </a:lnSpc>
            </a:lvl4pPr>
            <a:lvl5pPr>
              <a:lnSpc>
                <a:spcPct val="100000"/>
              </a:lnSpc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indent="0" marL="0">
              <a:buNone/>
              <a:defRPr baseline="0" b="1" cap="all" sz="2000" spc="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indent="0" marL="0">
              <a:buNone/>
              <a:defRPr baseline="0" b="1" cap="all" sz="2000" spc="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20"/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/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21"/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/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22"/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/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23"/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/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24"/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/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5"/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/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26"/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/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>
              <a:defRPr baseline="0" b="1" sz="1200" spc="3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44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8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Ideal local </a:t>
            </a:r>
            <a:r>
              <a:rPr dirty="0" lang="en-US" err="1"/>
              <a:t>transportATION</a:t>
            </a:r>
            <a:br>
              <a:rPr dirty="0" lang="en-US"/>
            </a:br>
            <a:r>
              <a:rPr dirty="0" lang="en-US"/>
              <a:t>system</a:t>
            </a:r>
          </a:p>
        </p:txBody>
      </p:sp>
      <p:pic>
        <p:nvPicPr>
          <p:cNvPr id="2097155" name="Picture Placeholder 6" descr="Looking up view of a city with skyscrapers"/>
          <p:cNvPicPr>
            <a:picLocks noChangeAspect="1" noGrp="1"/>
          </p:cNvPicPr>
          <p:nvPr>
            <p:ph type="pic" sz="quarter" idx="10"/>
          </p:nvPr>
        </p:nvPicPr>
        <p:blipFill>
          <a:blip xmlns:r="http://schemas.openxmlformats.org/officeDocument/2006/relationships" r:embed="rId1"/>
          <a:srcRect l="72" r="72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p>
            <a:r>
              <a:rPr dirty="0" lang="en-US"/>
              <a:t>AGENDA</a:t>
            </a: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p>
            <a:r>
              <a:rPr dirty="0" sz="2400" lang="en-US"/>
              <a:t>Introduction</a:t>
            </a:r>
          </a:p>
          <a:p>
            <a:r>
              <a:rPr dirty="0" sz="2400" lang="en-US"/>
              <a:t>User Accounts</a:t>
            </a:r>
          </a:p>
          <a:p>
            <a:r>
              <a:rPr dirty="0" sz="2400" lang="en-US"/>
              <a:t>Main Menu Features</a:t>
            </a:r>
          </a:p>
          <a:p>
            <a:r>
              <a:rPr dirty="0" sz="2400" lang="en-US"/>
              <a:t>Emergency Services</a:t>
            </a:r>
          </a:p>
          <a:p>
            <a:r>
              <a:rPr dirty="0" sz="2400" lang="en-US"/>
              <a:t>Registered Service List</a:t>
            </a:r>
          </a:p>
          <a:p>
            <a:r>
              <a:rPr dirty="0" sz="2400" lang="en-US"/>
              <a:t>Benefits of the system</a:t>
            </a:r>
          </a:p>
          <a:p>
            <a:r>
              <a:rPr dirty="0" sz="2400" lang="en-US"/>
              <a:t>Conclusion</a:t>
            </a:r>
          </a:p>
        </p:txBody>
      </p:sp>
      <p:pic>
        <p:nvPicPr>
          <p:cNvPr id="2097156" name="Picture Placeholder 6" descr="A city skyline"/>
          <p:cNvPicPr>
            <a:picLocks noChangeAspect="1" noGrp="1"/>
          </p:cNvPicPr>
          <p:nvPr>
            <p:ph type="pic" sz="quarter" idx="13"/>
          </p:nvPr>
        </p:nvPicPr>
        <p:blipFill rotWithShape="1">
          <a:blip xmlns:r="http://schemas.openxmlformats.org/officeDocument/2006/relationships" r:embed="rId1"/>
          <a:srcRect l="38" r="38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2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p>
            <a:r>
              <a:rPr dirty="0" lang="en-US" err="1"/>
              <a:t>CoNNECTING</a:t>
            </a:r>
            <a:r>
              <a:rPr dirty="0" lang="en-US"/>
              <a:t> PEOPLE,PLACES,AND SAFETY</a:t>
            </a:r>
          </a:p>
        </p:txBody>
      </p:sp>
      <p:pic>
        <p:nvPicPr>
          <p:cNvPr id="2097157" name="Picture Placeholder 16" descr="A city with tall buildings"/>
          <p:cNvPicPr>
            <a:picLocks noChangeAspect="1" noGrp="1"/>
          </p:cNvPicPr>
          <p:nvPr>
            <p:ph type="pic" sz="quarter" idx="13"/>
          </p:nvPr>
        </p:nvPicPr>
        <p:blipFill>
          <a:blip xmlns:r="http://schemas.openxmlformats.org/officeDocument/2006/relationships" r:embed="rId1"/>
          <a:srcRect l="13" r="13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Placeholder 42" descr="A plane flying over a city"/>
          <p:cNvPicPr>
            <a:picLocks noChangeAspect="1" noGrp="1"/>
          </p:cNvPicPr>
          <p:nvPr>
            <p:ph type="pic" sz="quarter" idx="13"/>
          </p:nvPr>
        </p:nvPicPr>
        <p:blipFill>
          <a:blip xmlns:r="http://schemas.openxmlformats.org/officeDocument/2006/relationships" r:embed="rId1"/>
          <a:srcRect l="39" r="39"/>
          <a:stretch>
            <a:fillRect/>
          </a:stretch>
        </p:blipFill>
        <p:spPr/>
      </p:pic>
      <p:sp>
        <p:nvSpPr>
          <p:cNvPr id="1048621" name="TextBox 7"/>
          <p:cNvSpPr txBox="1"/>
          <p:nvPr/>
        </p:nvSpPr>
        <p:spPr>
          <a:xfrm>
            <a:off x="1004749" y="997526"/>
            <a:ext cx="6252577" cy="2352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US"/>
              <a:t>INTRODUCTION: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200" lang="en-US"/>
              <a:t>GOAL : Create a user-friendly local transport ecosystem.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200" lang="en-US"/>
              <a:t>Vision :  Ensure seamless travel, updated information, safety,</a:t>
            </a:r>
          </a:p>
          <a:p>
            <a:r>
              <a:rPr dirty="0" sz="2200" lang="en-US"/>
              <a:t>      	 and accessibility for all passengers.</a:t>
            </a:r>
          </a:p>
        </p:txBody>
      </p:sp>
      <p:sp>
        <p:nvSpPr>
          <p:cNvPr id="1048622" name="TextBox 8"/>
          <p:cNvSpPr txBox="1"/>
          <p:nvPr/>
        </p:nvSpPr>
        <p:spPr>
          <a:xfrm>
            <a:off x="1080654" y="3813464"/>
            <a:ext cx="8577580" cy="1513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/>
              <a:t> User Accounts: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General Users – Everyday commuters.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Students – Special discounts, student-specific notifications.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Authorities – Traffic controllers, government agencies.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Placeholder 7" descr="Looking up view of tall buildings"/>
          <p:cNvPicPr>
            <a:picLocks noChangeAspect="1" noGrp="1"/>
          </p:cNvPicPr>
          <p:nvPr>
            <p:ph type="pic" sz="quarter" idx="10"/>
          </p:nvPr>
        </p:nvPicPr>
        <p:blipFill>
          <a:blip xmlns:r="http://schemas.openxmlformats.org/officeDocument/2006/relationships" r:embed="rId1"/>
          <a:srcRect t="61" b="61"/>
          <a:stretch>
            <a:fillRect/>
          </a:stretch>
        </p:blipFill>
        <p:spPr>
          <a:noFill/>
        </p:spPr>
      </p:pic>
      <p:sp>
        <p:nvSpPr>
          <p:cNvPr id="1048613" name="TextBox 7"/>
          <p:cNvSpPr txBox="1"/>
          <p:nvPr/>
        </p:nvSpPr>
        <p:spPr>
          <a:xfrm>
            <a:off x="3657599" y="519546"/>
            <a:ext cx="9590405" cy="21869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800" lang="en-US"/>
              <a:t>Main Menu Features</a:t>
            </a:r>
          </a:p>
          <a:p>
            <a:pPr indent="-342900" marL="342900">
              <a:buAutoNum type="arabicPeriod"/>
            </a:pPr>
            <a:r>
              <a:rPr dirty="0" sz="2800" lang="en-US"/>
              <a:t>News Portal – Real-time transport and city news.</a:t>
            </a:r>
          </a:p>
          <a:p>
            <a:pPr indent="-342900" marL="342900">
              <a:buAutoNum type="arabicPeriod"/>
            </a:pPr>
            <a:r>
              <a:rPr dirty="0" sz="2800" lang="en-US"/>
              <a:t>Mini Games – Entertainment for passengers during travel.</a:t>
            </a:r>
          </a:p>
          <a:p>
            <a:pPr indent="-342900" marL="342900">
              <a:buAutoNum type="arabicPeriod"/>
            </a:pPr>
            <a:r>
              <a:rPr dirty="0" sz="2800" lang="en-US"/>
              <a:t>Event Calendar – City events, cultural programs, </a:t>
            </a:r>
          </a:p>
          <a:p>
            <a:r>
              <a:rPr dirty="0" sz="2800" lang="en-US"/>
              <a:t>		       transport-related schedules.</a:t>
            </a:r>
          </a:p>
        </p:txBody>
      </p:sp>
      <p:sp>
        <p:nvSpPr>
          <p:cNvPr id="1048614" name="TextBox 8"/>
          <p:cNvSpPr txBox="1"/>
          <p:nvPr/>
        </p:nvSpPr>
        <p:spPr>
          <a:xfrm>
            <a:off x="3657599" y="3751118"/>
            <a:ext cx="8996630" cy="21869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800" lang="en-US"/>
              <a:t>Emergency Services: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Quick Access to Emergency Numbers (e.g., 999).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Automatic Alert System: Sends emergency messages </a:t>
            </a:r>
          </a:p>
          <a:p>
            <a:r>
              <a:rPr dirty="0" sz="2800" lang="en-US"/>
              <a:t>				to saved contacts.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/>
              <a:t>Shares live location during emergencies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10"/>
          <p:cNvSpPr txBox="1"/>
          <p:nvPr/>
        </p:nvSpPr>
        <p:spPr>
          <a:xfrm>
            <a:off x="1278082" y="374072"/>
            <a:ext cx="9299198" cy="55397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800" lang="en-US"/>
              <a:t>Transport Database</a:t>
            </a:r>
          </a:p>
          <a:p>
            <a:r>
              <a:rPr dirty="0" sz="2800" lang="en-US"/>
              <a:t>Bus Fare Database – Routes, prices, schedules.</a:t>
            </a:r>
          </a:p>
          <a:p>
            <a:r>
              <a:rPr dirty="0" sz="2800" lang="en-US"/>
              <a:t>Metro Fare Database – Fare charts and travel times.</a:t>
            </a:r>
          </a:p>
          <a:p>
            <a:endParaRPr dirty="0" sz="2800" lang="en-US"/>
          </a:p>
          <a:p>
            <a:endParaRPr dirty="0" sz="2800" lang="en-US"/>
          </a:p>
          <a:p>
            <a:r>
              <a:rPr dirty="0" sz="2800" lang="en-US"/>
              <a:t>Registered Services List</a:t>
            </a:r>
          </a:p>
          <a:p>
            <a:r>
              <a:rPr dirty="0" sz="2800" lang="en-US"/>
              <a:t>List of verified transport services.</a:t>
            </a:r>
          </a:p>
          <a:p>
            <a:r>
              <a:rPr dirty="0" sz="2800" lang="en-US"/>
              <a:t>Safe and reliable transportation options for commuters.</a:t>
            </a:r>
          </a:p>
          <a:p>
            <a:endParaRPr dirty="0" sz="2800" lang="en-US"/>
          </a:p>
          <a:p>
            <a:endParaRPr dirty="0" sz="2800" lang="en-US"/>
          </a:p>
          <a:p>
            <a:r>
              <a:rPr dirty="0" sz="2800" lang="en-US"/>
              <a:t>Personalization &amp; Settings</a:t>
            </a:r>
          </a:p>
          <a:p>
            <a:r>
              <a:rPr dirty="0" sz="2800" lang="en-US"/>
              <a:t>Language Settings – Multiple languages for diverse users.</a:t>
            </a:r>
          </a:p>
          <a:p>
            <a:r>
              <a:rPr dirty="0" sz="2800" lang="en-US"/>
              <a:t>Theme Settings – Light/Dark mode for user comfort.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9906000" cy="1382156"/>
          </a:xfrm>
          <a:noFill/>
        </p:spPr>
        <p:txBody>
          <a:bodyPr/>
          <a:p>
            <a:r>
              <a:rPr dirty="0" lang="en-US" err="1"/>
              <a:t>BenefitS</a:t>
            </a:r>
            <a:r>
              <a:rPr dirty="0" lang="en-US"/>
              <a:t> of our system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4"/>
          </p:nvPr>
        </p:nvSpPr>
        <p:spPr>
          <a:xfrm>
            <a:off x="838199" y="1686333"/>
            <a:ext cx="6974711" cy="4297679"/>
          </a:xfrm>
          <a:noFill/>
        </p:spPr>
        <p:txBody>
          <a:bodyPr anchor="t" bIns="45720" lIns="91440" rIns="91440" rtlCol="0" tIns="45720" vert="horz">
            <a:normAutofit fontScale="95833"/>
          </a:bodyPr>
          <a:p>
            <a:r>
              <a:rPr dirty="0" sz="2400" lang="en-US"/>
              <a:t>Efficiency</a:t>
            </a:r>
          </a:p>
          <a:p>
            <a:pPr lvl="1"/>
            <a:r>
              <a:rPr dirty="0" sz="2400" lang="en-US"/>
              <a:t>Updated Schedules and Fares.</a:t>
            </a:r>
          </a:p>
          <a:p>
            <a:r>
              <a:rPr dirty="0" sz="2400" lang="en-US"/>
              <a:t>Safety</a:t>
            </a:r>
          </a:p>
          <a:p>
            <a:pPr lvl="1"/>
            <a:r>
              <a:rPr dirty="0" sz="2400" lang="en-US"/>
              <a:t>Emergency alerts and location sharing.</a:t>
            </a:r>
          </a:p>
          <a:p>
            <a:r>
              <a:rPr dirty="0" sz="2400" lang="en-US"/>
              <a:t>Accessibility</a:t>
            </a:r>
          </a:p>
          <a:p>
            <a:pPr lvl="1"/>
            <a:r>
              <a:rPr dirty="0" sz="2400" lang="en-US"/>
              <a:t>Multilingual, student-friendly.</a:t>
            </a:r>
          </a:p>
          <a:p>
            <a:r>
              <a:rPr dirty="0" sz="2400" lang="en-US"/>
              <a:t>Convenience</a:t>
            </a:r>
          </a:p>
          <a:p>
            <a:pPr lvl="1"/>
            <a:r>
              <a:rPr dirty="0" sz="2400" lang="en-US"/>
              <a:t>Entertainment and event updates while traveling.</a:t>
            </a:r>
          </a:p>
          <a:p>
            <a:pPr lvl="1"/>
            <a:endParaRPr dirty="0" sz="24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Placeholder 5" descr="Close-up of a bridge with wires"/>
          <p:cNvPicPr>
            <a:picLocks noChangeAspect="1" noGrp="1"/>
          </p:cNvPicPr>
          <p:nvPr>
            <p:ph type="pic" sz="quarter" idx="10"/>
          </p:nvPr>
        </p:nvPicPr>
        <p:blipFill rotWithShape="1">
          <a:blip xmlns:r="http://schemas.openxmlformats.org/officeDocument/2006/relationships" r:embed="rId1"/>
          <a:srcRect l="20" r="20"/>
          <a:stretch>
            <a:fillRect/>
          </a:stretch>
        </p:blipFill>
        <p:spPr>
          <a:noFill/>
        </p:spPr>
      </p:pic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p>
            <a:r>
              <a:rPr dirty="0" lang="en-US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lastClr="000000" val="windowText"/>
      </a:dk1>
      <a:lt1>
        <a:sysClr lastClr="FFFFFF" val="window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Jeba Annika</dc:creator>
  <cp:lastModifiedBy>Jeba Annika</cp:lastModifiedBy>
  <dcterms:created xsi:type="dcterms:W3CDTF">2025-08-09T21:00:14Z</dcterms:created>
  <dcterms:modified xsi:type="dcterms:W3CDTF">2025-08-17T08:26:58Z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0a610ad7d1984e0bb700d582f6489eeb</vt:lpwstr>
  </property>
</Properties>
</file>