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10600030101010101" charset="0"/>
      <p:regular r:id="rId16"/>
      <p:bold r:id="rId17"/>
      <p:italic r:id="rId18"/>
      <p:boldItalic r:id="rId19"/>
    </p:embeddedFont>
    <p:embeddedFont>
      <p:font typeface="Raleway" panose="0201060003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46ced9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46ced9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bbc96594b4e001778eee9975372716b2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46ced95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46ced95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5b90576bedb2cc04c86a9e924ce42faf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46ced9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46ced9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47e603bb428404d265f59c42920d81e5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f48ee5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f48ee5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highly recommend this wargame for anyone who wants to learn linux commands.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f48ee58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f48ee58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46ced95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46ced95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3ba3118a22e93127a4ed485be72ef5ea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46ced9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46ced95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0ef186ac70e04ea33b4c1853d2526fa2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OverTheWire:</a:t>
            </a:r>
            <a:br>
              <a:rPr lang="en"/>
            </a:br>
            <a:r>
              <a:rPr lang="en"/>
              <a:t>Find the passwords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Sifan Guo • May 2nd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 descr="Background pointer shape in timeline graphic"/>
          <p:cNvSpPr/>
          <p:nvPr/>
        </p:nvSpPr>
        <p:spPr>
          <a:xfrm>
            <a:off x="277565" y="313700"/>
            <a:ext cx="4021200" cy="7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4294967295"/>
          </p:nvPr>
        </p:nvSpPr>
        <p:spPr>
          <a:xfrm>
            <a:off x="340925" y="447100"/>
            <a:ext cx="3906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Bandit Level 29 → 30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294967295"/>
          </p:nvPr>
        </p:nvSpPr>
        <p:spPr>
          <a:xfrm>
            <a:off x="904100" y="1385775"/>
            <a:ext cx="76626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Level Goal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a git repository at ssh://bandit29-git@localhost/home/bandit29-git/repo. The password for the user bandit29-git is the same as for the user bandit29. Clone the repository and find the password for the next level.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 descr="Background pointer shape in timeline graphic"/>
          <p:cNvSpPr/>
          <p:nvPr/>
        </p:nvSpPr>
        <p:spPr>
          <a:xfrm>
            <a:off x="277565" y="313700"/>
            <a:ext cx="4021200" cy="7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4294967295"/>
          </p:nvPr>
        </p:nvSpPr>
        <p:spPr>
          <a:xfrm>
            <a:off x="340925" y="447100"/>
            <a:ext cx="3906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Bandit Level 30 → 31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904100" y="1385775"/>
            <a:ext cx="76626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Level Goal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a git repository at ssh://bandit30-git@localhost/home/bandit30-git/repo. The password for the user bandit30-git is the same as for the user bandit30. Clone the repository and find the password for the next level.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 descr="Background pointer shape in timeline graphic"/>
          <p:cNvSpPr/>
          <p:nvPr/>
        </p:nvSpPr>
        <p:spPr>
          <a:xfrm>
            <a:off x="277565" y="313700"/>
            <a:ext cx="4021200" cy="7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294967295"/>
          </p:nvPr>
        </p:nvSpPr>
        <p:spPr>
          <a:xfrm>
            <a:off x="340925" y="447100"/>
            <a:ext cx="3906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Bandit Level 31 → 32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4294967295"/>
          </p:nvPr>
        </p:nvSpPr>
        <p:spPr>
          <a:xfrm>
            <a:off x="904100" y="1385775"/>
            <a:ext cx="76626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Level Goal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a git repository at ssh://bandit31-git@localhost/home/bandit31-git/repo. The password for the user bandit31-git is the same as for the user bandit31. Clone the repository and find the password for the next level.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OverTheWire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wargames offered by the OverTheWire community can help you to learn and practice security concepts in the form of fun-filled games.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Bandit - wargame for beginners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250" y="1602675"/>
            <a:ext cx="3630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Level 0 - Level 33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Level Goal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Commands that may be needed to solve this level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Helpful Reading Material</a:t>
            </a:r>
            <a:endParaRPr sz="1600"/>
          </a:p>
        </p:txBody>
      </p:sp>
      <p:sp>
        <p:nvSpPr>
          <p:cNvPr id="86" name="Google Shape;86;p15"/>
          <p:cNvSpPr txBox="1"/>
          <p:nvPr/>
        </p:nvSpPr>
        <p:spPr>
          <a:xfrm>
            <a:off x="6030550" y="2196750"/>
            <a:ext cx="922572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Always</a:t>
            </a: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030550" y="2754550"/>
            <a:ext cx="744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Often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030550" y="3312350"/>
            <a:ext cx="1580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 the beginning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Bandit - wargame for beginners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400250" y="1602675"/>
            <a:ext cx="3630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Level 0 - 27 &amp; Level 32-33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Linux Commands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Most of them can be done either by reading the given materials or by searching for the commands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Others are tricky but interesting!</a:t>
            </a:r>
            <a:endParaRPr sz="1600"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5867047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Level 28 - 32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Find password inside the repository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 descr="Background pointer shape in timeline graphic"/>
          <p:cNvSpPr/>
          <p:nvPr/>
        </p:nvSpPr>
        <p:spPr>
          <a:xfrm>
            <a:off x="277584" y="309550"/>
            <a:ext cx="1872300" cy="74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4294967295"/>
          </p:nvPr>
        </p:nvSpPr>
        <p:spPr>
          <a:xfrm>
            <a:off x="340923" y="44710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Git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4294967295"/>
          </p:nvPr>
        </p:nvSpPr>
        <p:spPr>
          <a:xfrm>
            <a:off x="1244300" y="1385775"/>
            <a:ext cx="68985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Torvalds quipped about the name </a:t>
            </a:r>
            <a:r>
              <a:rPr lang="en" sz="2400" b="1"/>
              <a:t>git</a:t>
            </a:r>
            <a:r>
              <a:rPr lang="en" sz="2400"/>
              <a:t> (which means unpleasant person in British English slang): "I'm an egotistical bastard, and I name all my projects after myself. First 'Linux', now 'git'."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 descr="Background pointer shape in timeline graphic"/>
          <p:cNvSpPr/>
          <p:nvPr/>
        </p:nvSpPr>
        <p:spPr>
          <a:xfrm>
            <a:off x="277584" y="309550"/>
            <a:ext cx="1872300" cy="74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40923" y="44710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Git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294967295"/>
          </p:nvPr>
        </p:nvSpPr>
        <p:spPr>
          <a:xfrm>
            <a:off x="778650" y="1552000"/>
            <a:ext cx="3630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“Global Information Tracker”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2000"/>
              <a:t>When you're in a good mood, and it actually works for you. Angels sing, and a light suddenly fills the room.</a:t>
            </a:r>
            <a:endParaRPr sz="2000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4294967295"/>
          </p:nvPr>
        </p:nvSpPr>
        <p:spPr>
          <a:xfrm>
            <a:off x="4628700" y="1552000"/>
            <a:ext cx="4464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“Goddamn Idiotic Truckload of sh*t”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2000"/>
              <a:t>When it breaks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descr="Background pointer shape in timeline graphic"/>
          <p:cNvSpPr/>
          <p:nvPr/>
        </p:nvSpPr>
        <p:spPr>
          <a:xfrm>
            <a:off x="277565" y="313700"/>
            <a:ext cx="4021200" cy="7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340925" y="447100"/>
            <a:ext cx="3906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Bandit Level 27 → 28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904100" y="1385775"/>
            <a:ext cx="76626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Level Goal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a git repository at ssh://bandit27-git@localhost/home/bandit27-git/repo. The password for the user bandit27-git is the same as for the user bandit27. Clone the repository and find the password for the next level.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 descr="Background pointer shape in timeline graphic"/>
          <p:cNvSpPr/>
          <p:nvPr/>
        </p:nvSpPr>
        <p:spPr>
          <a:xfrm>
            <a:off x="277565" y="313700"/>
            <a:ext cx="4021200" cy="7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340925" y="447100"/>
            <a:ext cx="3906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Bandit Level 28 → 29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2184842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904100" y="1385775"/>
            <a:ext cx="76626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Level Goal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a git repository at ssh://bandit28-git@localhost/home/bandit28-git/repo. The password for the user bandit28-git is the same as for the user bandit28. Clone the repository and find the password for the next level.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全屏显示(16:9)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Lato</vt:lpstr>
      <vt:lpstr>Courier New</vt:lpstr>
      <vt:lpstr>Arial</vt:lpstr>
      <vt:lpstr>Raleway</vt:lpstr>
      <vt:lpstr>Swiss</vt:lpstr>
      <vt:lpstr>OverTheWire: Find the passwords</vt:lpstr>
      <vt:lpstr>About</vt:lpstr>
      <vt:lpstr>Bandit - wargame for beginners</vt:lpstr>
      <vt:lpstr>Bandit - wargame for beginners</vt:lpstr>
      <vt:lpstr>PowerPoint 演示文稿</vt:lpstr>
      <vt:lpstr>PowerPoint 演示文稿</vt:lpstr>
      <vt:lpstr>Version Control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OverTheWire: Find the passwords</dc:title>
  <cp:lastModifiedBy>Sifan</cp:lastModifiedBy>
  <cp:revision>1</cp:revision>
  <dcterms:modified xsi:type="dcterms:W3CDTF">2019-05-02T03:36:46Z</dcterms:modified>
</cp:coreProperties>
</file>