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Tahoma"/>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hS2FwqdbQn4EBWo9NJpmeTyY6Q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Tahoma-bold.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Tahoma-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accent2"/>
              </a:buClr>
              <a:buSzPts val="5400"/>
              <a:buFont typeface="Times New Roman"/>
              <a:buNone/>
              <a:defRPr b="1" sz="5400">
                <a:solidFill>
                  <a:schemeClr val="accent2"/>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520"/>
              </a:spcBef>
              <a:spcAft>
                <a:spcPts val="0"/>
              </a:spcAft>
              <a:buClr>
                <a:schemeClr val="accent1"/>
              </a:buClr>
              <a:buSzPts val="1950"/>
              <a:buFont typeface="Arial"/>
              <a:buNone/>
              <a:defRPr sz="2600">
                <a:solidFill>
                  <a:schemeClr val="dk1"/>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855617" y="64928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E75B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4056017"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8628017"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2E75B5"/>
                </a:solidFill>
                <a:latin typeface="Calibri"/>
                <a:ea typeface="Calibri"/>
                <a:cs typeface="Calibri"/>
                <a:sym typeface="Calibri"/>
              </a:defRPr>
            </a:lvl1pPr>
            <a:lvl2pPr indent="0" lvl="1" marL="0" algn="r">
              <a:spcBef>
                <a:spcPts val="0"/>
              </a:spcBef>
              <a:buNone/>
              <a:defRPr b="0" i="0" sz="1200" u="none" cap="none" strike="noStrike">
                <a:solidFill>
                  <a:srgbClr val="2E75B5"/>
                </a:solidFill>
                <a:latin typeface="Calibri"/>
                <a:ea typeface="Calibri"/>
                <a:cs typeface="Calibri"/>
                <a:sym typeface="Calibri"/>
              </a:defRPr>
            </a:lvl2pPr>
            <a:lvl3pPr indent="0" lvl="2" marL="0" algn="r">
              <a:spcBef>
                <a:spcPts val="0"/>
              </a:spcBef>
              <a:buNone/>
              <a:defRPr b="0" i="0" sz="1200" u="none" cap="none" strike="noStrike">
                <a:solidFill>
                  <a:srgbClr val="2E75B5"/>
                </a:solidFill>
                <a:latin typeface="Calibri"/>
                <a:ea typeface="Calibri"/>
                <a:cs typeface="Calibri"/>
                <a:sym typeface="Calibri"/>
              </a:defRPr>
            </a:lvl3pPr>
            <a:lvl4pPr indent="0" lvl="3" marL="0" algn="r">
              <a:spcBef>
                <a:spcPts val="0"/>
              </a:spcBef>
              <a:buNone/>
              <a:defRPr b="0" i="0" sz="1200" u="none" cap="none" strike="noStrike">
                <a:solidFill>
                  <a:srgbClr val="2E75B5"/>
                </a:solidFill>
                <a:latin typeface="Calibri"/>
                <a:ea typeface="Calibri"/>
                <a:cs typeface="Calibri"/>
                <a:sym typeface="Calibri"/>
              </a:defRPr>
            </a:lvl4pPr>
            <a:lvl5pPr indent="0" lvl="4" marL="0" algn="r">
              <a:spcBef>
                <a:spcPts val="0"/>
              </a:spcBef>
              <a:buNone/>
              <a:defRPr b="0" i="0" sz="1200" u="none" cap="none" strike="noStrike">
                <a:solidFill>
                  <a:srgbClr val="2E75B5"/>
                </a:solidFill>
                <a:latin typeface="Calibri"/>
                <a:ea typeface="Calibri"/>
                <a:cs typeface="Calibri"/>
                <a:sym typeface="Calibri"/>
              </a:defRPr>
            </a:lvl5pPr>
            <a:lvl6pPr indent="0" lvl="5" marL="0" algn="r">
              <a:spcBef>
                <a:spcPts val="0"/>
              </a:spcBef>
              <a:buNone/>
              <a:defRPr b="0" i="0" sz="1200" u="none" cap="none" strike="noStrike">
                <a:solidFill>
                  <a:srgbClr val="2E75B5"/>
                </a:solidFill>
                <a:latin typeface="Calibri"/>
                <a:ea typeface="Calibri"/>
                <a:cs typeface="Calibri"/>
                <a:sym typeface="Calibri"/>
              </a:defRPr>
            </a:lvl6pPr>
            <a:lvl7pPr indent="0" lvl="6" marL="0" algn="r">
              <a:spcBef>
                <a:spcPts val="0"/>
              </a:spcBef>
              <a:buNone/>
              <a:defRPr b="0" i="0" sz="1200" u="none" cap="none" strike="noStrike">
                <a:solidFill>
                  <a:srgbClr val="2E75B5"/>
                </a:solidFill>
                <a:latin typeface="Calibri"/>
                <a:ea typeface="Calibri"/>
                <a:cs typeface="Calibri"/>
                <a:sym typeface="Calibri"/>
              </a:defRPr>
            </a:lvl7pPr>
            <a:lvl8pPr indent="0" lvl="7" marL="0" algn="r">
              <a:spcBef>
                <a:spcPts val="0"/>
              </a:spcBef>
              <a:buNone/>
              <a:defRPr b="0" i="0" sz="1200" u="none" cap="none" strike="noStrike">
                <a:solidFill>
                  <a:srgbClr val="2E75B5"/>
                </a:solidFill>
                <a:latin typeface="Calibri"/>
                <a:ea typeface="Calibri"/>
                <a:cs typeface="Calibri"/>
                <a:sym typeface="Calibri"/>
              </a:defRPr>
            </a:lvl8pPr>
            <a:lvl9pPr indent="0" lvl="8" marL="0" algn="r">
              <a:spcBef>
                <a:spcPts val="0"/>
              </a:spcBef>
              <a:buNone/>
              <a:defRPr b="0" i="0" sz="1200" u="none" cap="none" strike="noStrike">
                <a:solidFill>
                  <a:srgbClr val="2E75B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21" name="Google Shape;21;p16"/>
          <p:cNvGrpSpPr/>
          <p:nvPr/>
        </p:nvGrpSpPr>
        <p:grpSpPr>
          <a:xfrm>
            <a:off x="0" y="837288"/>
            <a:ext cx="12192000" cy="70982"/>
            <a:chOff x="838200" y="1349257"/>
            <a:chExt cx="9144000" cy="76200"/>
          </a:xfrm>
        </p:grpSpPr>
        <p:sp>
          <p:nvSpPr>
            <p:cNvPr id="22" name="Google Shape;22;p16"/>
            <p:cNvSpPr/>
            <p:nvPr/>
          </p:nvSpPr>
          <p:spPr>
            <a:xfrm>
              <a:off x="838200" y="1349257"/>
              <a:ext cx="4572000" cy="76200"/>
            </a:xfrm>
            <a:prstGeom prst="rect">
              <a:avLst/>
            </a:prstGeom>
            <a:gradFill>
              <a:gsLst>
                <a:gs pos="0">
                  <a:srgbClr val="FF8200"/>
                </a:gs>
                <a:gs pos="10001">
                  <a:srgbClr val="FF0000"/>
                </a:gs>
                <a:gs pos="35001">
                  <a:srgbClr val="BA0066"/>
                </a:gs>
                <a:gs pos="70000">
                  <a:srgbClr val="66008F"/>
                </a:gs>
                <a:gs pos="100000">
                  <a:srgbClr val="00008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23" name="Google Shape;23;p16"/>
            <p:cNvSpPr/>
            <p:nvPr/>
          </p:nvSpPr>
          <p:spPr>
            <a:xfrm>
              <a:off x="5410200" y="1349257"/>
              <a:ext cx="4572000" cy="76200"/>
            </a:xfrm>
            <a:prstGeom prst="rect">
              <a:avLst/>
            </a:prstGeom>
            <a:gradFill>
              <a:gsLst>
                <a:gs pos="0">
                  <a:srgbClr val="00008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2"/>
              </a:buClr>
              <a:buSzPts val="5400"/>
              <a:buFont typeface="Times New Roman"/>
              <a:buNone/>
              <a:defRPr b="1" sz="5400" cap="none">
                <a:solidFill>
                  <a:schemeClr val="accent2"/>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3200"/>
              <a:buNone/>
              <a:defRPr sz="3200">
                <a:solidFill>
                  <a:schemeClr val="dk1"/>
                </a:solidFill>
                <a:latin typeface="Calibri"/>
                <a:ea typeface="Calibri"/>
                <a:cs typeface="Calibri"/>
                <a:sym typeface="Calibri"/>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7" name="Google Shape;27;p17"/>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E75B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2E75B5"/>
                </a:solidFill>
                <a:latin typeface="Calibri"/>
                <a:ea typeface="Calibri"/>
                <a:cs typeface="Calibri"/>
                <a:sym typeface="Calibri"/>
              </a:defRPr>
            </a:lvl1pPr>
            <a:lvl2pPr indent="0" lvl="1" marL="0" algn="r">
              <a:spcBef>
                <a:spcPts val="0"/>
              </a:spcBef>
              <a:buNone/>
              <a:defRPr b="0" i="0" sz="1200" u="none" cap="none" strike="noStrike">
                <a:solidFill>
                  <a:srgbClr val="2E75B5"/>
                </a:solidFill>
                <a:latin typeface="Calibri"/>
                <a:ea typeface="Calibri"/>
                <a:cs typeface="Calibri"/>
                <a:sym typeface="Calibri"/>
              </a:defRPr>
            </a:lvl2pPr>
            <a:lvl3pPr indent="0" lvl="2" marL="0" algn="r">
              <a:spcBef>
                <a:spcPts val="0"/>
              </a:spcBef>
              <a:buNone/>
              <a:defRPr b="0" i="0" sz="1200" u="none" cap="none" strike="noStrike">
                <a:solidFill>
                  <a:srgbClr val="2E75B5"/>
                </a:solidFill>
                <a:latin typeface="Calibri"/>
                <a:ea typeface="Calibri"/>
                <a:cs typeface="Calibri"/>
                <a:sym typeface="Calibri"/>
              </a:defRPr>
            </a:lvl3pPr>
            <a:lvl4pPr indent="0" lvl="3" marL="0" algn="r">
              <a:spcBef>
                <a:spcPts val="0"/>
              </a:spcBef>
              <a:buNone/>
              <a:defRPr b="0" i="0" sz="1200" u="none" cap="none" strike="noStrike">
                <a:solidFill>
                  <a:srgbClr val="2E75B5"/>
                </a:solidFill>
                <a:latin typeface="Calibri"/>
                <a:ea typeface="Calibri"/>
                <a:cs typeface="Calibri"/>
                <a:sym typeface="Calibri"/>
              </a:defRPr>
            </a:lvl4pPr>
            <a:lvl5pPr indent="0" lvl="4" marL="0" algn="r">
              <a:spcBef>
                <a:spcPts val="0"/>
              </a:spcBef>
              <a:buNone/>
              <a:defRPr b="0" i="0" sz="1200" u="none" cap="none" strike="noStrike">
                <a:solidFill>
                  <a:srgbClr val="2E75B5"/>
                </a:solidFill>
                <a:latin typeface="Calibri"/>
                <a:ea typeface="Calibri"/>
                <a:cs typeface="Calibri"/>
                <a:sym typeface="Calibri"/>
              </a:defRPr>
            </a:lvl5pPr>
            <a:lvl6pPr indent="0" lvl="5" marL="0" algn="r">
              <a:spcBef>
                <a:spcPts val="0"/>
              </a:spcBef>
              <a:buNone/>
              <a:defRPr b="0" i="0" sz="1200" u="none" cap="none" strike="noStrike">
                <a:solidFill>
                  <a:srgbClr val="2E75B5"/>
                </a:solidFill>
                <a:latin typeface="Calibri"/>
                <a:ea typeface="Calibri"/>
                <a:cs typeface="Calibri"/>
                <a:sym typeface="Calibri"/>
              </a:defRPr>
            </a:lvl6pPr>
            <a:lvl7pPr indent="0" lvl="6" marL="0" algn="r">
              <a:spcBef>
                <a:spcPts val="0"/>
              </a:spcBef>
              <a:buNone/>
              <a:defRPr b="0" i="0" sz="1200" u="none" cap="none" strike="noStrike">
                <a:solidFill>
                  <a:srgbClr val="2E75B5"/>
                </a:solidFill>
                <a:latin typeface="Calibri"/>
                <a:ea typeface="Calibri"/>
                <a:cs typeface="Calibri"/>
                <a:sym typeface="Calibri"/>
              </a:defRPr>
            </a:lvl7pPr>
            <a:lvl8pPr indent="0" lvl="7" marL="0" algn="r">
              <a:spcBef>
                <a:spcPts val="0"/>
              </a:spcBef>
              <a:buNone/>
              <a:defRPr b="0" i="0" sz="1200" u="none" cap="none" strike="noStrike">
                <a:solidFill>
                  <a:srgbClr val="2E75B5"/>
                </a:solidFill>
                <a:latin typeface="Calibri"/>
                <a:ea typeface="Calibri"/>
                <a:cs typeface="Calibri"/>
                <a:sym typeface="Calibri"/>
              </a:defRPr>
            </a:lvl8pPr>
            <a:lvl9pPr indent="0" lvl="8" marL="0" algn="r">
              <a:spcBef>
                <a:spcPts val="0"/>
              </a:spcBef>
              <a:buNone/>
              <a:defRPr b="0" i="0" sz="1200" u="none" cap="none" strike="noStrike">
                <a:solidFill>
                  <a:srgbClr val="2E75B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30" name="Google Shape;30;p17"/>
          <p:cNvGrpSpPr/>
          <p:nvPr/>
        </p:nvGrpSpPr>
        <p:grpSpPr>
          <a:xfrm>
            <a:off x="0" y="837288"/>
            <a:ext cx="12192000" cy="70982"/>
            <a:chOff x="838200" y="1349257"/>
            <a:chExt cx="9144000" cy="76200"/>
          </a:xfrm>
        </p:grpSpPr>
        <p:sp>
          <p:nvSpPr>
            <p:cNvPr id="31" name="Google Shape;31;p17"/>
            <p:cNvSpPr/>
            <p:nvPr/>
          </p:nvSpPr>
          <p:spPr>
            <a:xfrm>
              <a:off x="838200" y="1349257"/>
              <a:ext cx="4572000" cy="76200"/>
            </a:xfrm>
            <a:prstGeom prst="rect">
              <a:avLst/>
            </a:prstGeom>
            <a:gradFill>
              <a:gsLst>
                <a:gs pos="0">
                  <a:srgbClr val="FF8200"/>
                </a:gs>
                <a:gs pos="10001">
                  <a:srgbClr val="FF0000"/>
                </a:gs>
                <a:gs pos="35001">
                  <a:srgbClr val="BA0066"/>
                </a:gs>
                <a:gs pos="70000">
                  <a:srgbClr val="66008F"/>
                </a:gs>
                <a:gs pos="100000">
                  <a:srgbClr val="00008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32" name="Google Shape;32;p17"/>
            <p:cNvSpPr/>
            <p:nvPr/>
          </p:nvSpPr>
          <p:spPr>
            <a:xfrm>
              <a:off x="5410200" y="1349257"/>
              <a:ext cx="4572000" cy="76200"/>
            </a:xfrm>
            <a:prstGeom prst="rect">
              <a:avLst/>
            </a:prstGeom>
            <a:gradFill>
              <a:gsLst>
                <a:gs pos="0">
                  <a:srgbClr val="00008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3" name="Shape 33"/>
        <p:cNvGrpSpPr/>
        <p:nvPr/>
      </p:nvGrpSpPr>
      <p:grpSpPr>
        <a:xfrm>
          <a:off x="0" y="0"/>
          <a:ext cx="0" cy="0"/>
          <a:chOff x="0" y="0"/>
          <a:chExt cx="0" cy="0"/>
        </a:xfrm>
      </p:grpSpPr>
      <p:sp>
        <p:nvSpPr>
          <p:cNvPr id="34" name="Google Shape;34;p18"/>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lvl1pPr indent="-361950" lvl="0" marL="457200" marR="0" algn="l">
              <a:lnSpc>
                <a:spcPct val="100000"/>
              </a:lnSpc>
              <a:spcBef>
                <a:spcPts val="560"/>
              </a:spcBef>
              <a:spcAft>
                <a:spcPts val="0"/>
              </a:spcAft>
              <a:buClr>
                <a:srgbClr val="0033CC"/>
              </a:buClr>
              <a:buSzPts val="2100"/>
              <a:buFont typeface="Arial"/>
              <a:buChar char="●"/>
              <a:defRPr/>
            </a:lvl1pPr>
            <a:lvl2pPr indent="-327660" lvl="1" marL="914400" marR="0" algn="l">
              <a:lnSpc>
                <a:spcPct val="100000"/>
              </a:lnSpc>
              <a:spcBef>
                <a:spcPts val="480"/>
              </a:spcBef>
              <a:spcAft>
                <a:spcPts val="0"/>
              </a:spcAft>
              <a:buClr>
                <a:srgbClr val="CC0000"/>
              </a:buClr>
              <a:buSzPts val="1560"/>
              <a:buFont typeface="Arial"/>
              <a:buChar char="●"/>
              <a:defRPr/>
            </a:lvl2pPr>
            <a:lvl3pPr indent="-311150" lvl="2" marL="1371600" marR="0" algn="l">
              <a:lnSpc>
                <a:spcPct val="100000"/>
              </a:lnSpc>
              <a:spcBef>
                <a:spcPts val="400"/>
              </a:spcBef>
              <a:spcAft>
                <a:spcPts val="0"/>
              </a:spcAft>
              <a:buClr>
                <a:srgbClr val="0033CC"/>
              </a:buClr>
              <a:buSzPts val="1300"/>
              <a:buFont typeface="Arial"/>
              <a:buChar char="●"/>
              <a:defRPr/>
            </a:lvl3pPr>
            <a:lvl4pPr indent="-302894" lvl="3" marL="1828800" marR="0" algn="l">
              <a:lnSpc>
                <a:spcPct val="100000"/>
              </a:lnSpc>
              <a:spcBef>
                <a:spcPts val="360"/>
              </a:spcBef>
              <a:spcAft>
                <a:spcPts val="0"/>
              </a:spcAft>
              <a:buClr>
                <a:srgbClr val="0033CC"/>
              </a:buClr>
              <a:buSzPts val="1170"/>
              <a:buFont typeface="Arial"/>
              <a:buChar char="●"/>
              <a:defRPr/>
            </a:lvl4pPr>
            <a:lvl5pPr indent="-342900" lvl="4" marL="2286000" marR="0" algn="l">
              <a:lnSpc>
                <a:spcPct val="100000"/>
              </a:lnSpc>
              <a:spcBef>
                <a:spcPts val="360"/>
              </a:spcBef>
              <a:spcAft>
                <a:spcPts val="0"/>
              </a:spcAft>
              <a:buClr>
                <a:srgbClr val="000000"/>
              </a:buClr>
              <a:buSzPts val="1800"/>
              <a:buFont typeface="Calibri"/>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8"/>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E75B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2E75B5"/>
                </a:solidFill>
                <a:latin typeface="Calibri"/>
                <a:ea typeface="Calibri"/>
                <a:cs typeface="Calibri"/>
                <a:sym typeface="Calibri"/>
              </a:defRPr>
            </a:lvl1pPr>
            <a:lvl2pPr indent="0" lvl="1" marL="0" algn="r">
              <a:spcBef>
                <a:spcPts val="0"/>
              </a:spcBef>
              <a:buNone/>
              <a:defRPr b="0" i="0" sz="1200" u="none" cap="none" strike="noStrike">
                <a:solidFill>
                  <a:srgbClr val="2E75B5"/>
                </a:solidFill>
                <a:latin typeface="Calibri"/>
                <a:ea typeface="Calibri"/>
                <a:cs typeface="Calibri"/>
                <a:sym typeface="Calibri"/>
              </a:defRPr>
            </a:lvl2pPr>
            <a:lvl3pPr indent="0" lvl="2" marL="0" algn="r">
              <a:spcBef>
                <a:spcPts val="0"/>
              </a:spcBef>
              <a:buNone/>
              <a:defRPr b="0" i="0" sz="1200" u="none" cap="none" strike="noStrike">
                <a:solidFill>
                  <a:srgbClr val="2E75B5"/>
                </a:solidFill>
                <a:latin typeface="Calibri"/>
                <a:ea typeface="Calibri"/>
                <a:cs typeface="Calibri"/>
                <a:sym typeface="Calibri"/>
              </a:defRPr>
            </a:lvl3pPr>
            <a:lvl4pPr indent="0" lvl="3" marL="0" algn="r">
              <a:spcBef>
                <a:spcPts val="0"/>
              </a:spcBef>
              <a:buNone/>
              <a:defRPr b="0" i="0" sz="1200" u="none" cap="none" strike="noStrike">
                <a:solidFill>
                  <a:srgbClr val="2E75B5"/>
                </a:solidFill>
                <a:latin typeface="Calibri"/>
                <a:ea typeface="Calibri"/>
                <a:cs typeface="Calibri"/>
                <a:sym typeface="Calibri"/>
              </a:defRPr>
            </a:lvl4pPr>
            <a:lvl5pPr indent="0" lvl="4" marL="0" algn="r">
              <a:spcBef>
                <a:spcPts val="0"/>
              </a:spcBef>
              <a:buNone/>
              <a:defRPr b="0" i="0" sz="1200" u="none" cap="none" strike="noStrike">
                <a:solidFill>
                  <a:srgbClr val="2E75B5"/>
                </a:solidFill>
                <a:latin typeface="Calibri"/>
                <a:ea typeface="Calibri"/>
                <a:cs typeface="Calibri"/>
                <a:sym typeface="Calibri"/>
              </a:defRPr>
            </a:lvl5pPr>
            <a:lvl6pPr indent="0" lvl="5" marL="0" algn="r">
              <a:spcBef>
                <a:spcPts val="0"/>
              </a:spcBef>
              <a:buNone/>
              <a:defRPr b="0" i="0" sz="1200" u="none" cap="none" strike="noStrike">
                <a:solidFill>
                  <a:srgbClr val="2E75B5"/>
                </a:solidFill>
                <a:latin typeface="Calibri"/>
                <a:ea typeface="Calibri"/>
                <a:cs typeface="Calibri"/>
                <a:sym typeface="Calibri"/>
              </a:defRPr>
            </a:lvl6pPr>
            <a:lvl7pPr indent="0" lvl="6" marL="0" algn="r">
              <a:spcBef>
                <a:spcPts val="0"/>
              </a:spcBef>
              <a:buNone/>
              <a:defRPr b="0" i="0" sz="1200" u="none" cap="none" strike="noStrike">
                <a:solidFill>
                  <a:srgbClr val="2E75B5"/>
                </a:solidFill>
                <a:latin typeface="Calibri"/>
                <a:ea typeface="Calibri"/>
                <a:cs typeface="Calibri"/>
                <a:sym typeface="Calibri"/>
              </a:defRPr>
            </a:lvl7pPr>
            <a:lvl8pPr indent="0" lvl="7" marL="0" algn="r">
              <a:spcBef>
                <a:spcPts val="0"/>
              </a:spcBef>
              <a:buNone/>
              <a:defRPr b="0" i="0" sz="1200" u="none" cap="none" strike="noStrike">
                <a:solidFill>
                  <a:srgbClr val="2E75B5"/>
                </a:solidFill>
                <a:latin typeface="Calibri"/>
                <a:ea typeface="Calibri"/>
                <a:cs typeface="Calibri"/>
                <a:sym typeface="Calibri"/>
              </a:defRPr>
            </a:lvl8pPr>
            <a:lvl9pPr indent="0" lvl="8" marL="0" algn="r">
              <a:spcBef>
                <a:spcPts val="0"/>
              </a:spcBef>
              <a:buNone/>
              <a:defRPr b="0" i="0" sz="1200" u="none" cap="none" strike="noStrike">
                <a:solidFill>
                  <a:srgbClr val="2E75B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18"/>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2"/>
              </a:buClr>
              <a:buSzPts val="4000"/>
              <a:buFont typeface="Times New Roman"/>
              <a:buNone/>
              <a:defRPr b="1" sz="4000">
                <a:solidFill>
                  <a:schemeClr val="accent2"/>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39" name="Google Shape;39;p18"/>
          <p:cNvGrpSpPr/>
          <p:nvPr/>
        </p:nvGrpSpPr>
        <p:grpSpPr>
          <a:xfrm>
            <a:off x="0" y="837288"/>
            <a:ext cx="12192000" cy="70982"/>
            <a:chOff x="838200" y="1349257"/>
            <a:chExt cx="9144000" cy="76200"/>
          </a:xfrm>
        </p:grpSpPr>
        <p:sp>
          <p:nvSpPr>
            <p:cNvPr id="40" name="Google Shape;40;p18"/>
            <p:cNvSpPr/>
            <p:nvPr/>
          </p:nvSpPr>
          <p:spPr>
            <a:xfrm>
              <a:off x="838200" y="1349257"/>
              <a:ext cx="4572000" cy="76200"/>
            </a:xfrm>
            <a:prstGeom prst="rect">
              <a:avLst/>
            </a:prstGeom>
            <a:gradFill>
              <a:gsLst>
                <a:gs pos="0">
                  <a:srgbClr val="FF8200"/>
                </a:gs>
                <a:gs pos="10001">
                  <a:srgbClr val="FF0000"/>
                </a:gs>
                <a:gs pos="35001">
                  <a:srgbClr val="BA0066"/>
                </a:gs>
                <a:gs pos="70000">
                  <a:srgbClr val="66008F"/>
                </a:gs>
                <a:gs pos="100000">
                  <a:srgbClr val="00008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41" name="Google Shape;41;p18"/>
            <p:cNvSpPr/>
            <p:nvPr/>
          </p:nvSpPr>
          <p:spPr>
            <a:xfrm>
              <a:off x="5410200" y="1349257"/>
              <a:ext cx="4572000" cy="76200"/>
            </a:xfrm>
            <a:prstGeom prst="rect">
              <a:avLst/>
            </a:prstGeom>
            <a:gradFill>
              <a:gsLst>
                <a:gs pos="0">
                  <a:srgbClr val="00008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9"/>
          <p:cNvSpPr txBox="1"/>
          <p:nvPr>
            <p:ph idx="1" type="body"/>
          </p:nvPr>
        </p:nvSpPr>
        <p:spPr>
          <a:xfrm>
            <a:off x="838200" y="1347537"/>
            <a:ext cx="5181600" cy="4829426"/>
          </a:xfrm>
          <a:prstGeom prst="rect">
            <a:avLst/>
          </a:prstGeom>
          <a:noFill/>
          <a:ln>
            <a:noFill/>
          </a:ln>
        </p:spPr>
        <p:txBody>
          <a:bodyPr anchorCtr="0" anchor="t" bIns="45700" lIns="91425" spcFirstLastPara="1" rIns="91425" wrap="square" tIns="45700">
            <a:normAutofit/>
          </a:bodyPr>
          <a:lstStyle>
            <a:lvl1pPr indent="-361950" lvl="0" marL="457200" marR="0" algn="l">
              <a:lnSpc>
                <a:spcPct val="100000"/>
              </a:lnSpc>
              <a:spcBef>
                <a:spcPts val="560"/>
              </a:spcBef>
              <a:spcAft>
                <a:spcPts val="0"/>
              </a:spcAft>
              <a:buClr>
                <a:srgbClr val="0033CC"/>
              </a:buClr>
              <a:buSzPts val="2100"/>
              <a:buFont typeface="Arial"/>
              <a:buChar char="●"/>
              <a:defRPr/>
            </a:lvl1pPr>
            <a:lvl2pPr indent="-327660" lvl="1" marL="914400" marR="0" algn="l">
              <a:lnSpc>
                <a:spcPct val="100000"/>
              </a:lnSpc>
              <a:spcBef>
                <a:spcPts val="480"/>
              </a:spcBef>
              <a:spcAft>
                <a:spcPts val="0"/>
              </a:spcAft>
              <a:buClr>
                <a:srgbClr val="CC0000"/>
              </a:buClr>
              <a:buSzPts val="1560"/>
              <a:buFont typeface="Arial"/>
              <a:buChar char="●"/>
              <a:defRPr/>
            </a:lvl2pPr>
            <a:lvl3pPr indent="-311150" lvl="2" marL="1371600" marR="0" algn="l">
              <a:lnSpc>
                <a:spcPct val="100000"/>
              </a:lnSpc>
              <a:spcBef>
                <a:spcPts val="400"/>
              </a:spcBef>
              <a:spcAft>
                <a:spcPts val="0"/>
              </a:spcAft>
              <a:buClr>
                <a:srgbClr val="0033CC"/>
              </a:buClr>
              <a:buSzPts val="1300"/>
              <a:buFont typeface="Arial"/>
              <a:buChar char="●"/>
              <a:defRPr/>
            </a:lvl3pPr>
            <a:lvl4pPr indent="-302894" lvl="3" marL="1828800" marR="0" algn="l">
              <a:lnSpc>
                <a:spcPct val="100000"/>
              </a:lnSpc>
              <a:spcBef>
                <a:spcPts val="360"/>
              </a:spcBef>
              <a:spcAft>
                <a:spcPts val="0"/>
              </a:spcAft>
              <a:buClr>
                <a:srgbClr val="0033CC"/>
              </a:buClr>
              <a:buSzPts val="1170"/>
              <a:buFont typeface="Arial"/>
              <a:buChar char="●"/>
              <a:defRPr/>
            </a:lvl4pPr>
            <a:lvl5pPr indent="-342900" lvl="4" marL="2286000" marR="0" algn="l">
              <a:lnSpc>
                <a:spcPct val="100000"/>
              </a:lnSpc>
              <a:spcBef>
                <a:spcPts val="360"/>
              </a:spcBef>
              <a:spcAft>
                <a:spcPts val="0"/>
              </a:spcAft>
              <a:buClr>
                <a:srgbClr val="000000"/>
              </a:buClr>
              <a:buSzPts val="1800"/>
              <a:buFont typeface="Calibri"/>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9"/>
          <p:cNvSpPr txBox="1"/>
          <p:nvPr>
            <p:ph idx="2" type="body"/>
          </p:nvPr>
        </p:nvSpPr>
        <p:spPr>
          <a:xfrm>
            <a:off x="6172200" y="1347537"/>
            <a:ext cx="5181600" cy="4829426"/>
          </a:xfrm>
          <a:prstGeom prst="rect">
            <a:avLst/>
          </a:prstGeom>
          <a:noFill/>
          <a:ln>
            <a:noFill/>
          </a:ln>
        </p:spPr>
        <p:txBody>
          <a:bodyPr anchorCtr="0" anchor="t" bIns="45700" lIns="91425" spcFirstLastPara="1" rIns="91425" wrap="square" tIns="45700">
            <a:normAutofit/>
          </a:bodyPr>
          <a:lstStyle>
            <a:lvl1pPr indent="-361950" lvl="0" marL="457200" marR="0" algn="l">
              <a:lnSpc>
                <a:spcPct val="100000"/>
              </a:lnSpc>
              <a:spcBef>
                <a:spcPts val="560"/>
              </a:spcBef>
              <a:spcAft>
                <a:spcPts val="0"/>
              </a:spcAft>
              <a:buClr>
                <a:srgbClr val="0033CC"/>
              </a:buClr>
              <a:buSzPts val="2100"/>
              <a:buFont typeface="Arial"/>
              <a:buChar char="●"/>
              <a:defRPr/>
            </a:lvl1pPr>
            <a:lvl2pPr indent="-327660" lvl="1" marL="914400" marR="0" algn="l">
              <a:lnSpc>
                <a:spcPct val="100000"/>
              </a:lnSpc>
              <a:spcBef>
                <a:spcPts val="480"/>
              </a:spcBef>
              <a:spcAft>
                <a:spcPts val="0"/>
              </a:spcAft>
              <a:buClr>
                <a:srgbClr val="CC0000"/>
              </a:buClr>
              <a:buSzPts val="1560"/>
              <a:buFont typeface="Arial"/>
              <a:buChar char="●"/>
              <a:defRPr/>
            </a:lvl2pPr>
            <a:lvl3pPr indent="-311150" lvl="2" marL="1371600" marR="0" algn="l">
              <a:lnSpc>
                <a:spcPct val="100000"/>
              </a:lnSpc>
              <a:spcBef>
                <a:spcPts val="400"/>
              </a:spcBef>
              <a:spcAft>
                <a:spcPts val="0"/>
              </a:spcAft>
              <a:buClr>
                <a:srgbClr val="0033CC"/>
              </a:buClr>
              <a:buSzPts val="1300"/>
              <a:buFont typeface="Arial"/>
              <a:buChar char="●"/>
              <a:defRPr/>
            </a:lvl3pPr>
            <a:lvl4pPr indent="-302894" lvl="3" marL="1828800" marR="0" algn="l">
              <a:lnSpc>
                <a:spcPct val="100000"/>
              </a:lnSpc>
              <a:spcBef>
                <a:spcPts val="360"/>
              </a:spcBef>
              <a:spcAft>
                <a:spcPts val="0"/>
              </a:spcAft>
              <a:buClr>
                <a:srgbClr val="0033CC"/>
              </a:buClr>
              <a:buSzPts val="1170"/>
              <a:buFont typeface="Arial"/>
              <a:buChar char="●"/>
              <a:defRPr/>
            </a:lvl4pPr>
            <a:lvl5pPr indent="-342900" lvl="4" marL="2286000" marR="0" algn="l">
              <a:lnSpc>
                <a:spcPct val="100000"/>
              </a:lnSpc>
              <a:spcBef>
                <a:spcPts val="360"/>
              </a:spcBef>
              <a:spcAft>
                <a:spcPts val="0"/>
              </a:spcAft>
              <a:buClr>
                <a:srgbClr val="000000"/>
              </a:buClr>
              <a:buSzPts val="1800"/>
              <a:buFont typeface="Calibri"/>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9"/>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E75B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9"/>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9"/>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2E75B5"/>
                </a:solidFill>
                <a:latin typeface="Calibri"/>
                <a:ea typeface="Calibri"/>
                <a:cs typeface="Calibri"/>
                <a:sym typeface="Calibri"/>
              </a:defRPr>
            </a:lvl1pPr>
            <a:lvl2pPr indent="0" lvl="1" marL="0" algn="r">
              <a:spcBef>
                <a:spcPts val="0"/>
              </a:spcBef>
              <a:buNone/>
              <a:defRPr b="0" i="0" sz="1200" u="none" cap="none" strike="noStrike">
                <a:solidFill>
                  <a:srgbClr val="2E75B5"/>
                </a:solidFill>
                <a:latin typeface="Calibri"/>
                <a:ea typeface="Calibri"/>
                <a:cs typeface="Calibri"/>
                <a:sym typeface="Calibri"/>
              </a:defRPr>
            </a:lvl2pPr>
            <a:lvl3pPr indent="0" lvl="2" marL="0" algn="r">
              <a:spcBef>
                <a:spcPts val="0"/>
              </a:spcBef>
              <a:buNone/>
              <a:defRPr b="0" i="0" sz="1200" u="none" cap="none" strike="noStrike">
                <a:solidFill>
                  <a:srgbClr val="2E75B5"/>
                </a:solidFill>
                <a:latin typeface="Calibri"/>
                <a:ea typeface="Calibri"/>
                <a:cs typeface="Calibri"/>
                <a:sym typeface="Calibri"/>
              </a:defRPr>
            </a:lvl3pPr>
            <a:lvl4pPr indent="0" lvl="3" marL="0" algn="r">
              <a:spcBef>
                <a:spcPts val="0"/>
              </a:spcBef>
              <a:buNone/>
              <a:defRPr b="0" i="0" sz="1200" u="none" cap="none" strike="noStrike">
                <a:solidFill>
                  <a:srgbClr val="2E75B5"/>
                </a:solidFill>
                <a:latin typeface="Calibri"/>
                <a:ea typeface="Calibri"/>
                <a:cs typeface="Calibri"/>
                <a:sym typeface="Calibri"/>
              </a:defRPr>
            </a:lvl4pPr>
            <a:lvl5pPr indent="0" lvl="4" marL="0" algn="r">
              <a:spcBef>
                <a:spcPts val="0"/>
              </a:spcBef>
              <a:buNone/>
              <a:defRPr b="0" i="0" sz="1200" u="none" cap="none" strike="noStrike">
                <a:solidFill>
                  <a:srgbClr val="2E75B5"/>
                </a:solidFill>
                <a:latin typeface="Calibri"/>
                <a:ea typeface="Calibri"/>
                <a:cs typeface="Calibri"/>
                <a:sym typeface="Calibri"/>
              </a:defRPr>
            </a:lvl5pPr>
            <a:lvl6pPr indent="0" lvl="5" marL="0" algn="r">
              <a:spcBef>
                <a:spcPts val="0"/>
              </a:spcBef>
              <a:buNone/>
              <a:defRPr b="0" i="0" sz="1200" u="none" cap="none" strike="noStrike">
                <a:solidFill>
                  <a:srgbClr val="2E75B5"/>
                </a:solidFill>
                <a:latin typeface="Calibri"/>
                <a:ea typeface="Calibri"/>
                <a:cs typeface="Calibri"/>
                <a:sym typeface="Calibri"/>
              </a:defRPr>
            </a:lvl6pPr>
            <a:lvl7pPr indent="0" lvl="6" marL="0" algn="r">
              <a:spcBef>
                <a:spcPts val="0"/>
              </a:spcBef>
              <a:buNone/>
              <a:defRPr b="0" i="0" sz="1200" u="none" cap="none" strike="noStrike">
                <a:solidFill>
                  <a:srgbClr val="2E75B5"/>
                </a:solidFill>
                <a:latin typeface="Calibri"/>
                <a:ea typeface="Calibri"/>
                <a:cs typeface="Calibri"/>
                <a:sym typeface="Calibri"/>
              </a:defRPr>
            </a:lvl7pPr>
            <a:lvl8pPr indent="0" lvl="7" marL="0" algn="r">
              <a:spcBef>
                <a:spcPts val="0"/>
              </a:spcBef>
              <a:buNone/>
              <a:defRPr b="0" i="0" sz="1200" u="none" cap="none" strike="noStrike">
                <a:solidFill>
                  <a:srgbClr val="2E75B5"/>
                </a:solidFill>
                <a:latin typeface="Calibri"/>
                <a:ea typeface="Calibri"/>
                <a:cs typeface="Calibri"/>
                <a:sym typeface="Calibri"/>
              </a:defRPr>
            </a:lvl8pPr>
            <a:lvl9pPr indent="0" lvl="8" marL="0" algn="r">
              <a:spcBef>
                <a:spcPts val="0"/>
              </a:spcBef>
              <a:buNone/>
              <a:defRPr b="0" i="0" sz="1200" u="none" cap="none" strike="noStrike">
                <a:solidFill>
                  <a:srgbClr val="2E75B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19"/>
          <p:cNvSpPr txBox="1"/>
          <p:nvPr>
            <p:ph type="title"/>
          </p:nvPr>
        </p:nvSpPr>
        <p:spPr>
          <a:xfrm>
            <a:off x="838200" y="365126"/>
            <a:ext cx="10515600" cy="38765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2"/>
              </a:buClr>
              <a:buSzPts val="4000"/>
              <a:buFont typeface="Times New Roman"/>
              <a:buNone/>
              <a:defRPr b="1" sz="4000">
                <a:solidFill>
                  <a:schemeClr val="accent2"/>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49" name="Google Shape;49;p19"/>
          <p:cNvGrpSpPr/>
          <p:nvPr/>
        </p:nvGrpSpPr>
        <p:grpSpPr>
          <a:xfrm>
            <a:off x="0" y="837288"/>
            <a:ext cx="12192000" cy="70982"/>
            <a:chOff x="838200" y="1349257"/>
            <a:chExt cx="9144000" cy="76200"/>
          </a:xfrm>
        </p:grpSpPr>
        <p:sp>
          <p:nvSpPr>
            <p:cNvPr id="50" name="Google Shape;50;p19"/>
            <p:cNvSpPr/>
            <p:nvPr/>
          </p:nvSpPr>
          <p:spPr>
            <a:xfrm>
              <a:off x="838200" y="1349257"/>
              <a:ext cx="4572000" cy="76200"/>
            </a:xfrm>
            <a:prstGeom prst="rect">
              <a:avLst/>
            </a:prstGeom>
            <a:gradFill>
              <a:gsLst>
                <a:gs pos="0">
                  <a:srgbClr val="FF8200"/>
                </a:gs>
                <a:gs pos="10001">
                  <a:srgbClr val="FF0000"/>
                </a:gs>
                <a:gs pos="35001">
                  <a:srgbClr val="BA0066"/>
                </a:gs>
                <a:gs pos="70000">
                  <a:srgbClr val="66008F"/>
                </a:gs>
                <a:gs pos="100000">
                  <a:srgbClr val="00008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51" name="Google Shape;51;p19"/>
            <p:cNvSpPr/>
            <p:nvPr/>
          </p:nvSpPr>
          <p:spPr>
            <a:xfrm>
              <a:off x="5410200" y="1349257"/>
              <a:ext cx="4572000" cy="76200"/>
            </a:xfrm>
            <a:prstGeom prst="rect">
              <a:avLst/>
            </a:prstGeom>
            <a:gradFill>
              <a:gsLst>
                <a:gs pos="0">
                  <a:srgbClr val="00008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2" name="Shape 52"/>
        <p:cNvGrpSpPr/>
        <p:nvPr/>
      </p:nvGrpSpPr>
      <p:grpSpPr>
        <a:xfrm>
          <a:off x="0" y="0"/>
          <a:ext cx="0" cy="0"/>
          <a:chOff x="0" y="0"/>
          <a:chExt cx="0" cy="0"/>
        </a:xfrm>
      </p:grpSpPr>
      <p:sp>
        <p:nvSpPr>
          <p:cNvPr id="53" name="Google Shape;53;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61950" lvl="0" marL="457200" marR="0" algn="l">
              <a:lnSpc>
                <a:spcPct val="100000"/>
              </a:lnSpc>
              <a:spcBef>
                <a:spcPts val="560"/>
              </a:spcBef>
              <a:spcAft>
                <a:spcPts val="0"/>
              </a:spcAft>
              <a:buClr>
                <a:srgbClr val="0033CC"/>
              </a:buClr>
              <a:buSzPts val="2100"/>
              <a:buFont typeface="Arial"/>
              <a:buChar char="●"/>
              <a:defRPr/>
            </a:lvl1pPr>
            <a:lvl2pPr indent="-327660" lvl="1" marL="914400" marR="0" algn="l">
              <a:lnSpc>
                <a:spcPct val="100000"/>
              </a:lnSpc>
              <a:spcBef>
                <a:spcPts val="480"/>
              </a:spcBef>
              <a:spcAft>
                <a:spcPts val="0"/>
              </a:spcAft>
              <a:buClr>
                <a:srgbClr val="CC0000"/>
              </a:buClr>
              <a:buSzPts val="1560"/>
              <a:buFont typeface="Arial"/>
              <a:buChar char="●"/>
              <a:defRPr/>
            </a:lvl2pPr>
            <a:lvl3pPr indent="-311150" lvl="2" marL="1371600" marR="0" algn="l">
              <a:lnSpc>
                <a:spcPct val="100000"/>
              </a:lnSpc>
              <a:spcBef>
                <a:spcPts val="400"/>
              </a:spcBef>
              <a:spcAft>
                <a:spcPts val="0"/>
              </a:spcAft>
              <a:buClr>
                <a:srgbClr val="0033CC"/>
              </a:buClr>
              <a:buSzPts val="1300"/>
              <a:buFont typeface="Arial"/>
              <a:buChar char="●"/>
              <a:defRPr/>
            </a:lvl3pPr>
            <a:lvl4pPr indent="-302894" lvl="3" marL="1828800" marR="0" algn="l">
              <a:lnSpc>
                <a:spcPct val="100000"/>
              </a:lnSpc>
              <a:spcBef>
                <a:spcPts val="360"/>
              </a:spcBef>
              <a:spcAft>
                <a:spcPts val="0"/>
              </a:spcAft>
              <a:buClr>
                <a:srgbClr val="0033CC"/>
              </a:buClr>
              <a:buSzPts val="1170"/>
              <a:buFont typeface="Arial"/>
              <a:buChar char="●"/>
              <a:defRPr/>
            </a:lvl4pPr>
            <a:lvl5pPr indent="-342900" lvl="4" marL="2286000" marR="0" algn="l">
              <a:lnSpc>
                <a:spcPct val="100000"/>
              </a:lnSpc>
              <a:spcBef>
                <a:spcPts val="360"/>
              </a:spcBef>
              <a:spcAft>
                <a:spcPts val="0"/>
              </a:spcAft>
              <a:buClr>
                <a:srgbClr val="000000"/>
              </a:buClr>
              <a:buSzPts val="1800"/>
              <a:buFont typeface="Calibri"/>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61950" lvl="0" marL="457200" marR="0" algn="l">
              <a:lnSpc>
                <a:spcPct val="100000"/>
              </a:lnSpc>
              <a:spcBef>
                <a:spcPts val="560"/>
              </a:spcBef>
              <a:spcAft>
                <a:spcPts val="0"/>
              </a:spcAft>
              <a:buClr>
                <a:srgbClr val="0033CC"/>
              </a:buClr>
              <a:buSzPts val="2100"/>
              <a:buFont typeface="Arial"/>
              <a:buChar char="●"/>
              <a:defRPr/>
            </a:lvl1pPr>
            <a:lvl2pPr indent="-327660" lvl="1" marL="914400" marR="0" algn="l">
              <a:lnSpc>
                <a:spcPct val="100000"/>
              </a:lnSpc>
              <a:spcBef>
                <a:spcPts val="480"/>
              </a:spcBef>
              <a:spcAft>
                <a:spcPts val="0"/>
              </a:spcAft>
              <a:buClr>
                <a:srgbClr val="CC0000"/>
              </a:buClr>
              <a:buSzPts val="1560"/>
              <a:buFont typeface="Arial"/>
              <a:buChar char="●"/>
              <a:defRPr/>
            </a:lvl2pPr>
            <a:lvl3pPr indent="-311150" lvl="2" marL="1371600" marR="0" algn="l">
              <a:lnSpc>
                <a:spcPct val="100000"/>
              </a:lnSpc>
              <a:spcBef>
                <a:spcPts val="400"/>
              </a:spcBef>
              <a:spcAft>
                <a:spcPts val="0"/>
              </a:spcAft>
              <a:buClr>
                <a:srgbClr val="0033CC"/>
              </a:buClr>
              <a:buSzPts val="1300"/>
              <a:buFont typeface="Arial"/>
              <a:buChar char="●"/>
              <a:defRPr/>
            </a:lvl3pPr>
            <a:lvl4pPr indent="-302894" lvl="3" marL="1828800" marR="0" algn="l">
              <a:lnSpc>
                <a:spcPct val="100000"/>
              </a:lnSpc>
              <a:spcBef>
                <a:spcPts val="360"/>
              </a:spcBef>
              <a:spcAft>
                <a:spcPts val="0"/>
              </a:spcAft>
              <a:buClr>
                <a:srgbClr val="0033CC"/>
              </a:buClr>
              <a:buSzPts val="1170"/>
              <a:buFont typeface="Arial"/>
              <a:buChar char="●"/>
              <a:defRPr/>
            </a:lvl4pPr>
            <a:lvl5pPr indent="-342900" lvl="4" marL="2286000" marR="0" algn="l">
              <a:lnSpc>
                <a:spcPct val="100000"/>
              </a:lnSpc>
              <a:spcBef>
                <a:spcPts val="360"/>
              </a:spcBef>
              <a:spcAft>
                <a:spcPts val="0"/>
              </a:spcAft>
              <a:buClr>
                <a:srgbClr val="000000"/>
              </a:buClr>
              <a:buSzPts val="1800"/>
              <a:buFont typeface="Calibri"/>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20"/>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E75B5"/>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accen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2E75B5"/>
                </a:solidFill>
                <a:latin typeface="Calibri"/>
                <a:ea typeface="Calibri"/>
                <a:cs typeface="Calibri"/>
                <a:sym typeface="Calibri"/>
              </a:defRPr>
            </a:lvl1pPr>
            <a:lvl2pPr indent="0" lvl="1" marL="0" algn="r">
              <a:spcBef>
                <a:spcPts val="0"/>
              </a:spcBef>
              <a:buNone/>
              <a:defRPr b="0" i="0" sz="1200" u="none" cap="none" strike="noStrike">
                <a:solidFill>
                  <a:srgbClr val="2E75B5"/>
                </a:solidFill>
                <a:latin typeface="Calibri"/>
                <a:ea typeface="Calibri"/>
                <a:cs typeface="Calibri"/>
                <a:sym typeface="Calibri"/>
              </a:defRPr>
            </a:lvl2pPr>
            <a:lvl3pPr indent="0" lvl="2" marL="0" algn="r">
              <a:spcBef>
                <a:spcPts val="0"/>
              </a:spcBef>
              <a:buNone/>
              <a:defRPr b="0" i="0" sz="1200" u="none" cap="none" strike="noStrike">
                <a:solidFill>
                  <a:srgbClr val="2E75B5"/>
                </a:solidFill>
                <a:latin typeface="Calibri"/>
                <a:ea typeface="Calibri"/>
                <a:cs typeface="Calibri"/>
                <a:sym typeface="Calibri"/>
              </a:defRPr>
            </a:lvl3pPr>
            <a:lvl4pPr indent="0" lvl="3" marL="0" algn="r">
              <a:spcBef>
                <a:spcPts val="0"/>
              </a:spcBef>
              <a:buNone/>
              <a:defRPr b="0" i="0" sz="1200" u="none" cap="none" strike="noStrike">
                <a:solidFill>
                  <a:srgbClr val="2E75B5"/>
                </a:solidFill>
                <a:latin typeface="Calibri"/>
                <a:ea typeface="Calibri"/>
                <a:cs typeface="Calibri"/>
                <a:sym typeface="Calibri"/>
              </a:defRPr>
            </a:lvl4pPr>
            <a:lvl5pPr indent="0" lvl="4" marL="0" algn="r">
              <a:spcBef>
                <a:spcPts val="0"/>
              </a:spcBef>
              <a:buNone/>
              <a:defRPr b="0" i="0" sz="1200" u="none" cap="none" strike="noStrike">
                <a:solidFill>
                  <a:srgbClr val="2E75B5"/>
                </a:solidFill>
                <a:latin typeface="Calibri"/>
                <a:ea typeface="Calibri"/>
                <a:cs typeface="Calibri"/>
                <a:sym typeface="Calibri"/>
              </a:defRPr>
            </a:lvl5pPr>
            <a:lvl6pPr indent="0" lvl="5" marL="0" algn="r">
              <a:spcBef>
                <a:spcPts val="0"/>
              </a:spcBef>
              <a:buNone/>
              <a:defRPr b="0" i="0" sz="1200" u="none" cap="none" strike="noStrike">
                <a:solidFill>
                  <a:srgbClr val="2E75B5"/>
                </a:solidFill>
                <a:latin typeface="Calibri"/>
                <a:ea typeface="Calibri"/>
                <a:cs typeface="Calibri"/>
                <a:sym typeface="Calibri"/>
              </a:defRPr>
            </a:lvl6pPr>
            <a:lvl7pPr indent="0" lvl="6" marL="0" algn="r">
              <a:spcBef>
                <a:spcPts val="0"/>
              </a:spcBef>
              <a:buNone/>
              <a:defRPr b="0" i="0" sz="1200" u="none" cap="none" strike="noStrike">
                <a:solidFill>
                  <a:srgbClr val="2E75B5"/>
                </a:solidFill>
                <a:latin typeface="Calibri"/>
                <a:ea typeface="Calibri"/>
                <a:cs typeface="Calibri"/>
                <a:sym typeface="Calibri"/>
              </a:defRPr>
            </a:lvl7pPr>
            <a:lvl8pPr indent="0" lvl="7" marL="0" algn="r">
              <a:spcBef>
                <a:spcPts val="0"/>
              </a:spcBef>
              <a:buNone/>
              <a:defRPr b="0" i="0" sz="1200" u="none" cap="none" strike="noStrike">
                <a:solidFill>
                  <a:srgbClr val="2E75B5"/>
                </a:solidFill>
                <a:latin typeface="Calibri"/>
                <a:ea typeface="Calibri"/>
                <a:cs typeface="Calibri"/>
                <a:sym typeface="Calibri"/>
              </a:defRPr>
            </a:lvl8pPr>
            <a:lvl9pPr indent="0" lvl="8" marL="0" algn="r">
              <a:spcBef>
                <a:spcPts val="0"/>
              </a:spcBef>
              <a:buNone/>
              <a:defRPr b="0" i="0" sz="1200" u="none" cap="none" strike="noStrike">
                <a:solidFill>
                  <a:srgbClr val="2E75B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20"/>
          <p:cNvSpPr txBox="1"/>
          <p:nvPr>
            <p:ph type="title"/>
          </p:nvPr>
        </p:nvSpPr>
        <p:spPr>
          <a:xfrm>
            <a:off x="838200" y="365126"/>
            <a:ext cx="10515600" cy="38765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accent2"/>
              </a:buClr>
              <a:buSzPts val="4000"/>
              <a:buFont typeface="Times New Roman"/>
              <a:buNone/>
              <a:defRPr b="1" sz="4000">
                <a:solidFill>
                  <a:schemeClr val="accent2"/>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61" name="Google Shape;61;p20"/>
          <p:cNvGrpSpPr/>
          <p:nvPr/>
        </p:nvGrpSpPr>
        <p:grpSpPr>
          <a:xfrm>
            <a:off x="0" y="837288"/>
            <a:ext cx="12192000" cy="70982"/>
            <a:chOff x="838200" y="1349257"/>
            <a:chExt cx="9144000" cy="76200"/>
          </a:xfrm>
        </p:grpSpPr>
        <p:sp>
          <p:nvSpPr>
            <p:cNvPr id="62" name="Google Shape;62;p20"/>
            <p:cNvSpPr/>
            <p:nvPr/>
          </p:nvSpPr>
          <p:spPr>
            <a:xfrm>
              <a:off x="838200" y="1349257"/>
              <a:ext cx="4572000" cy="76200"/>
            </a:xfrm>
            <a:prstGeom prst="rect">
              <a:avLst/>
            </a:prstGeom>
            <a:gradFill>
              <a:gsLst>
                <a:gs pos="0">
                  <a:srgbClr val="FF8200"/>
                </a:gs>
                <a:gs pos="10001">
                  <a:srgbClr val="FF0000"/>
                </a:gs>
                <a:gs pos="35001">
                  <a:srgbClr val="BA0066"/>
                </a:gs>
                <a:gs pos="70000">
                  <a:srgbClr val="66008F"/>
                </a:gs>
                <a:gs pos="100000">
                  <a:srgbClr val="000082"/>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sp>
          <p:nvSpPr>
            <p:cNvPr id="63" name="Google Shape;63;p20"/>
            <p:cNvSpPr/>
            <p:nvPr/>
          </p:nvSpPr>
          <p:spPr>
            <a:xfrm>
              <a:off x="5410200" y="1349257"/>
              <a:ext cx="4572000" cy="76200"/>
            </a:xfrm>
            <a:prstGeom prst="rect">
              <a:avLst/>
            </a:prstGeom>
            <a:gradFill>
              <a:gsLst>
                <a:gs pos="0">
                  <a:srgbClr val="00008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ahoma"/>
                <a:ea typeface="Tahoma"/>
                <a:cs typeface="Tahoma"/>
                <a:sym typeface="Tahoma"/>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6" name="Google Shape;76;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sp>
        <p:nvSpPr>
          <p:cNvPr id="81" name="Google Shape;81;p24"/>
          <p:cNvSpPr txBox="1"/>
          <p:nvPr>
            <p:ph type="title"/>
          </p:nvPr>
        </p:nvSpPr>
        <p:spPr>
          <a:xfrm>
            <a:off x="839788" y="987425"/>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4"/>
          <p:cNvSpPr/>
          <p:nvPr>
            <p:ph idx="2" type="pic"/>
          </p:nvPr>
        </p:nvSpPr>
        <p:spPr>
          <a:xfrm>
            <a:off x="5183188" y="987425"/>
            <a:ext cx="6172200" cy="4873625"/>
          </a:xfrm>
          <a:prstGeom prst="rect">
            <a:avLst/>
          </a:prstGeom>
          <a:noFill/>
          <a:ln>
            <a:noFill/>
          </a:ln>
        </p:spPr>
      </p:sp>
      <p:sp>
        <p:nvSpPr>
          <p:cNvPr id="83" name="Google Shape;83;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2"/>
              </a:buClr>
              <a:buSzPts val="5400"/>
              <a:buFont typeface="Times New Roman"/>
              <a:buNone/>
            </a:pPr>
            <a:r>
              <a:rPr lang="en-US"/>
              <a:t>Counting</a:t>
            </a:r>
            <a:endParaRPr/>
          </a:p>
        </p:txBody>
      </p:sp>
      <p:sp>
        <p:nvSpPr>
          <p:cNvPr id="104" name="Google Shape;104;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accent1"/>
              </a:buClr>
              <a:buSzPts val="1950"/>
              <a:buFont typeface="Arial"/>
              <a:buNone/>
            </a:pPr>
            <a:r>
              <a:rPr lang="en-US"/>
              <a:t>Part 3 – Permutation and Combination</a:t>
            </a:r>
            <a:endParaRPr/>
          </a:p>
        </p:txBody>
      </p:sp>
      <p:sp>
        <p:nvSpPr>
          <p:cNvPr id="105" name="Google Shape;105;p1"/>
          <p:cNvSpPr txBox="1"/>
          <p:nvPr>
            <p:ph idx="10" type="dt"/>
          </p:nvPr>
        </p:nvSpPr>
        <p:spPr>
          <a:xfrm>
            <a:off x="855617"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Sunday, April 2, 2023</a:t>
            </a:r>
            <a:endParaRPr/>
          </a:p>
        </p:txBody>
      </p:sp>
      <p:sp>
        <p:nvSpPr>
          <p:cNvPr id="106" name="Google Shape;106;p1"/>
          <p:cNvSpPr txBox="1"/>
          <p:nvPr>
            <p:ph idx="11" type="ftr"/>
          </p:nvPr>
        </p:nvSpPr>
        <p:spPr>
          <a:xfrm>
            <a:off x="4056017"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Lec Md Shadman Aadeeb, Dept of CSE, UIU</a:t>
            </a:r>
            <a:endParaRPr/>
          </a:p>
        </p:txBody>
      </p:sp>
      <p:sp>
        <p:nvSpPr>
          <p:cNvPr id="107" name="Google Shape;107;p1"/>
          <p:cNvSpPr txBox="1"/>
          <p:nvPr>
            <p:ph idx="12" type="sldNum"/>
          </p:nvPr>
        </p:nvSpPr>
        <p:spPr>
          <a:xfrm>
            <a:off x="8628017"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33CC"/>
              </a:buClr>
              <a:buSzPts val="2100"/>
              <a:buFont typeface="Arial"/>
              <a:buChar char="●"/>
            </a:pPr>
            <a:r>
              <a:rPr lang="en-US"/>
              <a:t>8. In how many different orders can five runners finish a race if no ties are allowed?</a:t>
            </a:r>
            <a:endParaRPr/>
          </a:p>
          <a:p>
            <a:pPr indent="-342900" lvl="0" marL="342900" marR="0" rtl="0" algn="l">
              <a:lnSpc>
                <a:spcPct val="100000"/>
              </a:lnSpc>
              <a:spcBef>
                <a:spcPts val="560"/>
              </a:spcBef>
              <a:spcAft>
                <a:spcPts val="0"/>
              </a:spcAft>
              <a:buClr>
                <a:srgbClr val="0033CC"/>
              </a:buClr>
              <a:buSzPts val="2100"/>
              <a:buFont typeface="Arial"/>
              <a:buChar char="●"/>
            </a:pPr>
            <a:r>
              <a:rPr lang="en-US"/>
              <a:t>9. How many possibilities are there for the win, place, and show (first, second, and third) positions in a horse race with 12 horses if all orders of finish are possible?</a:t>
            </a:r>
            <a:endParaRPr/>
          </a:p>
          <a:p>
            <a:pPr indent="-342900" lvl="0" marL="342900" marR="0" rtl="0" algn="l">
              <a:lnSpc>
                <a:spcPct val="100000"/>
              </a:lnSpc>
              <a:spcBef>
                <a:spcPts val="560"/>
              </a:spcBef>
              <a:spcAft>
                <a:spcPts val="0"/>
              </a:spcAft>
              <a:buClr>
                <a:srgbClr val="0033CC"/>
              </a:buClr>
              <a:buSzPts val="2100"/>
              <a:buFont typeface="Arial"/>
              <a:buChar char="●"/>
            </a:pPr>
            <a:r>
              <a:rPr lang="en-US"/>
              <a:t>10. There are six different candidates for governor of a state. In how many different orders can the names of the candidates be printed on a ballot?</a:t>
            </a:r>
            <a:endParaRPr/>
          </a:p>
        </p:txBody>
      </p:sp>
      <p:sp>
        <p:nvSpPr>
          <p:cNvPr id="185" name="Google Shape;185;p10"/>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Sunday, April 2, 2023</a:t>
            </a:r>
            <a:endParaRPr/>
          </a:p>
        </p:txBody>
      </p:sp>
      <p:sp>
        <p:nvSpPr>
          <p:cNvPr id="186" name="Google Shape;186;p10"/>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Lec Md Shadman Aadeeb, Dept of CSE, UIU</a:t>
            </a:r>
            <a:endParaRPr/>
          </a:p>
        </p:txBody>
      </p:sp>
      <p:sp>
        <p:nvSpPr>
          <p:cNvPr id="187" name="Google Shape;187;p10"/>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8" name="Google Shape;188;p10"/>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Practice Problems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1"/>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fontScale="85000" lnSpcReduction="20000"/>
          </a:bodyPr>
          <a:lstStyle/>
          <a:p>
            <a:pPr indent="-332898" lvl="0" marL="342900" marR="0" rtl="0" algn="l">
              <a:lnSpc>
                <a:spcPct val="100000"/>
              </a:lnSpc>
              <a:spcBef>
                <a:spcPts val="0"/>
              </a:spcBef>
              <a:spcAft>
                <a:spcPts val="0"/>
              </a:spcAft>
              <a:buClr>
                <a:srgbClr val="0033CC"/>
              </a:buClr>
              <a:buSzPct val="75000"/>
              <a:buFont typeface="Arial"/>
              <a:buChar char="●"/>
            </a:pPr>
            <a:r>
              <a:rPr lang="en-US"/>
              <a:t>11. How many bit strings of length 10 contain </a:t>
            </a:r>
            <a:endParaRPr/>
          </a:p>
          <a:p>
            <a:pPr indent="-278320" lvl="1" marL="742950" rtl="0" algn="l">
              <a:lnSpc>
                <a:spcPct val="100000"/>
              </a:lnSpc>
              <a:spcBef>
                <a:spcPts val="444"/>
              </a:spcBef>
              <a:spcAft>
                <a:spcPts val="0"/>
              </a:spcAft>
              <a:buSzPct val="65000"/>
              <a:buChar char="●"/>
            </a:pPr>
            <a:r>
              <a:rPr lang="en-US"/>
              <a:t>a) exactly four 1s? </a:t>
            </a:r>
            <a:endParaRPr/>
          </a:p>
          <a:p>
            <a:pPr indent="-278320" lvl="1" marL="742950" rtl="0" algn="l">
              <a:lnSpc>
                <a:spcPct val="100000"/>
              </a:lnSpc>
              <a:spcBef>
                <a:spcPts val="444"/>
              </a:spcBef>
              <a:spcAft>
                <a:spcPts val="0"/>
              </a:spcAft>
              <a:buSzPct val="65000"/>
              <a:buChar char="●"/>
            </a:pPr>
            <a:r>
              <a:rPr lang="en-US"/>
              <a:t>b) at most four 1s? </a:t>
            </a:r>
            <a:endParaRPr/>
          </a:p>
          <a:p>
            <a:pPr indent="-278320" lvl="1" marL="742950" rtl="0" algn="l">
              <a:lnSpc>
                <a:spcPct val="100000"/>
              </a:lnSpc>
              <a:spcBef>
                <a:spcPts val="444"/>
              </a:spcBef>
              <a:spcAft>
                <a:spcPts val="0"/>
              </a:spcAft>
              <a:buSzPct val="65000"/>
              <a:buChar char="●"/>
            </a:pPr>
            <a:r>
              <a:rPr lang="en-US"/>
              <a:t>c) at least four 1s? </a:t>
            </a:r>
            <a:endParaRPr/>
          </a:p>
          <a:p>
            <a:pPr indent="-278320" lvl="1" marL="742950" rtl="0" algn="l">
              <a:lnSpc>
                <a:spcPct val="100000"/>
              </a:lnSpc>
              <a:spcBef>
                <a:spcPts val="444"/>
              </a:spcBef>
              <a:spcAft>
                <a:spcPts val="0"/>
              </a:spcAft>
              <a:buSzPct val="65000"/>
              <a:buChar char="●"/>
            </a:pPr>
            <a:r>
              <a:rPr lang="en-US"/>
              <a:t>d) an equal number of 0s and 1s?</a:t>
            </a:r>
            <a:endParaRPr/>
          </a:p>
          <a:p>
            <a:pPr indent="-322897" lvl="0" marL="342900" rtl="0" algn="l">
              <a:lnSpc>
                <a:spcPct val="100000"/>
              </a:lnSpc>
              <a:spcBef>
                <a:spcPts val="444"/>
              </a:spcBef>
              <a:spcAft>
                <a:spcPts val="0"/>
              </a:spcAft>
              <a:buSzPct val="75000"/>
              <a:buChar char="●"/>
            </a:pPr>
            <a:r>
              <a:rPr lang="en-US"/>
              <a:t>13.</a:t>
            </a:r>
            <a:r>
              <a:rPr lang="en-US"/>
              <a:t>A group contains n men and n women. How many ways are there to arrange these people in a row if the men and women alternate?</a:t>
            </a:r>
            <a:endParaRPr/>
          </a:p>
          <a:p>
            <a:pPr indent="-332898" lvl="0" marL="342900" marR="0" rtl="0" algn="l">
              <a:lnSpc>
                <a:spcPct val="100000"/>
              </a:lnSpc>
              <a:spcBef>
                <a:spcPts val="518"/>
              </a:spcBef>
              <a:spcAft>
                <a:spcPts val="0"/>
              </a:spcAft>
              <a:buClr>
                <a:srgbClr val="0033CC"/>
              </a:buClr>
              <a:buSzPct val="75000"/>
              <a:buFont typeface="Arial"/>
              <a:buChar char="●"/>
            </a:pPr>
            <a:r>
              <a:rPr lang="en-US"/>
              <a:t>15. In how many ways can a set of five letters be selected from the English alphabet?</a:t>
            </a:r>
            <a:endParaRPr/>
          </a:p>
          <a:p>
            <a:pPr indent="-332898" lvl="0" marL="342900" marR="0" rtl="0" algn="l">
              <a:lnSpc>
                <a:spcPct val="100000"/>
              </a:lnSpc>
              <a:spcBef>
                <a:spcPts val="518"/>
              </a:spcBef>
              <a:spcAft>
                <a:spcPts val="0"/>
              </a:spcAft>
              <a:buClr>
                <a:srgbClr val="0033CC"/>
              </a:buClr>
              <a:buSzPct val="75000"/>
              <a:buFont typeface="Arial"/>
              <a:buChar char="●"/>
            </a:pPr>
            <a:r>
              <a:rPr lang="en-US"/>
              <a:t>17. How many subsets with more than two elements does a set with 100 elements have?</a:t>
            </a:r>
            <a:endParaRPr/>
          </a:p>
          <a:p>
            <a:pPr indent="-332898" lvl="0" marL="342900" marR="0" rtl="0" algn="l">
              <a:lnSpc>
                <a:spcPct val="100000"/>
              </a:lnSpc>
              <a:spcBef>
                <a:spcPts val="518"/>
              </a:spcBef>
              <a:spcAft>
                <a:spcPts val="0"/>
              </a:spcAft>
              <a:buClr>
                <a:srgbClr val="0033CC"/>
              </a:buClr>
              <a:buSzPct val="75000"/>
              <a:buFont typeface="Arial"/>
              <a:buChar char="●"/>
            </a:pPr>
            <a:r>
              <a:rPr lang="en-US"/>
              <a:t>19. A coin is flipped 10 times where each flip comes up either heads or tails. How many possible outcomes a) are there in total? b) contain exactly two heads? c) contain at most three tails? d) contain the same number of heads and tails?</a:t>
            </a:r>
            <a:endParaRPr/>
          </a:p>
        </p:txBody>
      </p:sp>
      <p:sp>
        <p:nvSpPr>
          <p:cNvPr id="194" name="Google Shape;194;p11"/>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Sunday, April 2, 2023</a:t>
            </a:r>
            <a:endParaRPr/>
          </a:p>
        </p:txBody>
      </p:sp>
      <p:sp>
        <p:nvSpPr>
          <p:cNvPr id="195" name="Google Shape;195;p11"/>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Lec Md Shadman Aadeeb, Dept of CSE, UIU</a:t>
            </a:r>
            <a:endParaRPr/>
          </a:p>
        </p:txBody>
      </p:sp>
      <p:sp>
        <p:nvSpPr>
          <p:cNvPr id="196" name="Google Shape;196;p11"/>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7" name="Google Shape;197;p11"/>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Practice Problems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2"/>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33CC"/>
              </a:buClr>
              <a:buSzPts val="2100"/>
              <a:buFont typeface="Arial"/>
              <a:buChar char="●"/>
            </a:pPr>
            <a:r>
              <a:rPr lang="en-US"/>
              <a:t>21. How many permutations of the letters ABCDEFG contain </a:t>
            </a:r>
            <a:endParaRPr/>
          </a:p>
          <a:p>
            <a:pPr indent="-285750" lvl="1" marL="742950" rtl="0" algn="l">
              <a:lnSpc>
                <a:spcPct val="100000"/>
              </a:lnSpc>
              <a:spcBef>
                <a:spcPts val="480"/>
              </a:spcBef>
              <a:spcAft>
                <a:spcPts val="0"/>
              </a:spcAft>
              <a:buSzPts val="1560"/>
              <a:buChar char="●"/>
            </a:pPr>
            <a:r>
              <a:rPr lang="en-US"/>
              <a:t>a) the string BCD? </a:t>
            </a:r>
            <a:endParaRPr/>
          </a:p>
          <a:p>
            <a:pPr indent="-285750" lvl="1" marL="742950" rtl="0" algn="l">
              <a:lnSpc>
                <a:spcPct val="100000"/>
              </a:lnSpc>
              <a:spcBef>
                <a:spcPts val="480"/>
              </a:spcBef>
              <a:spcAft>
                <a:spcPts val="0"/>
              </a:spcAft>
              <a:buSzPts val="1560"/>
              <a:buChar char="●"/>
            </a:pPr>
            <a:r>
              <a:rPr lang="en-US"/>
              <a:t>b) the string CFGA? </a:t>
            </a:r>
            <a:endParaRPr/>
          </a:p>
          <a:p>
            <a:pPr indent="-285750" lvl="1" marL="742950" rtl="0" algn="l">
              <a:lnSpc>
                <a:spcPct val="100000"/>
              </a:lnSpc>
              <a:spcBef>
                <a:spcPts val="480"/>
              </a:spcBef>
              <a:spcAft>
                <a:spcPts val="0"/>
              </a:spcAft>
              <a:buSzPts val="1560"/>
              <a:buChar char="●"/>
            </a:pPr>
            <a:r>
              <a:rPr lang="en-US"/>
              <a:t>c) the strings BA and GF? </a:t>
            </a:r>
            <a:endParaRPr/>
          </a:p>
          <a:p>
            <a:pPr indent="-285750" lvl="1" marL="742950" rtl="0" algn="l">
              <a:lnSpc>
                <a:spcPct val="100000"/>
              </a:lnSpc>
              <a:spcBef>
                <a:spcPts val="480"/>
              </a:spcBef>
              <a:spcAft>
                <a:spcPts val="0"/>
              </a:spcAft>
              <a:buSzPts val="1560"/>
              <a:buChar char="●"/>
            </a:pPr>
            <a:r>
              <a:rPr lang="en-US"/>
              <a:t>d) the strings ABC and DE? </a:t>
            </a:r>
            <a:endParaRPr/>
          </a:p>
          <a:p>
            <a:pPr indent="-285750" lvl="1" marL="742950" rtl="0" algn="l">
              <a:lnSpc>
                <a:spcPct val="100000"/>
              </a:lnSpc>
              <a:spcBef>
                <a:spcPts val="480"/>
              </a:spcBef>
              <a:spcAft>
                <a:spcPts val="0"/>
              </a:spcAft>
              <a:buSzPts val="1560"/>
              <a:buChar char="●"/>
            </a:pPr>
            <a:r>
              <a:rPr lang="en-US"/>
              <a:t>e) the strings ABC and CDE? </a:t>
            </a:r>
            <a:endParaRPr/>
          </a:p>
          <a:p>
            <a:pPr indent="-285750" lvl="1" marL="742950" rtl="0" algn="l">
              <a:lnSpc>
                <a:spcPct val="100000"/>
              </a:lnSpc>
              <a:spcBef>
                <a:spcPts val="480"/>
              </a:spcBef>
              <a:spcAft>
                <a:spcPts val="0"/>
              </a:spcAft>
              <a:buSzPts val="1560"/>
              <a:buChar char="●"/>
            </a:pPr>
            <a:r>
              <a:rPr lang="en-US"/>
              <a:t>f ) the strings CBA and BED?</a:t>
            </a:r>
            <a:endParaRPr/>
          </a:p>
          <a:p>
            <a:pPr indent="-342900" lvl="0" marL="342900" marR="0" rtl="0" algn="l">
              <a:lnSpc>
                <a:spcPct val="100000"/>
              </a:lnSpc>
              <a:spcBef>
                <a:spcPts val="560"/>
              </a:spcBef>
              <a:spcAft>
                <a:spcPts val="0"/>
              </a:spcAft>
              <a:buClr>
                <a:srgbClr val="0033CC"/>
              </a:buClr>
              <a:buSzPts val="2100"/>
              <a:buFont typeface="Arial"/>
              <a:buChar char="●"/>
            </a:pPr>
            <a:r>
              <a:rPr lang="en-US"/>
              <a:t>23. How many ways are there for eight men and five women to stand in a line so that no two women stand next to each other? [Hint: First position the men and then consider possible positions for the women.]</a:t>
            </a:r>
            <a:endParaRPr/>
          </a:p>
        </p:txBody>
      </p:sp>
      <p:sp>
        <p:nvSpPr>
          <p:cNvPr id="203" name="Google Shape;203;p12"/>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Sunday, April 2, 2023</a:t>
            </a:r>
            <a:endParaRPr/>
          </a:p>
        </p:txBody>
      </p:sp>
      <p:sp>
        <p:nvSpPr>
          <p:cNvPr id="204" name="Google Shape;204;p12"/>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Lec Md Shadman Aadeeb, Dept of CSE, UIU</a:t>
            </a:r>
            <a:endParaRPr/>
          </a:p>
        </p:txBody>
      </p:sp>
      <p:sp>
        <p:nvSpPr>
          <p:cNvPr id="205" name="Google Shape;205;p12"/>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6" name="Google Shape;206;p12"/>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Practice Problems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3"/>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33CC"/>
              </a:buClr>
              <a:buSzPts val="2100"/>
              <a:buFont typeface="Arial"/>
              <a:buChar char="●"/>
            </a:pPr>
            <a:r>
              <a:rPr lang="en-US"/>
              <a:t>25. How many ways are there for four men and five women to stand in a line so that a) all men stand together? b) all women stand together?</a:t>
            </a:r>
            <a:endParaRPr/>
          </a:p>
          <a:p>
            <a:pPr indent="-342900" lvl="0" marL="342900" marR="0" rtl="0" algn="l">
              <a:lnSpc>
                <a:spcPct val="100000"/>
              </a:lnSpc>
              <a:spcBef>
                <a:spcPts val="560"/>
              </a:spcBef>
              <a:spcAft>
                <a:spcPts val="0"/>
              </a:spcAft>
              <a:buClr>
                <a:srgbClr val="0033CC"/>
              </a:buClr>
              <a:buSzPts val="2100"/>
              <a:buFont typeface="Arial"/>
              <a:buChar char="●"/>
            </a:pPr>
            <a:r>
              <a:rPr lang="en-US"/>
              <a:t>33. The English alphabet contains 21 consonants and five vowels. How many strings of six lowercase letters of the English alphabet contain </a:t>
            </a:r>
            <a:endParaRPr/>
          </a:p>
          <a:p>
            <a:pPr indent="-285750" lvl="1" marL="742950" rtl="0" algn="l">
              <a:lnSpc>
                <a:spcPct val="100000"/>
              </a:lnSpc>
              <a:spcBef>
                <a:spcPts val="480"/>
              </a:spcBef>
              <a:spcAft>
                <a:spcPts val="0"/>
              </a:spcAft>
              <a:buSzPts val="1560"/>
              <a:buChar char="●"/>
            </a:pPr>
            <a:r>
              <a:rPr lang="en-US"/>
              <a:t>a) exactly one vowel? </a:t>
            </a:r>
            <a:endParaRPr/>
          </a:p>
          <a:p>
            <a:pPr indent="-285750" lvl="1" marL="742950" rtl="0" algn="l">
              <a:lnSpc>
                <a:spcPct val="100000"/>
              </a:lnSpc>
              <a:spcBef>
                <a:spcPts val="480"/>
              </a:spcBef>
              <a:spcAft>
                <a:spcPts val="0"/>
              </a:spcAft>
              <a:buSzPts val="1560"/>
              <a:buChar char="●"/>
            </a:pPr>
            <a:r>
              <a:rPr lang="en-US"/>
              <a:t>b) exactly two vowels? </a:t>
            </a:r>
            <a:endParaRPr/>
          </a:p>
          <a:p>
            <a:pPr indent="-285750" lvl="1" marL="742950" rtl="0" algn="l">
              <a:lnSpc>
                <a:spcPct val="100000"/>
              </a:lnSpc>
              <a:spcBef>
                <a:spcPts val="480"/>
              </a:spcBef>
              <a:spcAft>
                <a:spcPts val="0"/>
              </a:spcAft>
              <a:buSzPts val="1560"/>
              <a:buChar char="●"/>
            </a:pPr>
            <a:r>
              <a:rPr lang="en-US"/>
              <a:t>c) at least one vowel? </a:t>
            </a:r>
            <a:endParaRPr/>
          </a:p>
          <a:p>
            <a:pPr indent="-285750" lvl="1" marL="742950" rtl="0" algn="l">
              <a:lnSpc>
                <a:spcPct val="100000"/>
              </a:lnSpc>
              <a:spcBef>
                <a:spcPts val="480"/>
              </a:spcBef>
              <a:spcAft>
                <a:spcPts val="0"/>
              </a:spcAft>
              <a:buSzPts val="1560"/>
              <a:buChar char="●"/>
            </a:pPr>
            <a:r>
              <a:rPr lang="en-US"/>
              <a:t>d) at least two vowels?</a:t>
            </a:r>
            <a:endParaRPr/>
          </a:p>
        </p:txBody>
      </p:sp>
      <p:sp>
        <p:nvSpPr>
          <p:cNvPr id="212" name="Google Shape;212;p13"/>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Sunday, April 2, 2023</a:t>
            </a:r>
            <a:endParaRPr/>
          </a:p>
        </p:txBody>
      </p:sp>
      <p:sp>
        <p:nvSpPr>
          <p:cNvPr id="213" name="Google Shape;213;p13"/>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Lec Md Shadman Aadeeb, Dept of CSE, UIU</a:t>
            </a:r>
            <a:endParaRPr/>
          </a:p>
        </p:txBody>
      </p:sp>
      <p:sp>
        <p:nvSpPr>
          <p:cNvPr id="214" name="Google Shape;214;p13"/>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5" name="Google Shape;215;p13"/>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Practice Problems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accent2"/>
              </a:buClr>
              <a:buSzPts val="5400"/>
              <a:buFont typeface="Times New Roman"/>
              <a:buNone/>
            </a:pPr>
            <a:r>
              <a:rPr lang="en-US"/>
              <a:t>Thank You</a:t>
            </a:r>
            <a:endParaRPr/>
          </a:p>
        </p:txBody>
      </p:sp>
      <p:sp>
        <p:nvSpPr>
          <p:cNvPr id="221" name="Google Shape;221;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accent1"/>
              </a:buClr>
              <a:buSzPts val="1950"/>
              <a:buFont typeface="Arial"/>
              <a:buNone/>
            </a:pPr>
            <a:r>
              <a:t/>
            </a:r>
            <a:endParaRPr/>
          </a:p>
        </p:txBody>
      </p:sp>
      <p:sp>
        <p:nvSpPr>
          <p:cNvPr id="222" name="Google Shape;222;p14"/>
          <p:cNvSpPr txBox="1"/>
          <p:nvPr>
            <p:ph idx="10" type="dt"/>
          </p:nvPr>
        </p:nvSpPr>
        <p:spPr>
          <a:xfrm>
            <a:off x="855617"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Sunday, April 2, 2023</a:t>
            </a:r>
            <a:endParaRPr/>
          </a:p>
        </p:txBody>
      </p:sp>
      <p:sp>
        <p:nvSpPr>
          <p:cNvPr id="223" name="Google Shape;223;p14"/>
          <p:cNvSpPr txBox="1"/>
          <p:nvPr>
            <p:ph idx="11" type="ftr"/>
          </p:nvPr>
        </p:nvSpPr>
        <p:spPr>
          <a:xfrm>
            <a:off x="4056017"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Lec Md Shadman Aadeeb, Dept of CSE, UIU</a:t>
            </a:r>
            <a:endParaRPr/>
          </a:p>
        </p:txBody>
      </p:sp>
      <p:sp>
        <p:nvSpPr>
          <p:cNvPr id="224" name="Google Shape;224;p14"/>
          <p:cNvSpPr txBox="1"/>
          <p:nvPr>
            <p:ph idx="12" type="sldNum"/>
          </p:nvPr>
        </p:nvSpPr>
        <p:spPr>
          <a:xfrm>
            <a:off x="8628017"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5400"/>
              <a:buFont typeface="Times New Roman"/>
              <a:buNone/>
            </a:pPr>
            <a:r>
              <a:rPr lang="en-US"/>
              <a:t>PERMUTATION</a:t>
            </a:r>
            <a:endParaRPr/>
          </a:p>
        </p:txBody>
      </p:sp>
      <p:sp>
        <p:nvSpPr>
          <p:cNvPr id="113" name="Google Shape;113;p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a:t>Selection and Arrangement</a:t>
            </a:r>
            <a:endParaRPr/>
          </a:p>
        </p:txBody>
      </p:sp>
      <p:sp>
        <p:nvSpPr>
          <p:cNvPr id="114" name="Google Shape;114;p2"/>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Sunday, April 2, 2023</a:t>
            </a:r>
            <a:endParaRPr/>
          </a:p>
        </p:txBody>
      </p:sp>
      <p:sp>
        <p:nvSpPr>
          <p:cNvPr id="115" name="Google Shape;115;p2"/>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Lec Md Shadman Aadeeb, Dept of CSE, UIU</a:t>
            </a:r>
            <a:endParaRPr/>
          </a:p>
        </p:txBody>
      </p:sp>
      <p:sp>
        <p:nvSpPr>
          <p:cNvPr id="116" name="Google Shape;116;p2"/>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33CC"/>
              </a:buClr>
              <a:buSzPts val="2100"/>
              <a:buFont typeface="Arial"/>
              <a:buChar char="●"/>
            </a:pPr>
            <a:r>
              <a:rPr b="1" lang="en-US"/>
              <a:t>Permutation: </a:t>
            </a:r>
            <a:r>
              <a:rPr lang="en-US"/>
              <a:t>In how many ways can we select </a:t>
            </a:r>
            <a:r>
              <a:rPr b="1" lang="en-US"/>
              <a:t>r elements</a:t>
            </a:r>
            <a:r>
              <a:rPr lang="en-US"/>
              <a:t> from a set of </a:t>
            </a:r>
            <a:r>
              <a:rPr b="1" lang="en-US"/>
              <a:t>n elements</a:t>
            </a:r>
            <a:r>
              <a:rPr lang="en-US"/>
              <a:t>, such that the </a:t>
            </a:r>
            <a:r>
              <a:rPr b="1" lang="en-US"/>
              <a:t>order of the selected elements matter</a:t>
            </a:r>
            <a:r>
              <a:rPr lang="en-US"/>
              <a:t>. </a:t>
            </a:r>
            <a:endParaRPr/>
          </a:p>
          <a:p>
            <a:pPr indent="-209550" lvl="0" marL="342900" marR="0" rtl="0" algn="l">
              <a:lnSpc>
                <a:spcPct val="100000"/>
              </a:lnSpc>
              <a:spcBef>
                <a:spcPts val="560"/>
              </a:spcBef>
              <a:spcAft>
                <a:spcPts val="0"/>
              </a:spcAft>
              <a:buClr>
                <a:srgbClr val="0033CC"/>
              </a:buClr>
              <a:buSzPts val="2100"/>
              <a:buFont typeface="Arial"/>
              <a:buNone/>
            </a:pPr>
            <a:r>
              <a:t/>
            </a:r>
            <a:endParaRPr/>
          </a:p>
          <a:p>
            <a:pPr indent="-342900" lvl="0" marL="342900" marR="0" rtl="0" algn="l">
              <a:lnSpc>
                <a:spcPct val="100000"/>
              </a:lnSpc>
              <a:spcBef>
                <a:spcPts val="560"/>
              </a:spcBef>
              <a:spcAft>
                <a:spcPts val="0"/>
              </a:spcAft>
              <a:buClr>
                <a:srgbClr val="0033CC"/>
              </a:buClr>
              <a:buSzPts val="2100"/>
              <a:buFont typeface="Arial"/>
              <a:buChar char="●"/>
            </a:pPr>
            <a:r>
              <a:rPr lang="en-US"/>
              <a:t>Example: How do we choose </a:t>
            </a:r>
            <a:r>
              <a:rPr b="1" lang="en-US"/>
              <a:t>5 students out of 10</a:t>
            </a:r>
            <a:r>
              <a:rPr lang="en-US"/>
              <a:t> and </a:t>
            </a:r>
            <a:r>
              <a:rPr b="1" lang="en-US"/>
              <a:t>arrange </a:t>
            </a:r>
            <a:r>
              <a:rPr lang="en-US"/>
              <a:t>them in </a:t>
            </a:r>
            <a:r>
              <a:rPr b="1" lang="en-US"/>
              <a:t>one line</a:t>
            </a:r>
            <a:r>
              <a:rPr lang="en-US"/>
              <a:t>?</a:t>
            </a:r>
            <a:endParaRPr/>
          </a:p>
          <a:p>
            <a:pPr indent="-209550" lvl="0" marL="342900" marR="0" rtl="0" algn="l">
              <a:lnSpc>
                <a:spcPct val="100000"/>
              </a:lnSpc>
              <a:spcBef>
                <a:spcPts val="560"/>
              </a:spcBef>
              <a:spcAft>
                <a:spcPts val="0"/>
              </a:spcAft>
              <a:buClr>
                <a:srgbClr val="0033CC"/>
              </a:buClr>
              <a:buSzPts val="2100"/>
              <a:buFont typeface="Arial"/>
              <a:buNone/>
            </a:pPr>
            <a:r>
              <a:t/>
            </a:r>
            <a:endParaRPr/>
          </a:p>
          <a:p>
            <a:pPr indent="-209550" lvl="0" marL="342900" marR="0" rtl="0" algn="l">
              <a:lnSpc>
                <a:spcPct val="100000"/>
              </a:lnSpc>
              <a:spcBef>
                <a:spcPts val="560"/>
              </a:spcBef>
              <a:spcAft>
                <a:spcPts val="0"/>
              </a:spcAft>
              <a:buClr>
                <a:srgbClr val="0033CC"/>
              </a:buClr>
              <a:buSzPts val="2100"/>
              <a:buFont typeface="Arial"/>
              <a:buNone/>
            </a:pPr>
            <a:r>
              <a:t/>
            </a:r>
            <a:endParaRPr/>
          </a:p>
        </p:txBody>
      </p:sp>
      <p:sp>
        <p:nvSpPr>
          <p:cNvPr id="122" name="Google Shape;122;p3"/>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Sunday, April 2, 2023</a:t>
            </a:r>
            <a:endParaRPr/>
          </a:p>
        </p:txBody>
      </p:sp>
      <p:sp>
        <p:nvSpPr>
          <p:cNvPr id="123" name="Google Shape;123;p3"/>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Lec Md Shadman Aadeeb, Dept of CSE, UIU</a:t>
            </a:r>
            <a:endParaRPr/>
          </a:p>
        </p:txBody>
      </p:sp>
      <p:sp>
        <p:nvSpPr>
          <p:cNvPr id="124" name="Google Shape;124;p3"/>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5" name="Google Shape;125;p3"/>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Permutation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idx="1" type="body"/>
          </p:nvPr>
        </p:nvSpPr>
        <p:spPr>
          <a:xfrm>
            <a:off x="838200" y="1227909"/>
            <a:ext cx="10515600" cy="4949054"/>
          </a:xfrm>
          <a:prstGeom prst="rect">
            <a:avLst/>
          </a:prstGeom>
          <a:blipFill rotWithShape="1">
            <a:blip r:embed="rId3">
              <a:alphaModFix/>
            </a:blip>
            <a:stretch>
              <a:fillRect b="0" l="-1216" r="0" t="-1107"/>
            </a:stretch>
          </a:blip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33CC"/>
              </a:buClr>
              <a:buSzPts val="2100"/>
              <a:buFont typeface="Arial"/>
              <a:buChar char="●"/>
            </a:pPr>
            <a:r>
              <a:rPr lang="en-US"/>
              <a:t> </a:t>
            </a:r>
            <a:endParaRPr/>
          </a:p>
        </p:txBody>
      </p:sp>
      <p:sp>
        <p:nvSpPr>
          <p:cNvPr id="131" name="Google Shape;131;p4"/>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Sunday, April 2, 2023</a:t>
            </a:r>
            <a:endParaRPr/>
          </a:p>
        </p:txBody>
      </p:sp>
      <p:sp>
        <p:nvSpPr>
          <p:cNvPr id="132" name="Google Shape;132;p4"/>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Lec Md Shadman Aadeeb, Dept of CSE, UIU</a:t>
            </a:r>
            <a:endParaRPr/>
          </a:p>
        </p:txBody>
      </p:sp>
      <p:sp>
        <p:nvSpPr>
          <p:cNvPr id="133" name="Google Shape;133;p4"/>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4" name="Google Shape;134;p4"/>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Permutation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idx="1" type="body"/>
          </p:nvPr>
        </p:nvSpPr>
        <p:spPr>
          <a:xfrm>
            <a:off x="838200" y="1227909"/>
            <a:ext cx="10515600" cy="4949054"/>
          </a:xfrm>
          <a:prstGeom prst="rect">
            <a:avLst/>
          </a:prstGeom>
          <a:blipFill rotWithShape="1">
            <a:blip r:embed="rId3">
              <a:alphaModFix/>
            </a:blip>
            <a:stretch>
              <a:fillRect b="0" l="-579" r="0" t="-1107"/>
            </a:stretch>
          </a:blip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33CC"/>
              </a:buClr>
              <a:buSzPts val="2100"/>
              <a:buFont typeface="Arial"/>
              <a:buChar char="●"/>
            </a:pPr>
            <a:r>
              <a:rPr lang="en-US"/>
              <a:t> </a:t>
            </a:r>
            <a:endParaRPr/>
          </a:p>
        </p:txBody>
      </p:sp>
      <p:sp>
        <p:nvSpPr>
          <p:cNvPr id="140" name="Google Shape;140;p5"/>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Sunday, April 2, 2023</a:t>
            </a:r>
            <a:endParaRPr/>
          </a:p>
        </p:txBody>
      </p:sp>
      <p:sp>
        <p:nvSpPr>
          <p:cNvPr id="141" name="Google Shape;141;p5"/>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Lec Md Shadman Aadeeb, Dept of CSE, UIU</a:t>
            </a:r>
            <a:endParaRPr/>
          </a:p>
        </p:txBody>
      </p:sp>
      <p:sp>
        <p:nvSpPr>
          <p:cNvPr id="142" name="Google Shape;142;p5"/>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3" name="Google Shape;143;p5"/>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Permutation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5400"/>
              <a:buFont typeface="Times New Roman"/>
              <a:buNone/>
            </a:pPr>
            <a:r>
              <a:rPr lang="en-US"/>
              <a:t>COMBINATION</a:t>
            </a:r>
            <a:endParaRPr/>
          </a:p>
        </p:txBody>
      </p:sp>
      <p:sp>
        <p:nvSpPr>
          <p:cNvPr id="149" name="Google Shape;149;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a:t>Selection</a:t>
            </a:r>
            <a:endParaRPr/>
          </a:p>
        </p:txBody>
      </p:sp>
      <p:sp>
        <p:nvSpPr>
          <p:cNvPr id="150" name="Google Shape;150;p6"/>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Sunday, April 2, 2023</a:t>
            </a:r>
            <a:endParaRPr/>
          </a:p>
        </p:txBody>
      </p:sp>
      <p:sp>
        <p:nvSpPr>
          <p:cNvPr id="151" name="Google Shape;151;p6"/>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Lec Md Shadman Aadeeb, Dept of CSE, UIU</a:t>
            </a:r>
            <a:endParaRPr/>
          </a:p>
        </p:txBody>
      </p:sp>
      <p:sp>
        <p:nvSpPr>
          <p:cNvPr id="152" name="Google Shape;152;p6"/>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txBox="1"/>
          <p:nvPr>
            <p:ph idx="1" type="body"/>
          </p:nvPr>
        </p:nvSpPr>
        <p:spPr>
          <a:xfrm>
            <a:off x="838200" y="1227909"/>
            <a:ext cx="10515600" cy="4949054"/>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33CC"/>
              </a:buClr>
              <a:buSzPts val="2100"/>
              <a:buFont typeface="Arial"/>
              <a:buChar char="●"/>
            </a:pPr>
            <a:r>
              <a:rPr lang="en-US"/>
              <a:t>Example:  We want to select 2 students for the same position of a committee from 4 students. In how many ways it can be done?</a:t>
            </a:r>
            <a:endParaRPr/>
          </a:p>
          <a:p>
            <a:pPr indent="-285750" lvl="1" marL="742950" rtl="0" algn="l">
              <a:lnSpc>
                <a:spcPct val="100000"/>
              </a:lnSpc>
              <a:spcBef>
                <a:spcPts val="480"/>
              </a:spcBef>
              <a:spcAft>
                <a:spcPts val="0"/>
              </a:spcAft>
              <a:buSzPts val="1560"/>
              <a:buChar char="●"/>
            </a:pPr>
            <a:r>
              <a:rPr lang="en-US"/>
              <a:t>- C(4, 2)</a:t>
            </a:r>
            <a:endParaRPr/>
          </a:p>
          <a:p>
            <a:pPr indent="-209550" lvl="0" marL="342900" marR="0" rtl="0" algn="l">
              <a:lnSpc>
                <a:spcPct val="100000"/>
              </a:lnSpc>
              <a:spcBef>
                <a:spcPts val="560"/>
              </a:spcBef>
              <a:spcAft>
                <a:spcPts val="0"/>
              </a:spcAft>
              <a:buClr>
                <a:srgbClr val="0033CC"/>
              </a:buClr>
              <a:buSzPts val="2100"/>
              <a:buFont typeface="Arial"/>
              <a:buNone/>
            </a:pPr>
            <a:r>
              <a:t/>
            </a:r>
            <a:endParaRPr/>
          </a:p>
          <a:p>
            <a:pPr indent="-342900" lvl="0" marL="342900" marR="0" rtl="0" algn="l">
              <a:lnSpc>
                <a:spcPct val="100000"/>
              </a:lnSpc>
              <a:spcBef>
                <a:spcPts val="560"/>
              </a:spcBef>
              <a:spcAft>
                <a:spcPts val="0"/>
              </a:spcAft>
              <a:buClr>
                <a:srgbClr val="0033CC"/>
              </a:buClr>
              <a:buSzPts val="2100"/>
              <a:buFont typeface="Arial"/>
              <a:buChar char="●"/>
            </a:pPr>
            <a:r>
              <a:rPr lang="en-US"/>
              <a:t>Consider the 4 students to be a set of 4 elements, where each element is a student:</a:t>
            </a:r>
            <a:endParaRPr/>
          </a:p>
          <a:p>
            <a:pPr indent="0" lvl="0" marL="0" rtl="0" algn="ctr">
              <a:lnSpc>
                <a:spcPct val="100000"/>
              </a:lnSpc>
              <a:spcBef>
                <a:spcPts val="560"/>
              </a:spcBef>
              <a:spcAft>
                <a:spcPts val="0"/>
              </a:spcAft>
              <a:buSzPts val="2100"/>
              <a:buNone/>
            </a:pPr>
            <a:r>
              <a:rPr lang="en-US"/>
              <a:t>{a, b, c, d}</a:t>
            </a:r>
            <a:r>
              <a:rPr lang="en-US">
                <a:solidFill>
                  <a:srgbClr val="0070C0"/>
                </a:solidFill>
              </a:rPr>
              <a:t> </a:t>
            </a:r>
            <a:endParaRPr/>
          </a:p>
          <a:p>
            <a:pPr indent="-342900" lvl="0" marL="342900" marR="0" rtl="0" algn="l">
              <a:lnSpc>
                <a:spcPct val="100000"/>
              </a:lnSpc>
              <a:spcBef>
                <a:spcPts val="560"/>
              </a:spcBef>
              <a:spcAft>
                <a:spcPts val="0"/>
              </a:spcAft>
              <a:buClr>
                <a:srgbClr val="0033CC"/>
              </a:buClr>
              <a:buSzPts val="2100"/>
              <a:buFont typeface="Arial"/>
              <a:buChar char="●"/>
            </a:pPr>
            <a:r>
              <a:rPr lang="en-US"/>
              <a:t>How many subsets containing 2 students can we have?</a:t>
            </a:r>
            <a:endParaRPr/>
          </a:p>
          <a:p>
            <a:pPr indent="0" lvl="0" marL="0" rtl="0" algn="ctr">
              <a:lnSpc>
                <a:spcPct val="100000"/>
              </a:lnSpc>
              <a:spcBef>
                <a:spcPts val="560"/>
              </a:spcBef>
              <a:spcAft>
                <a:spcPts val="0"/>
              </a:spcAft>
              <a:buSzPts val="2100"/>
              <a:buNone/>
            </a:pPr>
            <a:r>
              <a:rPr lang="en-US"/>
              <a:t>{a, b}  {a, c}  {a, d}  {b, c}  {b, d}  {c, d}</a:t>
            </a:r>
            <a:endParaRPr/>
          </a:p>
          <a:p>
            <a:pPr indent="-285750" lvl="1" marL="742950" rtl="0" algn="l">
              <a:lnSpc>
                <a:spcPct val="100000"/>
              </a:lnSpc>
              <a:spcBef>
                <a:spcPts val="480"/>
              </a:spcBef>
              <a:spcAft>
                <a:spcPts val="0"/>
              </a:spcAft>
              <a:buSzPts val="1560"/>
              <a:buChar char="●"/>
            </a:pPr>
            <a:r>
              <a:rPr lang="en-US"/>
              <a:t>C(4,2) = 6</a:t>
            </a:r>
            <a:endParaRPr/>
          </a:p>
          <a:p>
            <a:pPr indent="-209550" lvl="0" marL="342900" marR="0" rtl="0" algn="l">
              <a:lnSpc>
                <a:spcPct val="100000"/>
              </a:lnSpc>
              <a:spcBef>
                <a:spcPts val="560"/>
              </a:spcBef>
              <a:spcAft>
                <a:spcPts val="0"/>
              </a:spcAft>
              <a:buClr>
                <a:srgbClr val="0033CC"/>
              </a:buClr>
              <a:buSzPts val="2100"/>
              <a:buFont typeface="Arial"/>
              <a:buNone/>
            </a:pPr>
            <a:r>
              <a:t/>
            </a:r>
            <a:endParaRPr/>
          </a:p>
        </p:txBody>
      </p:sp>
      <p:sp>
        <p:nvSpPr>
          <p:cNvPr id="158" name="Google Shape;158;p7"/>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Sunday, April 2, 2023</a:t>
            </a:r>
            <a:endParaRPr/>
          </a:p>
        </p:txBody>
      </p:sp>
      <p:sp>
        <p:nvSpPr>
          <p:cNvPr id="159" name="Google Shape;159;p7"/>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Lec Md Shadman Aadeeb, Dept of CSE, UIU</a:t>
            </a:r>
            <a:endParaRPr/>
          </a:p>
        </p:txBody>
      </p:sp>
      <p:sp>
        <p:nvSpPr>
          <p:cNvPr id="160" name="Google Shape;160;p7"/>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1" name="Google Shape;161;p7"/>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Combination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ph idx="1" type="body"/>
          </p:nvPr>
        </p:nvSpPr>
        <p:spPr>
          <a:xfrm>
            <a:off x="838200" y="1227909"/>
            <a:ext cx="10515600" cy="4949054"/>
          </a:xfrm>
          <a:prstGeom prst="rect">
            <a:avLst/>
          </a:prstGeom>
          <a:blipFill rotWithShape="1">
            <a:blip r:embed="rId3">
              <a:alphaModFix/>
            </a:blip>
            <a:stretch>
              <a:fillRect b="0" l="-579" r="0" t="-1107"/>
            </a:stretch>
          </a:blip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33CC"/>
              </a:buClr>
              <a:buSzPts val="2100"/>
              <a:buFont typeface="Arial"/>
              <a:buChar char="●"/>
            </a:pPr>
            <a:r>
              <a:rPr lang="en-US"/>
              <a:t> </a:t>
            </a:r>
            <a:endParaRPr/>
          </a:p>
        </p:txBody>
      </p:sp>
      <p:sp>
        <p:nvSpPr>
          <p:cNvPr id="167" name="Google Shape;167;p8"/>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Sunday, April 2, 2023</a:t>
            </a:r>
            <a:endParaRPr/>
          </a:p>
        </p:txBody>
      </p:sp>
      <p:sp>
        <p:nvSpPr>
          <p:cNvPr id="168" name="Google Shape;168;p8"/>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Lec Md Shadman Aadeeb, Dept of CSE, UIU</a:t>
            </a:r>
            <a:endParaRPr/>
          </a:p>
        </p:txBody>
      </p:sp>
      <p:sp>
        <p:nvSpPr>
          <p:cNvPr id="169" name="Google Shape;169;p8"/>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0" name="Google Shape;170;p8"/>
          <p:cNvSpPr txBox="1"/>
          <p:nvPr>
            <p:ph type="title"/>
          </p:nvPr>
        </p:nvSpPr>
        <p:spPr>
          <a:xfrm>
            <a:off x="838200" y="148046"/>
            <a:ext cx="10515600" cy="60473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2"/>
              </a:buClr>
              <a:buSzPts val="4000"/>
              <a:buFont typeface="Times New Roman"/>
              <a:buNone/>
            </a:pPr>
            <a:r>
              <a:rPr lang="en-US"/>
              <a:t>Combination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2"/>
              </a:buClr>
              <a:buSzPts val="5400"/>
              <a:buFont typeface="Times New Roman"/>
              <a:buNone/>
            </a:pPr>
            <a:r>
              <a:rPr lang="en-US"/>
              <a:t>PRACTICE PROBLEMS</a:t>
            </a:r>
            <a:endParaRPr/>
          </a:p>
        </p:txBody>
      </p:sp>
      <p:sp>
        <p:nvSpPr>
          <p:cNvPr id="176" name="Google Shape;176;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t/>
            </a:r>
            <a:endParaRPr/>
          </a:p>
        </p:txBody>
      </p:sp>
      <p:sp>
        <p:nvSpPr>
          <p:cNvPr id="177" name="Google Shape;177;p9"/>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Sunday, April 2, 2023</a:t>
            </a:r>
            <a:endParaRPr/>
          </a:p>
        </p:txBody>
      </p:sp>
      <p:sp>
        <p:nvSpPr>
          <p:cNvPr id="178" name="Google Shape;178;p9"/>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Lec Md Shadman Aadeeb, Dept of CSE, UIU</a:t>
            </a:r>
            <a:endParaRPr/>
          </a:p>
        </p:txBody>
      </p:sp>
      <p:sp>
        <p:nvSpPr>
          <p:cNvPr id="179" name="Google Shape;179;p9"/>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2023-03-19T03:25:32Z</dcterms:created>
  <dc:creator>lenovo</dc:creator>
</cp:coreProperties>
</file>