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79" r:id="rId3"/>
    <p:sldId id="281" r:id="rId4"/>
    <p:sldId id="280" r:id="rId5"/>
    <p:sldId id="282" r:id="rId6"/>
    <p:sldId id="283" r:id="rId7"/>
    <p:sldId id="285" r:id="rId8"/>
    <p:sldId id="286" r:id="rId9"/>
    <p:sldId id="287" r:id="rId10"/>
    <p:sldId id="288" r:id="rId11"/>
    <p:sldId id="289" r:id="rId12"/>
    <p:sldId id="291" r:id="rId13"/>
    <p:sldId id="290"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304" r:id="rId27"/>
    <p:sldId id="305" r:id="rId28"/>
    <p:sldId id="315" r:id="rId29"/>
    <p:sldId id="306" r:id="rId30"/>
    <p:sldId id="307" r:id="rId31"/>
    <p:sldId id="310" r:id="rId32"/>
    <p:sldId id="309" r:id="rId33"/>
    <p:sldId id="311" r:id="rId34"/>
    <p:sldId id="312" r:id="rId35"/>
    <p:sldId id="313" r:id="rId36"/>
    <p:sldId id="314" r:id="rId37"/>
    <p:sldId id="277"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08" autoAdjust="0"/>
    <p:restoredTop sz="94660"/>
  </p:normalViewPr>
  <p:slideViewPr>
    <p:cSldViewPr snapToGrid="0">
      <p:cViewPr varScale="1">
        <p:scale>
          <a:sx n="50" d="100"/>
          <a:sy n="50" d="100"/>
        </p:scale>
        <p:origin x="48" y="7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69F5A4-1736-4EB5-8F26-58C9E8689D00}" type="datetimeFigureOut">
              <a:rPr lang="en-US" smtClean="0"/>
              <a:t>8/6/2023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9A6B17-9D39-45B6-94B3-CF01C2A4BC60}" type="slidenum">
              <a:rPr lang="en-US" smtClean="0"/>
              <a:t>‹#›</a:t>
            </a:fld>
            <a:endParaRPr lang="en-US"/>
          </a:p>
        </p:txBody>
      </p:sp>
    </p:spTree>
    <p:extLst>
      <p:ext uri="{BB962C8B-B14F-4D97-AF65-F5344CB8AC3E}">
        <p14:creationId xmlns:p14="http://schemas.microsoft.com/office/powerpoint/2010/main" val="2601191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rtl="0" eaLnBrk="0" fontAlgn="base" hangingPunct="0">
              <a:spcBef>
                <a:spcPct val="0"/>
              </a:spcBef>
              <a:spcAft>
                <a:spcPct val="0"/>
              </a:spcAft>
              <a:defRPr lang="en-US" sz="5400" b="1" dirty="0">
                <a:solidFill>
                  <a:schemeClr val="accent2"/>
                </a:solidFill>
                <a:latin typeface="Times New Roman" pitchFamily="18" charset="0"/>
                <a:ea typeface="+mj-ea"/>
                <a:cs typeface="+mj-cs"/>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rtl="0" eaLnBrk="0" fontAlgn="base" hangingPunct="0">
              <a:spcBef>
                <a:spcPct val="20000"/>
              </a:spcBef>
              <a:spcAft>
                <a:spcPct val="0"/>
              </a:spcAft>
              <a:buClr>
                <a:schemeClr val="accent1"/>
              </a:buClr>
              <a:buSzPct val="75000"/>
              <a:buFont typeface="Monotype Sorts" pitchFamily="2" charset="2"/>
              <a:buNone/>
              <a:defRPr lang="en-US" sz="2600" dirty="0">
                <a:solidFill>
                  <a:schemeClr val="tx1"/>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855617" y="6492875"/>
            <a:ext cx="2743200" cy="365125"/>
          </a:xfrm>
        </p:spPr>
        <p:txBody>
          <a:bodyPr/>
          <a:lstStyle>
            <a:lvl1pPr>
              <a:defRPr>
                <a:solidFill>
                  <a:schemeClr val="accent1">
                    <a:lumMod val="75000"/>
                  </a:schemeClr>
                </a:solidFill>
              </a:defRPr>
            </a:lvl1pPr>
          </a:lstStyle>
          <a:p>
            <a:fld id="{6A603743-4A08-4499-883F-98D7B580088A}" type="datetime2">
              <a:rPr lang="en-US" smtClean="0"/>
              <a:t>Sunday, August 6, 2023</a:t>
            </a:fld>
            <a:endParaRPr lang="en-US" dirty="0"/>
          </a:p>
        </p:txBody>
      </p:sp>
      <p:sp>
        <p:nvSpPr>
          <p:cNvPr id="5" name="Footer Placeholder 4"/>
          <p:cNvSpPr>
            <a:spLocks noGrp="1"/>
          </p:cNvSpPr>
          <p:nvPr>
            <p:ph type="ftr" sz="quarter" idx="11"/>
          </p:nvPr>
        </p:nvSpPr>
        <p:spPr>
          <a:xfrm>
            <a:off x="4056017" y="6492875"/>
            <a:ext cx="4114800" cy="365125"/>
          </a:xfrm>
        </p:spPr>
        <p:txBody>
          <a:bodyPr/>
          <a:lstStyle>
            <a:lvl1pPr>
              <a:defRPr>
                <a:solidFill>
                  <a:schemeClr val="accent2"/>
                </a:solidFill>
              </a:defRPr>
            </a:lvl1pPr>
          </a:lstStyle>
          <a:p>
            <a:r>
              <a:rPr lang="en-US"/>
              <a:t>Lec Md Shadman Aadeeb, Dept of CSE, UIU</a:t>
            </a:r>
            <a:endParaRPr lang="en-US" dirty="0"/>
          </a:p>
        </p:txBody>
      </p:sp>
      <p:sp>
        <p:nvSpPr>
          <p:cNvPr id="6" name="Slide Number Placeholder 5"/>
          <p:cNvSpPr>
            <a:spLocks noGrp="1"/>
          </p:cNvSpPr>
          <p:nvPr>
            <p:ph type="sldNum" sz="quarter" idx="12"/>
          </p:nvPr>
        </p:nvSpPr>
        <p:spPr>
          <a:xfrm>
            <a:off x="8628017" y="6492875"/>
            <a:ext cx="2743200" cy="365125"/>
          </a:xfrm>
        </p:spPr>
        <p:txBody>
          <a:bodyPr/>
          <a:lstStyle>
            <a:lvl1pPr>
              <a:defRPr>
                <a:solidFill>
                  <a:schemeClr val="accent1">
                    <a:lumMod val="75000"/>
                  </a:schemeClr>
                </a:solidFill>
              </a:defRPr>
            </a:lvl1pPr>
          </a:lstStyle>
          <a:p>
            <a:fld id="{6A35953E-1603-40E8-8E85-DFDB9F0553F9}" type="slidenum">
              <a:rPr lang="en-US" smtClean="0"/>
              <a:pPr/>
              <a:t>‹#›</a:t>
            </a:fld>
            <a:endParaRPr lang="en-US" dirty="0"/>
          </a:p>
        </p:txBody>
      </p:sp>
      <p:grpSp>
        <p:nvGrpSpPr>
          <p:cNvPr id="10" name="Group 9"/>
          <p:cNvGrpSpPr/>
          <p:nvPr userDrawn="1"/>
        </p:nvGrpSpPr>
        <p:grpSpPr>
          <a:xfrm>
            <a:off x="0" y="837288"/>
            <a:ext cx="12192000" cy="70982"/>
            <a:chOff x="838200" y="1349257"/>
            <a:chExt cx="9144000" cy="76200"/>
          </a:xfrm>
        </p:grpSpPr>
        <p:sp>
          <p:nvSpPr>
            <p:cNvPr id="11" name="Rectangle 4"/>
            <p:cNvSpPr>
              <a:spLocks noChangeArrowheads="1"/>
            </p:cNvSpPr>
            <p:nvPr userDrawn="1"/>
          </p:nvSpPr>
          <p:spPr bwMode="auto">
            <a:xfrm>
              <a:off x="838200" y="1349257"/>
              <a:ext cx="4572000" cy="76200"/>
            </a:xfrm>
            <a:prstGeom prst="rect">
              <a:avLst/>
            </a:prstGeom>
            <a:gradFill rotWithShape="0">
              <a:gsLst>
                <a:gs pos="0">
                  <a:srgbClr val="FF8200"/>
                </a:gs>
                <a:gs pos="10001">
                  <a:srgbClr val="FF0000"/>
                </a:gs>
                <a:gs pos="35001">
                  <a:srgbClr val="BA0066"/>
                </a:gs>
                <a:gs pos="70000">
                  <a:srgbClr val="66008F"/>
                </a:gs>
                <a:gs pos="100000">
                  <a:srgbClr val="000082"/>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lgn="ctr">
                <a:defRPr sz="2400">
                  <a:solidFill>
                    <a:schemeClr val="tx1"/>
                  </a:solidFill>
                  <a:latin typeface="Tahoma" panose="020B0604030504040204" pitchFamily="34" charset="0"/>
                  <a:cs typeface="Arial" panose="020B0604020202020204" pitchFamily="34" charset="0"/>
                </a:defRPr>
              </a:lvl1pPr>
              <a:lvl2pPr marL="742950" indent="-285750" algn="ctr">
                <a:defRPr sz="2400">
                  <a:solidFill>
                    <a:schemeClr val="tx1"/>
                  </a:solidFill>
                  <a:latin typeface="Tahoma" panose="020B0604030504040204" pitchFamily="34" charset="0"/>
                  <a:cs typeface="Arial" panose="020B0604020202020204" pitchFamily="34" charset="0"/>
                </a:defRPr>
              </a:lvl2pPr>
              <a:lvl3pPr marL="1143000" indent="-228600" algn="ctr">
                <a:defRPr sz="2400">
                  <a:solidFill>
                    <a:schemeClr val="tx1"/>
                  </a:solidFill>
                  <a:latin typeface="Tahoma" panose="020B0604030504040204" pitchFamily="34" charset="0"/>
                  <a:cs typeface="Arial" panose="020B0604020202020204" pitchFamily="34" charset="0"/>
                </a:defRPr>
              </a:lvl3pPr>
              <a:lvl4pPr marL="1600200" indent="-228600" algn="ctr">
                <a:defRPr sz="2400">
                  <a:solidFill>
                    <a:schemeClr val="tx1"/>
                  </a:solidFill>
                  <a:latin typeface="Tahoma" panose="020B0604030504040204" pitchFamily="34" charset="0"/>
                  <a:cs typeface="Arial" panose="020B0604020202020204" pitchFamily="34" charset="0"/>
                </a:defRPr>
              </a:lvl4pPr>
              <a:lvl5pPr marL="2057400" indent="-228600" algn="ctr">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12" name="Rectangle 5"/>
            <p:cNvSpPr>
              <a:spLocks noChangeArrowheads="1"/>
            </p:cNvSpPr>
            <p:nvPr userDrawn="1"/>
          </p:nvSpPr>
          <p:spPr bwMode="auto">
            <a:xfrm>
              <a:off x="5410200" y="1349257"/>
              <a:ext cx="4572000" cy="76200"/>
            </a:xfrm>
            <a:prstGeom prst="rect">
              <a:avLst/>
            </a:prstGeom>
            <a:gradFill rotWithShape="0">
              <a:gsLst>
                <a:gs pos="0">
                  <a:srgbClr val="000082"/>
                </a:gs>
                <a:gs pos="100000">
                  <a:schemeClr val="bg1"/>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lgn="ctr">
                <a:defRPr sz="2400">
                  <a:solidFill>
                    <a:schemeClr val="tx1"/>
                  </a:solidFill>
                  <a:latin typeface="Tahoma" panose="020B0604030504040204" pitchFamily="34" charset="0"/>
                  <a:cs typeface="Arial" panose="020B0604020202020204" pitchFamily="34" charset="0"/>
                </a:defRPr>
              </a:lvl1pPr>
              <a:lvl2pPr marL="742950" indent="-285750" algn="ctr">
                <a:defRPr sz="2400">
                  <a:solidFill>
                    <a:schemeClr val="tx1"/>
                  </a:solidFill>
                  <a:latin typeface="Tahoma" panose="020B0604030504040204" pitchFamily="34" charset="0"/>
                  <a:cs typeface="Arial" panose="020B0604020202020204" pitchFamily="34" charset="0"/>
                </a:defRPr>
              </a:lvl2pPr>
              <a:lvl3pPr marL="1143000" indent="-228600" algn="ctr">
                <a:defRPr sz="2400">
                  <a:solidFill>
                    <a:schemeClr val="tx1"/>
                  </a:solidFill>
                  <a:latin typeface="Tahoma" panose="020B0604030504040204" pitchFamily="34" charset="0"/>
                  <a:cs typeface="Arial" panose="020B0604020202020204" pitchFamily="34" charset="0"/>
                </a:defRPr>
              </a:lvl3pPr>
              <a:lvl4pPr marL="1600200" indent="-228600" algn="ctr">
                <a:defRPr sz="2400">
                  <a:solidFill>
                    <a:schemeClr val="tx1"/>
                  </a:solidFill>
                  <a:latin typeface="Tahoma" panose="020B0604030504040204" pitchFamily="34" charset="0"/>
                  <a:cs typeface="Arial" panose="020B0604020202020204" pitchFamily="34" charset="0"/>
                </a:defRPr>
              </a:lvl4pPr>
              <a:lvl5pPr marL="2057400" indent="-228600" algn="ctr">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grpSp>
    </p:spTree>
    <p:extLst>
      <p:ext uri="{BB962C8B-B14F-4D97-AF65-F5344CB8AC3E}">
        <p14:creationId xmlns:p14="http://schemas.microsoft.com/office/powerpoint/2010/main" val="4048717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838610-845E-443D-B895-D9135BCDF2B2}" type="datetime2">
              <a:rPr lang="en-US" smtClean="0"/>
              <a:t>Sunday, August 6, 2023</a:t>
            </a:fld>
            <a:endParaRPr lang="en-US"/>
          </a:p>
        </p:txBody>
      </p:sp>
      <p:sp>
        <p:nvSpPr>
          <p:cNvPr id="5" name="Footer Placeholder 4"/>
          <p:cNvSpPr>
            <a:spLocks noGrp="1"/>
          </p:cNvSpPr>
          <p:nvPr>
            <p:ph type="ftr" sz="quarter" idx="11"/>
          </p:nvPr>
        </p:nvSpPr>
        <p:spPr/>
        <p:txBody>
          <a:bodyPr/>
          <a:lstStyle/>
          <a:p>
            <a:r>
              <a:rPr lang="en-US"/>
              <a:t>Lec Md Shadman Aadeeb, Dept of CSE, UIU</a:t>
            </a:r>
          </a:p>
        </p:txBody>
      </p:sp>
      <p:sp>
        <p:nvSpPr>
          <p:cNvPr id="6" name="Slide Number Placeholder 5"/>
          <p:cNvSpPr>
            <a:spLocks noGrp="1"/>
          </p:cNvSpPr>
          <p:nvPr>
            <p:ph type="sldNum" sz="quarter" idx="12"/>
          </p:nvPr>
        </p:nvSpPr>
        <p:spPr/>
        <p:txBody>
          <a:bodyPr/>
          <a:lstStyle/>
          <a:p>
            <a:fld id="{6A35953E-1603-40E8-8E85-DFDB9F0553F9}" type="slidenum">
              <a:rPr lang="en-US" smtClean="0"/>
              <a:t>‹#›</a:t>
            </a:fld>
            <a:endParaRPr lang="en-US"/>
          </a:p>
        </p:txBody>
      </p:sp>
    </p:spTree>
    <p:extLst>
      <p:ext uri="{BB962C8B-B14F-4D97-AF65-F5344CB8AC3E}">
        <p14:creationId xmlns:p14="http://schemas.microsoft.com/office/powerpoint/2010/main" val="4209814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79B6B3-F485-4E7D-A012-DF4604833FFD}" type="datetime2">
              <a:rPr lang="en-US" smtClean="0"/>
              <a:t>Sunday, August 6, 2023</a:t>
            </a:fld>
            <a:endParaRPr lang="en-US"/>
          </a:p>
        </p:txBody>
      </p:sp>
      <p:sp>
        <p:nvSpPr>
          <p:cNvPr id="5" name="Footer Placeholder 4"/>
          <p:cNvSpPr>
            <a:spLocks noGrp="1"/>
          </p:cNvSpPr>
          <p:nvPr>
            <p:ph type="ftr" sz="quarter" idx="11"/>
          </p:nvPr>
        </p:nvSpPr>
        <p:spPr/>
        <p:txBody>
          <a:bodyPr/>
          <a:lstStyle/>
          <a:p>
            <a:r>
              <a:rPr lang="en-US"/>
              <a:t>Lec Md Shadman Aadeeb, Dept of CSE, UIU</a:t>
            </a:r>
          </a:p>
        </p:txBody>
      </p:sp>
      <p:sp>
        <p:nvSpPr>
          <p:cNvPr id="6" name="Slide Number Placeholder 5"/>
          <p:cNvSpPr>
            <a:spLocks noGrp="1"/>
          </p:cNvSpPr>
          <p:nvPr>
            <p:ph type="sldNum" sz="quarter" idx="12"/>
          </p:nvPr>
        </p:nvSpPr>
        <p:spPr/>
        <p:txBody>
          <a:bodyPr/>
          <a:lstStyle/>
          <a:p>
            <a:fld id="{6A35953E-1603-40E8-8E85-DFDB9F0553F9}" type="slidenum">
              <a:rPr lang="en-US" smtClean="0"/>
              <a:t>‹#›</a:t>
            </a:fld>
            <a:endParaRPr lang="en-US"/>
          </a:p>
        </p:txBody>
      </p:sp>
    </p:spTree>
    <p:extLst>
      <p:ext uri="{BB962C8B-B14F-4D97-AF65-F5344CB8AC3E}">
        <p14:creationId xmlns:p14="http://schemas.microsoft.com/office/powerpoint/2010/main" val="1941880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838200" y="1227909"/>
            <a:ext cx="10515600" cy="4949054"/>
          </a:xfrm>
        </p:spPr>
        <p:txBody>
          <a:bodyPr/>
          <a:lstStyle>
            <a:lvl1pPr marL="342900" marR="0" indent="-342900" algn="l" defTabSz="914400" rtl="0" eaLnBrk="0" fontAlgn="base" latinLnBrk="0" hangingPunct="0">
              <a:lnSpc>
                <a:spcPct val="100000"/>
              </a:lnSpc>
              <a:spcBef>
                <a:spcPct val="20000"/>
              </a:spcBef>
              <a:spcAft>
                <a:spcPct val="0"/>
              </a:spcAft>
              <a:buClr>
                <a:srgbClr val="0033CC"/>
              </a:buClr>
              <a:buSzPct val="75000"/>
              <a:buFont typeface="Monotype Sorts" pitchFamily="2" charset="2"/>
              <a:buChar char="l"/>
              <a:tabLst/>
              <a:defRPr/>
            </a:lvl1pPr>
            <a:lvl2pPr marL="742950" marR="0" indent="-285750" algn="l" defTabSz="914400" rtl="0" eaLnBrk="0" fontAlgn="base" latinLnBrk="0" hangingPunct="0">
              <a:lnSpc>
                <a:spcPct val="100000"/>
              </a:lnSpc>
              <a:spcBef>
                <a:spcPct val="20000"/>
              </a:spcBef>
              <a:spcAft>
                <a:spcPct val="0"/>
              </a:spcAft>
              <a:buClr>
                <a:srgbClr val="CC0000"/>
              </a:buClr>
              <a:buSzPct val="65000"/>
              <a:buFont typeface="Monotype Sorts" pitchFamily="2" charset="2"/>
              <a:buChar char="n"/>
              <a:tabLst/>
              <a:defRPr/>
            </a:lvl2pPr>
            <a:lvl3pPr marL="1143000" marR="0" indent="-228600" algn="l" defTabSz="914400" rtl="0" eaLnBrk="0" fontAlgn="base" latinLnBrk="0" hangingPunct="0">
              <a:lnSpc>
                <a:spcPct val="100000"/>
              </a:lnSpc>
              <a:spcBef>
                <a:spcPct val="20000"/>
              </a:spcBef>
              <a:spcAft>
                <a:spcPct val="0"/>
              </a:spcAft>
              <a:buClr>
                <a:srgbClr val="0033CC"/>
              </a:buClr>
              <a:buSzPct val="65000"/>
              <a:buFont typeface="Monotype Sorts" pitchFamily="2" charset="2"/>
              <a:buChar char="u"/>
              <a:tabLst/>
              <a:defRPr/>
            </a:lvl3pPr>
            <a:lvl4pPr marL="1600200" marR="0" indent="-228600" algn="l" defTabSz="914400" rtl="0" eaLnBrk="0" fontAlgn="base" latinLnBrk="0" hangingPunct="0">
              <a:lnSpc>
                <a:spcPct val="100000"/>
              </a:lnSpc>
              <a:spcBef>
                <a:spcPct val="20000"/>
              </a:spcBef>
              <a:spcAft>
                <a:spcPct val="0"/>
              </a:spcAft>
              <a:buClr>
                <a:srgbClr val="0033CC"/>
              </a:buClr>
              <a:buSzPct val="65000"/>
              <a:buFont typeface="Monotype Sorts" pitchFamily="2" charset="2"/>
              <a:buChar char="]"/>
              <a:tabLst/>
              <a:defRPr/>
            </a:lvl4pPr>
            <a:lvl5pPr marL="2057400" marR="0" indent="-228600" algn="l" defTabSz="914400" rtl="0" eaLnBrk="0" fontAlgn="base" latinLnBrk="0" hangingPunct="0">
              <a:lnSpc>
                <a:spcPct val="100000"/>
              </a:lnSpc>
              <a:spcBef>
                <a:spcPct val="20000"/>
              </a:spcBef>
              <a:spcAft>
                <a:spcPct val="0"/>
              </a:spcAft>
              <a:buClr>
                <a:srgbClr val="000000"/>
              </a:buClr>
              <a:buSzPct val="100000"/>
              <a:buFontTx/>
              <a:buChar char="–"/>
              <a:tabLst/>
              <a:defRPr/>
            </a:lvl5pPr>
          </a:lstStyle>
          <a:p>
            <a:pPr marL="342900" marR="0" lvl="0" indent="-342900" algn="l" defTabSz="914400" rtl="0" eaLnBrk="0" fontAlgn="base" latinLnBrk="0" hangingPunct="0">
              <a:lnSpc>
                <a:spcPct val="100000"/>
              </a:lnSpc>
              <a:spcBef>
                <a:spcPct val="20000"/>
              </a:spcBef>
              <a:spcAft>
                <a:spcPct val="0"/>
              </a:spcAft>
              <a:buClr>
                <a:srgbClr val="0033CC"/>
              </a:buClr>
              <a:buSzPct val="75000"/>
              <a:buFont typeface="Monotype Sorts" pitchFamily="2" charset="2"/>
              <a:buChar char="l"/>
              <a:tabLst/>
              <a:defRPr/>
            </a:pPr>
            <a:r>
              <a:rPr kumimoji="0" lang="en-US" sz="2600" b="0" i="0" u="none" strike="noStrike" kern="0" cap="none" spc="0" normalizeH="0" baseline="0" noProof="0" dirty="0">
                <a:ln>
                  <a:noFill/>
                </a:ln>
                <a:solidFill>
                  <a:srgbClr val="000000"/>
                </a:solidFill>
                <a:effectLst/>
                <a:uLnTx/>
                <a:uFillTx/>
                <a:latin typeface="Times New Roman"/>
                <a:ea typeface="+mn-ea"/>
                <a:cs typeface="Arial"/>
              </a:rPr>
              <a:t>Click to edit Master text styles</a:t>
            </a:r>
          </a:p>
          <a:p>
            <a:pPr marL="742950" marR="0" lvl="1" indent="-285750" algn="l" defTabSz="914400" rtl="0" eaLnBrk="0" fontAlgn="base" latinLnBrk="0" hangingPunct="0">
              <a:lnSpc>
                <a:spcPct val="100000"/>
              </a:lnSpc>
              <a:spcBef>
                <a:spcPct val="20000"/>
              </a:spcBef>
              <a:spcAft>
                <a:spcPct val="0"/>
              </a:spcAft>
              <a:buClr>
                <a:srgbClr val="CC0000"/>
              </a:buClr>
              <a:buSzPct val="65000"/>
              <a:buFont typeface="Monotype Sorts" pitchFamily="2" charset="2"/>
              <a:buChar char="n"/>
              <a:tabLst/>
              <a:defRPr/>
            </a:pPr>
            <a:r>
              <a:rPr kumimoji="0" lang="en-US" sz="2400" b="0" i="0" u="none" strike="noStrike" kern="0" cap="none" spc="0" normalizeH="0" baseline="0" noProof="0" dirty="0">
                <a:ln>
                  <a:noFill/>
                </a:ln>
                <a:solidFill>
                  <a:srgbClr val="000000"/>
                </a:solidFill>
                <a:effectLst/>
                <a:uLnTx/>
                <a:uFillTx/>
                <a:latin typeface="Times New Roman"/>
                <a:cs typeface="Arial"/>
              </a:rPr>
              <a:t>Second level</a:t>
            </a:r>
          </a:p>
          <a:p>
            <a:pPr marL="1143000" marR="0" lvl="2" indent="-228600" algn="l" defTabSz="914400" rtl="0" eaLnBrk="0" fontAlgn="base" latinLnBrk="0" hangingPunct="0">
              <a:lnSpc>
                <a:spcPct val="100000"/>
              </a:lnSpc>
              <a:spcBef>
                <a:spcPct val="20000"/>
              </a:spcBef>
              <a:spcAft>
                <a:spcPct val="0"/>
              </a:spcAft>
              <a:buClr>
                <a:srgbClr val="0033CC"/>
              </a:buClr>
              <a:buSzPct val="65000"/>
              <a:buFont typeface="Monotype Sorts" pitchFamily="2" charset="2"/>
              <a:buChar char="u"/>
              <a:tabLst/>
              <a:defRPr/>
            </a:pPr>
            <a:r>
              <a:rPr kumimoji="0" lang="en-US" sz="2200" b="0" i="0" u="none" strike="noStrike" kern="0" cap="none" spc="0" normalizeH="0" baseline="0" noProof="0" dirty="0">
                <a:ln>
                  <a:noFill/>
                </a:ln>
                <a:solidFill>
                  <a:srgbClr val="000000"/>
                </a:solidFill>
                <a:effectLst/>
                <a:uLnTx/>
                <a:uFillTx/>
                <a:latin typeface="Times New Roman"/>
                <a:cs typeface="Arial"/>
              </a:rPr>
              <a:t>Third level</a:t>
            </a:r>
          </a:p>
          <a:p>
            <a:pPr marL="1600200" marR="0" lvl="3" indent="-228600" algn="l" defTabSz="914400" rtl="0" eaLnBrk="0" fontAlgn="base" latinLnBrk="0" hangingPunct="0">
              <a:lnSpc>
                <a:spcPct val="100000"/>
              </a:lnSpc>
              <a:spcBef>
                <a:spcPct val="20000"/>
              </a:spcBef>
              <a:spcAft>
                <a:spcPct val="0"/>
              </a:spcAft>
              <a:buClr>
                <a:srgbClr val="0033CC"/>
              </a:buClr>
              <a:buSzPct val="65000"/>
              <a:buFont typeface="Monotype Sorts" pitchFamily="2" charset="2"/>
              <a:buChar char="]"/>
              <a:tabLst/>
              <a:defRPr/>
            </a:pPr>
            <a:r>
              <a:rPr kumimoji="0" lang="en-US" sz="2000" b="0" i="0" u="none" strike="noStrike" kern="0" cap="none" spc="0" normalizeH="0" baseline="0" noProof="0" dirty="0">
                <a:ln>
                  <a:noFill/>
                </a:ln>
                <a:solidFill>
                  <a:srgbClr val="000000"/>
                </a:solidFill>
                <a:effectLst/>
                <a:uLnTx/>
                <a:uFillTx/>
                <a:latin typeface="Times New Roman"/>
                <a:cs typeface="Arial"/>
              </a:rPr>
              <a:t>Fourth level</a:t>
            </a:r>
          </a:p>
          <a:p>
            <a:pPr marL="2057400" marR="0" lvl="4" indent="-228600" algn="l" defTabSz="914400" rtl="0" eaLnBrk="0" fontAlgn="base" latinLnBrk="0" hangingPunct="0">
              <a:lnSpc>
                <a:spcPct val="100000"/>
              </a:lnSpc>
              <a:spcBef>
                <a:spcPct val="20000"/>
              </a:spcBef>
              <a:spcAft>
                <a:spcPct val="0"/>
              </a:spcAft>
              <a:buClr>
                <a:srgbClr val="000000"/>
              </a:buClr>
              <a:buSzPct val="100000"/>
              <a:buFontTx/>
              <a:buChar char="–"/>
              <a:tabLst/>
              <a:defRPr/>
            </a:pPr>
            <a:r>
              <a:rPr kumimoji="0" lang="en-US" sz="2000" b="0" i="0" u="none" strike="noStrike" kern="0" cap="none" spc="0" normalizeH="0" baseline="0" noProof="0" dirty="0">
                <a:ln>
                  <a:noFill/>
                </a:ln>
                <a:solidFill>
                  <a:srgbClr val="000000"/>
                </a:solidFill>
                <a:effectLst/>
                <a:uLnTx/>
                <a:uFillTx/>
                <a:latin typeface="Times New Roman"/>
                <a:cs typeface="Arial"/>
              </a:rPr>
              <a:t>Fifth level</a:t>
            </a:r>
          </a:p>
        </p:txBody>
      </p:sp>
      <p:sp>
        <p:nvSpPr>
          <p:cNvPr id="4" name="Date Placeholder 3"/>
          <p:cNvSpPr>
            <a:spLocks noGrp="1"/>
          </p:cNvSpPr>
          <p:nvPr>
            <p:ph type="dt" sz="half" idx="10"/>
          </p:nvPr>
        </p:nvSpPr>
        <p:spPr>
          <a:xfrm>
            <a:off x="838200" y="6492875"/>
            <a:ext cx="2743200" cy="365125"/>
          </a:xfrm>
        </p:spPr>
        <p:txBody>
          <a:bodyPr/>
          <a:lstStyle>
            <a:lvl1pPr>
              <a:defRPr>
                <a:solidFill>
                  <a:schemeClr val="accent1">
                    <a:lumMod val="75000"/>
                  </a:schemeClr>
                </a:solidFill>
              </a:defRPr>
            </a:lvl1pPr>
          </a:lstStyle>
          <a:p>
            <a:fld id="{D0197BC3-2852-4617-9B13-AAE3F5837E62}" type="datetime2">
              <a:rPr lang="en-US" smtClean="0"/>
              <a:t>Sunday, August 6, 2023</a:t>
            </a:fld>
            <a:endParaRPr lang="en-US" dirty="0"/>
          </a:p>
        </p:txBody>
      </p:sp>
      <p:sp>
        <p:nvSpPr>
          <p:cNvPr id="5" name="Footer Placeholder 4"/>
          <p:cNvSpPr>
            <a:spLocks noGrp="1"/>
          </p:cNvSpPr>
          <p:nvPr>
            <p:ph type="ftr" sz="quarter" idx="11"/>
          </p:nvPr>
        </p:nvSpPr>
        <p:spPr>
          <a:xfrm>
            <a:off x="4038600" y="6492875"/>
            <a:ext cx="4114800" cy="365125"/>
          </a:xfrm>
          <a:noFill/>
        </p:spPr>
        <p:txBody>
          <a:bodyPr/>
          <a:lstStyle>
            <a:lvl1pPr>
              <a:defRPr>
                <a:solidFill>
                  <a:schemeClr val="accent2"/>
                </a:solidFill>
              </a:defRPr>
            </a:lvl1pPr>
          </a:lstStyle>
          <a:p>
            <a:r>
              <a:rPr lang="en-US"/>
              <a:t>Lec Md Shadman Aadeeb, Dept of CSE, UIU</a:t>
            </a:r>
            <a:endParaRPr lang="en-US" dirty="0"/>
          </a:p>
        </p:txBody>
      </p:sp>
      <p:sp>
        <p:nvSpPr>
          <p:cNvPr id="6" name="Slide Number Placeholder 5"/>
          <p:cNvSpPr>
            <a:spLocks noGrp="1"/>
          </p:cNvSpPr>
          <p:nvPr>
            <p:ph type="sldNum" sz="quarter" idx="12"/>
          </p:nvPr>
        </p:nvSpPr>
        <p:spPr>
          <a:xfrm>
            <a:off x="8610600" y="6492875"/>
            <a:ext cx="2743200" cy="365125"/>
          </a:xfrm>
        </p:spPr>
        <p:txBody>
          <a:bodyPr/>
          <a:lstStyle>
            <a:lvl1pPr>
              <a:defRPr>
                <a:solidFill>
                  <a:schemeClr val="accent1">
                    <a:lumMod val="75000"/>
                  </a:schemeClr>
                </a:solidFill>
              </a:defRPr>
            </a:lvl1pPr>
          </a:lstStyle>
          <a:p>
            <a:fld id="{6A35953E-1603-40E8-8E85-DFDB9F0553F9}" type="slidenum">
              <a:rPr lang="en-US" smtClean="0"/>
              <a:pPr/>
              <a:t>‹#›</a:t>
            </a:fld>
            <a:endParaRPr lang="en-US" dirty="0"/>
          </a:p>
        </p:txBody>
      </p:sp>
      <p:sp>
        <p:nvSpPr>
          <p:cNvPr id="10" name="Title 1"/>
          <p:cNvSpPr>
            <a:spLocks noGrp="1"/>
          </p:cNvSpPr>
          <p:nvPr>
            <p:ph type="title"/>
          </p:nvPr>
        </p:nvSpPr>
        <p:spPr>
          <a:xfrm>
            <a:off x="838200" y="148046"/>
            <a:ext cx="10515600" cy="604730"/>
          </a:xfrm>
        </p:spPr>
        <p:txBody>
          <a:bodyPr>
            <a:noAutofit/>
          </a:bodyPr>
          <a:lstStyle>
            <a:lvl1pPr algn="ctr" rtl="0" eaLnBrk="0" fontAlgn="base" hangingPunct="0">
              <a:spcBef>
                <a:spcPct val="0"/>
              </a:spcBef>
              <a:spcAft>
                <a:spcPct val="0"/>
              </a:spcAft>
              <a:defRPr lang="en-US" sz="4000" b="1" dirty="0">
                <a:solidFill>
                  <a:schemeClr val="accent2"/>
                </a:solidFill>
                <a:latin typeface="Times New Roman" panose="02020603050405020304" pitchFamily="18" charset="0"/>
                <a:ea typeface="+mj-ea"/>
                <a:cs typeface="Times New Roman" panose="02020603050405020304" pitchFamily="18" charset="0"/>
              </a:defRPr>
            </a:lvl1pPr>
          </a:lstStyle>
          <a:p>
            <a:r>
              <a:rPr lang="en-US" dirty="0"/>
              <a:t>Click to edit Master title style</a:t>
            </a:r>
          </a:p>
        </p:txBody>
      </p:sp>
      <p:grpSp>
        <p:nvGrpSpPr>
          <p:cNvPr id="11" name="Group 10"/>
          <p:cNvGrpSpPr/>
          <p:nvPr userDrawn="1"/>
        </p:nvGrpSpPr>
        <p:grpSpPr>
          <a:xfrm>
            <a:off x="0" y="837288"/>
            <a:ext cx="12192000" cy="70982"/>
            <a:chOff x="838200" y="1349257"/>
            <a:chExt cx="9144000" cy="76200"/>
          </a:xfrm>
        </p:grpSpPr>
        <p:sp>
          <p:nvSpPr>
            <p:cNvPr id="12" name="Rectangle 4"/>
            <p:cNvSpPr>
              <a:spLocks noChangeArrowheads="1"/>
            </p:cNvSpPr>
            <p:nvPr userDrawn="1"/>
          </p:nvSpPr>
          <p:spPr bwMode="auto">
            <a:xfrm>
              <a:off x="838200" y="1349257"/>
              <a:ext cx="4572000" cy="76200"/>
            </a:xfrm>
            <a:prstGeom prst="rect">
              <a:avLst/>
            </a:prstGeom>
            <a:gradFill rotWithShape="0">
              <a:gsLst>
                <a:gs pos="0">
                  <a:srgbClr val="FF8200"/>
                </a:gs>
                <a:gs pos="10001">
                  <a:srgbClr val="FF0000"/>
                </a:gs>
                <a:gs pos="35001">
                  <a:srgbClr val="BA0066"/>
                </a:gs>
                <a:gs pos="70000">
                  <a:srgbClr val="66008F"/>
                </a:gs>
                <a:gs pos="100000">
                  <a:srgbClr val="000082"/>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lgn="ctr">
                <a:defRPr sz="2400">
                  <a:solidFill>
                    <a:schemeClr val="tx1"/>
                  </a:solidFill>
                  <a:latin typeface="Tahoma" panose="020B0604030504040204" pitchFamily="34" charset="0"/>
                  <a:cs typeface="Arial" panose="020B0604020202020204" pitchFamily="34" charset="0"/>
                </a:defRPr>
              </a:lvl1pPr>
              <a:lvl2pPr marL="742950" indent="-285750" algn="ctr">
                <a:defRPr sz="2400">
                  <a:solidFill>
                    <a:schemeClr val="tx1"/>
                  </a:solidFill>
                  <a:latin typeface="Tahoma" panose="020B0604030504040204" pitchFamily="34" charset="0"/>
                  <a:cs typeface="Arial" panose="020B0604020202020204" pitchFamily="34" charset="0"/>
                </a:defRPr>
              </a:lvl2pPr>
              <a:lvl3pPr marL="1143000" indent="-228600" algn="ctr">
                <a:defRPr sz="2400">
                  <a:solidFill>
                    <a:schemeClr val="tx1"/>
                  </a:solidFill>
                  <a:latin typeface="Tahoma" panose="020B0604030504040204" pitchFamily="34" charset="0"/>
                  <a:cs typeface="Arial" panose="020B0604020202020204" pitchFamily="34" charset="0"/>
                </a:defRPr>
              </a:lvl3pPr>
              <a:lvl4pPr marL="1600200" indent="-228600" algn="ctr">
                <a:defRPr sz="2400">
                  <a:solidFill>
                    <a:schemeClr val="tx1"/>
                  </a:solidFill>
                  <a:latin typeface="Tahoma" panose="020B0604030504040204" pitchFamily="34" charset="0"/>
                  <a:cs typeface="Arial" panose="020B0604020202020204" pitchFamily="34" charset="0"/>
                </a:defRPr>
              </a:lvl4pPr>
              <a:lvl5pPr marL="2057400" indent="-228600" algn="ctr">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13" name="Rectangle 5"/>
            <p:cNvSpPr>
              <a:spLocks noChangeArrowheads="1"/>
            </p:cNvSpPr>
            <p:nvPr userDrawn="1"/>
          </p:nvSpPr>
          <p:spPr bwMode="auto">
            <a:xfrm>
              <a:off x="5410200" y="1349257"/>
              <a:ext cx="4572000" cy="76200"/>
            </a:xfrm>
            <a:prstGeom prst="rect">
              <a:avLst/>
            </a:prstGeom>
            <a:gradFill rotWithShape="0">
              <a:gsLst>
                <a:gs pos="0">
                  <a:srgbClr val="000082"/>
                </a:gs>
                <a:gs pos="100000">
                  <a:schemeClr val="bg1"/>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lgn="ctr">
                <a:defRPr sz="2400">
                  <a:solidFill>
                    <a:schemeClr val="tx1"/>
                  </a:solidFill>
                  <a:latin typeface="Tahoma" panose="020B0604030504040204" pitchFamily="34" charset="0"/>
                  <a:cs typeface="Arial" panose="020B0604020202020204" pitchFamily="34" charset="0"/>
                </a:defRPr>
              </a:lvl1pPr>
              <a:lvl2pPr marL="742950" indent="-285750" algn="ctr">
                <a:defRPr sz="2400">
                  <a:solidFill>
                    <a:schemeClr val="tx1"/>
                  </a:solidFill>
                  <a:latin typeface="Tahoma" panose="020B0604030504040204" pitchFamily="34" charset="0"/>
                  <a:cs typeface="Arial" panose="020B0604020202020204" pitchFamily="34" charset="0"/>
                </a:defRPr>
              </a:lvl2pPr>
              <a:lvl3pPr marL="1143000" indent="-228600" algn="ctr">
                <a:defRPr sz="2400">
                  <a:solidFill>
                    <a:schemeClr val="tx1"/>
                  </a:solidFill>
                  <a:latin typeface="Tahoma" panose="020B0604030504040204" pitchFamily="34" charset="0"/>
                  <a:cs typeface="Arial" panose="020B0604020202020204" pitchFamily="34" charset="0"/>
                </a:defRPr>
              </a:lvl3pPr>
              <a:lvl4pPr marL="1600200" indent="-228600" algn="ctr">
                <a:defRPr sz="2400">
                  <a:solidFill>
                    <a:schemeClr val="tx1"/>
                  </a:solidFill>
                  <a:latin typeface="Tahoma" panose="020B0604030504040204" pitchFamily="34" charset="0"/>
                  <a:cs typeface="Arial" panose="020B0604020202020204" pitchFamily="34" charset="0"/>
                </a:defRPr>
              </a:lvl4pPr>
              <a:lvl5pPr marL="2057400" indent="-228600" algn="ctr">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grpSp>
    </p:spTree>
    <p:extLst>
      <p:ext uri="{BB962C8B-B14F-4D97-AF65-F5344CB8AC3E}">
        <p14:creationId xmlns:p14="http://schemas.microsoft.com/office/powerpoint/2010/main" val="2501366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l" rtl="0" eaLnBrk="0" fontAlgn="base" hangingPunct="0">
              <a:spcBef>
                <a:spcPct val="0"/>
              </a:spcBef>
              <a:spcAft>
                <a:spcPct val="0"/>
              </a:spcAft>
              <a:defRPr lang="en-US" sz="5400" b="1" cap="all" dirty="0">
                <a:solidFill>
                  <a:schemeClr val="accent2"/>
                </a:solidFill>
                <a:latin typeface="Times New Roman" panose="02020603050405020304" pitchFamily="18" charset="0"/>
                <a:ea typeface="+mj-ea"/>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lang="en-US" sz="3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rtl="0" eaLnBrk="0" fontAlgn="base" hangingPunct="0">
              <a:spcBef>
                <a:spcPct val="20000"/>
              </a:spcBef>
              <a:spcAft>
                <a:spcPct val="0"/>
              </a:spcAft>
              <a:buClr>
                <a:schemeClr val="accent1"/>
              </a:buClr>
              <a:buSzPct val="75000"/>
              <a:buFont typeface="Monotype Sorts" pitchFamily="2" charset="2"/>
              <a:buNone/>
            </a:pPr>
            <a:r>
              <a:rPr lang="en-US" dirty="0"/>
              <a:t>Edit Master text styles</a:t>
            </a:r>
          </a:p>
        </p:txBody>
      </p:sp>
      <p:sp>
        <p:nvSpPr>
          <p:cNvPr id="4" name="Date Placeholder 3"/>
          <p:cNvSpPr>
            <a:spLocks noGrp="1"/>
          </p:cNvSpPr>
          <p:nvPr>
            <p:ph type="dt" sz="half" idx="10"/>
          </p:nvPr>
        </p:nvSpPr>
        <p:spPr>
          <a:xfrm>
            <a:off x="838200" y="6492875"/>
            <a:ext cx="2743200" cy="365125"/>
          </a:xfrm>
        </p:spPr>
        <p:txBody>
          <a:bodyPr/>
          <a:lstStyle>
            <a:lvl1pPr>
              <a:defRPr>
                <a:solidFill>
                  <a:schemeClr val="accent1">
                    <a:lumMod val="75000"/>
                  </a:schemeClr>
                </a:solidFill>
              </a:defRPr>
            </a:lvl1pPr>
          </a:lstStyle>
          <a:p>
            <a:fld id="{ABC99828-772C-4202-B588-B03E07F6A48C}" type="datetime2">
              <a:rPr lang="en-US" smtClean="0"/>
              <a:t>Sunday, August 6, 2023</a:t>
            </a:fld>
            <a:endParaRPr lang="en-US" dirty="0"/>
          </a:p>
        </p:txBody>
      </p:sp>
      <p:sp>
        <p:nvSpPr>
          <p:cNvPr id="5" name="Footer Placeholder 4"/>
          <p:cNvSpPr>
            <a:spLocks noGrp="1"/>
          </p:cNvSpPr>
          <p:nvPr>
            <p:ph type="ftr" sz="quarter" idx="11"/>
          </p:nvPr>
        </p:nvSpPr>
        <p:spPr>
          <a:xfrm>
            <a:off x="4038600" y="6492875"/>
            <a:ext cx="4114800" cy="365125"/>
          </a:xfrm>
        </p:spPr>
        <p:txBody>
          <a:bodyPr/>
          <a:lstStyle>
            <a:lvl1pPr>
              <a:defRPr>
                <a:solidFill>
                  <a:schemeClr val="accent2"/>
                </a:solidFill>
              </a:defRPr>
            </a:lvl1pPr>
          </a:lstStyle>
          <a:p>
            <a:r>
              <a:rPr lang="en-US"/>
              <a:t>Lec Md Shadman Aadeeb, Dept of CSE, UIU</a:t>
            </a:r>
            <a:endParaRPr lang="en-US" dirty="0"/>
          </a:p>
        </p:txBody>
      </p:sp>
      <p:sp>
        <p:nvSpPr>
          <p:cNvPr id="6" name="Slide Number Placeholder 5"/>
          <p:cNvSpPr>
            <a:spLocks noGrp="1"/>
          </p:cNvSpPr>
          <p:nvPr>
            <p:ph type="sldNum" sz="quarter" idx="12"/>
          </p:nvPr>
        </p:nvSpPr>
        <p:spPr>
          <a:xfrm>
            <a:off x="8610600" y="6492875"/>
            <a:ext cx="2743200" cy="365125"/>
          </a:xfrm>
        </p:spPr>
        <p:txBody>
          <a:bodyPr/>
          <a:lstStyle>
            <a:lvl1pPr>
              <a:defRPr>
                <a:solidFill>
                  <a:schemeClr val="accent1">
                    <a:lumMod val="75000"/>
                  </a:schemeClr>
                </a:solidFill>
              </a:defRPr>
            </a:lvl1pPr>
          </a:lstStyle>
          <a:p>
            <a:fld id="{6A35953E-1603-40E8-8E85-DFDB9F0553F9}" type="slidenum">
              <a:rPr lang="en-US" smtClean="0"/>
              <a:pPr/>
              <a:t>‹#›</a:t>
            </a:fld>
            <a:endParaRPr lang="en-US" dirty="0"/>
          </a:p>
        </p:txBody>
      </p:sp>
      <p:grpSp>
        <p:nvGrpSpPr>
          <p:cNvPr id="10" name="Group 9"/>
          <p:cNvGrpSpPr/>
          <p:nvPr userDrawn="1"/>
        </p:nvGrpSpPr>
        <p:grpSpPr>
          <a:xfrm>
            <a:off x="0" y="837288"/>
            <a:ext cx="12192000" cy="70982"/>
            <a:chOff x="838200" y="1349257"/>
            <a:chExt cx="9144000" cy="76200"/>
          </a:xfrm>
        </p:grpSpPr>
        <p:sp>
          <p:nvSpPr>
            <p:cNvPr id="11" name="Rectangle 4"/>
            <p:cNvSpPr>
              <a:spLocks noChangeArrowheads="1"/>
            </p:cNvSpPr>
            <p:nvPr userDrawn="1"/>
          </p:nvSpPr>
          <p:spPr bwMode="auto">
            <a:xfrm>
              <a:off x="838200" y="1349257"/>
              <a:ext cx="4572000" cy="76200"/>
            </a:xfrm>
            <a:prstGeom prst="rect">
              <a:avLst/>
            </a:prstGeom>
            <a:gradFill rotWithShape="0">
              <a:gsLst>
                <a:gs pos="0">
                  <a:srgbClr val="FF8200"/>
                </a:gs>
                <a:gs pos="10001">
                  <a:srgbClr val="FF0000"/>
                </a:gs>
                <a:gs pos="35001">
                  <a:srgbClr val="BA0066"/>
                </a:gs>
                <a:gs pos="70000">
                  <a:srgbClr val="66008F"/>
                </a:gs>
                <a:gs pos="100000">
                  <a:srgbClr val="000082"/>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lgn="ctr">
                <a:defRPr sz="2400">
                  <a:solidFill>
                    <a:schemeClr val="tx1"/>
                  </a:solidFill>
                  <a:latin typeface="Tahoma" panose="020B0604030504040204" pitchFamily="34" charset="0"/>
                  <a:cs typeface="Arial" panose="020B0604020202020204" pitchFamily="34" charset="0"/>
                </a:defRPr>
              </a:lvl1pPr>
              <a:lvl2pPr marL="742950" indent="-285750" algn="ctr">
                <a:defRPr sz="2400">
                  <a:solidFill>
                    <a:schemeClr val="tx1"/>
                  </a:solidFill>
                  <a:latin typeface="Tahoma" panose="020B0604030504040204" pitchFamily="34" charset="0"/>
                  <a:cs typeface="Arial" panose="020B0604020202020204" pitchFamily="34" charset="0"/>
                </a:defRPr>
              </a:lvl2pPr>
              <a:lvl3pPr marL="1143000" indent="-228600" algn="ctr">
                <a:defRPr sz="2400">
                  <a:solidFill>
                    <a:schemeClr val="tx1"/>
                  </a:solidFill>
                  <a:latin typeface="Tahoma" panose="020B0604030504040204" pitchFamily="34" charset="0"/>
                  <a:cs typeface="Arial" panose="020B0604020202020204" pitchFamily="34" charset="0"/>
                </a:defRPr>
              </a:lvl3pPr>
              <a:lvl4pPr marL="1600200" indent="-228600" algn="ctr">
                <a:defRPr sz="2400">
                  <a:solidFill>
                    <a:schemeClr val="tx1"/>
                  </a:solidFill>
                  <a:latin typeface="Tahoma" panose="020B0604030504040204" pitchFamily="34" charset="0"/>
                  <a:cs typeface="Arial" panose="020B0604020202020204" pitchFamily="34" charset="0"/>
                </a:defRPr>
              </a:lvl4pPr>
              <a:lvl5pPr marL="2057400" indent="-228600" algn="ctr">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12" name="Rectangle 5"/>
            <p:cNvSpPr>
              <a:spLocks noChangeArrowheads="1"/>
            </p:cNvSpPr>
            <p:nvPr userDrawn="1"/>
          </p:nvSpPr>
          <p:spPr bwMode="auto">
            <a:xfrm>
              <a:off x="5410200" y="1349257"/>
              <a:ext cx="4572000" cy="76200"/>
            </a:xfrm>
            <a:prstGeom prst="rect">
              <a:avLst/>
            </a:prstGeom>
            <a:gradFill rotWithShape="0">
              <a:gsLst>
                <a:gs pos="0">
                  <a:srgbClr val="000082"/>
                </a:gs>
                <a:gs pos="100000">
                  <a:schemeClr val="bg1"/>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lgn="ctr">
                <a:defRPr sz="2400">
                  <a:solidFill>
                    <a:schemeClr val="tx1"/>
                  </a:solidFill>
                  <a:latin typeface="Tahoma" panose="020B0604030504040204" pitchFamily="34" charset="0"/>
                  <a:cs typeface="Arial" panose="020B0604020202020204" pitchFamily="34" charset="0"/>
                </a:defRPr>
              </a:lvl1pPr>
              <a:lvl2pPr marL="742950" indent="-285750" algn="ctr">
                <a:defRPr sz="2400">
                  <a:solidFill>
                    <a:schemeClr val="tx1"/>
                  </a:solidFill>
                  <a:latin typeface="Tahoma" panose="020B0604030504040204" pitchFamily="34" charset="0"/>
                  <a:cs typeface="Arial" panose="020B0604020202020204" pitchFamily="34" charset="0"/>
                </a:defRPr>
              </a:lvl2pPr>
              <a:lvl3pPr marL="1143000" indent="-228600" algn="ctr">
                <a:defRPr sz="2400">
                  <a:solidFill>
                    <a:schemeClr val="tx1"/>
                  </a:solidFill>
                  <a:latin typeface="Tahoma" panose="020B0604030504040204" pitchFamily="34" charset="0"/>
                  <a:cs typeface="Arial" panose="020B0604020202020204" pitchFamily="34" charset="0"/>
                </a:defRPr>
              </a:lvl3pPr>
              <a:lvl4pPr marL="1600200" indent="-228600" algn="ctr">
                <a:defRPr sz="2400">
                  <a:solidFill>
                    <a:schemeClr val="tx1"/>
                  </a:solidFill>
                  <a:latin typeface="Tahoma" panose="020B0604030504040204" pitchFamily="34" charset="0"/>
                  <a:cs typeface="Arial" panose="020B0604020202020204" pitchFamily="34" charset="0"/>
                </a:defRPr>
              </a:lvl4pPr>
              <a:lvl5pPr marL="2057400" indent="-228600" algn="ctr">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grpSp>
    </p:spTree>
    <p:extLst>
      <p:ext uri="{BB962C8B-B14F-4D97-AF65-F5344CB8AC3E}">
        <p14:creationId xmlns:p14="http://schemas.microsoft.com/office/powerpoint/2010/main" val="4290988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838200" y="1347537"/>
            <a:ext cx="5181600" cy="4829426"/>
          </a:xfrm>
        </p:spPr>
        <p:txBody>
          <a:bodyPr/>
          <a:lstStyle>
            <a:lvl1pPr marL="342900" marR="0" indent="-342900" algn="l" defTabSz="914400" rtl="0" eaLnBrk="0" fontAlgn="base" latinLnBrk="0" hangingPunct="0">
              <a:lnSpc>
                <a:spcPct val="100000"/>
              </a:lnSpc>
              <a:spcBef>
                <a:spcPct val="20000"/>
              </a:spcBef>
              <a:spcAft>
                <a:spcPct val="0"/>
              </a:spcAft>
              <a:buClr>
                <a:srgbClr val="0033CC"/>
              </a:buClr>
              <a:buSzPct val="75000"/>
              <a:buFont typeface="Monotype Sorts" pitchFamily="2" charset="2"/>
              <a:buChar char="l"/>
              <a:tabLst/>
              <a:defRPr/>
            </a:lvl1pPr>
            <a:lvl2pPr marL="742950" marR="0" indent="-285750" algn="l" defTabSz="914400" rtl="0" eaLnBrk="0" fontAlgn="base" latinLnBrk="0" hangingPunct="0">
              <a:lnSpc>
                <a:spcPct val="100000"/>
              </a:lnSpc>
              <a:spcBef>
                <a:spcPct val="20000"/>
              </a:spcBef>
              <a:spcAft>
                <a:spcPct val="0"/>
              </a:spcAft>
              <a:buClr>
                <a:srgbClr val="CC0000"/>
              </a:buClr>
              <a:buSzPct val="65000"/>
              <a:buFont typeface="Monotype Sorts" pitchFamily="2" charset="2"/>
              <a:buChar char="n"/>
              <a:tabLst/>
              <a:defRPr/>
            </a:lvl2pPr>
            <a:lvl3pPr marL="1143000" marR="0" indent="-228600" algn="l" defTabSz="914400" rtl="0" eaLnBrk="0" fontAlgn="base" latinLnBrk="0" hangingPunct="0">
              <a:lnSpc>
                <a:spcPct val="100000"/>
              </a:lnSpc>
              <a:spcBef>
                <a:spcPct val="20000"/>
              </a:spcBef>
              <a:spcAft>
                <a:spcPct val="0"/>
              </a:spcAft>
              <a:buClr>
                <a:srgbClr val="0033CC"/>
              </a:buClr>
              <a:buSzPct val="65000"/>
              <a:buFont typeface="Monotype Sorts" pitchFamily="2" charset="2"/>
              <a:buChar char="u"/>
              <a:tabLst/>
              <a:defRPr/>
            </a:lvl3pPr>
            <a:lvl4pPr marL="1600200" marR="0" indent="-228600" algn="l" defTabSz="914400" rtl="0" eaLnBrk="0" fontAlgn="base" latinLnBrk="0" hangingPunct="0">
              <a:lnSpc>
                <a:spcPct val="100000"/>
              </a:lnSpc>
              <a:spcBef>
                <a:spcPct val="20000"/>
              </a:spcBef>
              <a:spcAft>
                <a:spcPct val="0"/>
              </a:spcAft>
              <a:buClr>
                <a:srgbClr val="0033CC"/>
              </a:buClr>
              <a:buSzPct val="65000"/>
              <a:buFont typeface="Monotype Sorts" pitchFamily="2" charset="2"/>
              <a:buChar char="]"/>
              <a:tabLst/>
              <a:defRPr/>
            </a:lvl4pPr>
            <a:lvl5pPr marL="2057400" marR="0" indent="-228600" algn="l" defTabSz="914400" rtl="0" eaLnBrk="0" fontAlgn="base" latinLnBrk="0" hangingPunct="0">
              <a:lnSpc>
                <a:spcPct val="100000"/>
              </a:lnSpc>
              <a:spcBef>
                <a:spcPct val="20000"/>
              </a:spcBef>
              <a:spcAft>
                <a:spcPct val="0"/>
              </a:spcAft>
              <a:buClr>
                <a:srgbClr val="000000"/>
              </a:buClr>
              <a:buSzPct val="100000"/>
              <a:buFontTx/>
              <a:buChar char="–"/>
              <a:tabLst/>
              <a:defRPr/>
            </a:lvl5pPr>
          </a:lstStyle>
          <a:p>
            <a:pPr marL="342900" marR="0" lvl="0" indent="-342900" algn="l" defTabSz="914400" rtl="0" eaLnBrk="0" fontAlgn="base" latinLnBrk="0" hangingPunct="0">
              <a:lnSpc>
                <a:spcPct val="100000"/>
              </a:lnSpc>
              <a:spcBef>
                <a:spcPct val="20000"/>
              </a:spcBef>
              <a:spcAft>
                <a:spcPct val="0"/>
              </a:spcAft>
              <a:buClr>
                <a:srgbClr val="0033CC"/>
              </a:buClr>
              <a:buSzPct val="75000"/>
              <a:buFont typeface="Monotype Sorts" pitchFamily="2" charset="2"/>
              <a:buChar char="l"/>
              <a:tabLst/>
              <a:defRPr/>
            </a:pPr>
            <a:r>
              <a:rPr kumimoji="0" lang="en-US" sz="2600" b="0" i="0" u="none" strike="noStrike" kern="0" cap="none" spc="0" normalizeH="0" baseline="0" noProof="0" dirty="0">
                <a:ln>
                  <a:noFill/>
                </a:ln>
                <a:solidFill>
                  <a:srgbClr val="000000"/>
                </a:solidFill>
                <a:effectLst/>
                <a:uLnTx/>
                <a:uFillTx/>
                <a:latin typeface="Times New Roman"/>
                <a:ea typeface="+mn-ea"/>
                <a:cs typeface="Arial"/>
              </a:rPr>
              <a:t>Click to edit Master text styles</a:t>
            </a:r>
          </a:p>
          <a:p>
            <a:pPr marL="742950" marR="0" lvl="1" indent="-285750" algn="l" defTabSz="914400" rtl="0" eaLnBrk="0" fontAlgn="base" latinLnBrk="0" hangingPunct="0">
              <a:lnSpc>
                <a:spcPct val="100000"/>
              </a:lnSpc>
              <a:spcBef>
                <a:spcPct val="20000"/>
              </a:spcBef>
              <a:spcAft>
                <a:spcPct val="0"/>
              </a:spcAft>
              <a:buClr>
                <a:srgbClr val="CC0000"/>
              </a:buClr>
              <a:buSzPct val="65000"/>
              <a:buFont typeface="Monotype Sorts" pitchFamily="2" charset="2"/>
              <a:buChar char="n"/>
              <a:tabLst/>
              <a:defRPr/>
            </a:pPr>
            <a:r>
              <a:rPr kumimoji="0" lang="en-US" sz="2400" b="0" i="0" u="none" strike="noStrike" kern="0" cap="none" spc="0" normalizeH="0" baseline="0" noProof="0" dirty="0">
                <a:ln>
                  <a:noFill/>
                </a:ln>
                <a:solidFill>
                  <a:srgbClr val="000000"/>
                </a:solidFill>
                <a:effectLst/>
                <a:uLnTx/>
                <a:uFillTx/>
                <a:latin typeface="Times New Roman"/>
                <a:cs typeface="Arial"/>
              </a:rPr>
              <a:t>Second level</a:t>
            </a:r>
          </a:p>
          <a:p>
            <a:pPr marL="1143000" marR="0" lvl="2" indent="-228600" algn="l" defTabSz="914400" rtl="0" eaLnBrk="0" fontAlgn="base" latinLnBrk="0" hangingPunct="0">
              <a:lnSpc>
                <a:spcPct val="100000"/>
              </a:lnSpc>
              <a:spcBef>
                <a:spcPct val="20000"/>
              </a:spcBef>
              <a:spcAft>
                <a:spcPct val="0"/>
              </a:spcAft>
              <a:buClr>
                <a:srgbClr val="0033CC"/>
              </a:buClr>
              <a:buSzPct val="65000"/>
              <a:buFont typeface="Monotype Sorts" pitchFamily="2" charset="2"/>
              <a:buChar char="u"/>
              <a:tabLst/>
              <a:defRPr/>
            </a:pPr>
            <a:r>
              <a:rPr kumimoji="0" lang="en-US" sz="2200" b="0" i="0" u="none" strike="noStrike" kern="0" cap="none" spc="0" normalizeH="0" baseline="0" noProof="0" dirty="0">
                <a:ln>
                  <a:noFill/>
                </a:ln>
                <a:solidFill>
                  <a:srgbClr val="000000"/>
                </a:solidFill>
                <a:effectLst/>
                <a:uLnTx/>
                <a:uFillTx/>
                <a:latin typeface="Times New Roman"/>
                <a:cs typeface="Arial"/>
              </a:rPr>
              <a:t>Third level</a:t>
            </a:r>
          </a:p>
          <a:p>
            <a:pPr marL="1600200" marR="0" lvl="3" indent="-228600" algn="l" defTabSz="914400" rtl="0" eaLnBrk="0" fontAlgn="base" latinLnBrk="0" hangingPunct="0">
              <a:lnSpc>
                <a:spcPct val="100000"/>
              </a:lnSpc>
              <a:spcBef>
                <a:spcPct val="20000"/>
              </a:spcBef>
              <a:spcAft>
                <a:spcPct val="0"/>
              </a:spcAft>
              <a:buClr>
                <a:srgbClr val="0033CC"/>
              </a:buClr>
              <a:buSzPct val="65000"/>
              <a:buFont typeface="Monotype Sorts" pitchFamily="2" charset="2"/>
              <a:buChar char="]"/>
              <a:tabLst/>
              <a:defRPr/>
            </a:pPr>
            <a:r>
              <a:rPr kumimoji="0" lang="en-US" sz="2000" b="0" i="0" u="none" strike="noStrike" kern="0" cap="none" spc="0" normalizeH="0" baseline="0" noProof="0" dirty="0">
                <a:ln>
                  <a:noFill/>
                </a:ln>
                <a:solidFill>
                  <a:srgbClr val="000000"/>
                </a:solidFill>
                <a:effectLst/>
                <a:uLnTx/>
                <a:uFillTx/>
                <a:latin typeface="Times New Roman"/>
                <a:cs typeface="Arial"/>
              </a:rPr>
              <a:t>Fourth level</a:t>
            </a:r>
          </a:p>
          <a:p>
            <a:pPr marL="2057400" marR="0" lvl="4" indent="-228600" algn="l" defTabSz="914400" rtl="0" eaLnBrk="0" fontAlgn="base" latinLnBrk="0" hangingPunct="0">
              <a:lnSpc>
                <a:spcPct val="100000"/>
              </a:lnSpc>
              <a:spcBef>
                <a:spcPct val="20000"/>
              </a:spcBef>
              <a:spcAft>
                <a:spcPct val="0"/>
              </a:spcAft>
              <a:buClr>
                <a:srgbClr val="000000"/>
              </a:buClr>
              <a:buSzPct val="100000"/>
              <a:buFontTx/>
              <a:buChar char="–"/>
              <a:tabLst/>
              <a:defRPr/>
            </a:pPr>
            <a:r>
              <a:rPr kumimoji="0" lang="en-US" sz="2000" b="0" i="0" u="none" strike="noStrike" kern="0" cap="none" spc="0" normalizeH="0" baseline="0" noProof="0" dirty="0">
                <a:ln>
                  <a:noFill/>
                </a:ln>
                <a:solidFill>
                  <a:srgbClr val="000000"/>
                </a:solidFill>
                <a:effectLst/>
                <a:uLnTx/>
                <a:uFillTx/>
                <a:latin typeface="Times New Roman"/>
                <a:cs typeface="Arial"/>
              </a:rPr>
              <a:t>Fifth level</a:t>
            </a:r>
          </a:p>
        </p:txBody>
      </p:sp>
      <p:sp>
        <p:nvSpPr>
          <p:cNvPr id="4" name="Content Placeholder 3"/>
          <p:cNvSpPr>
            <a:spLocks noGrp="1"/>
          </p:cNvSpPr>
          <p:nvPr>
            <p:ph sz="half" idx="2" hasCustomPrompt="1"/>
          </p:nvPr>
        </p:nvSpPr>
        <p:spPr>
          <a:xfrm>
            <a:off x="6172200" y="1347537"/>
            <a:ext cx="5181600" cy="4829426"/>
          </a:xfrm>
        </p:spPr>
        <p:txBody>
          <a:bodyPr/>
          <a:lstStyle>
            <a:lvl1pPr marL="342900" marR="0" indent="-342900" algn="l" defTabSz="914400" rtl="0" eaLnBrk="0" fontAlgn="base" latinLnBrk="0" hangingPunct="0">
              <a:lnSpc>
                <a:spcPct val="100000"/>
              </a:lnSpc>
              <a:spcBef>
                <a:spcPct val="20000"/>
              </a:spcBef>
              <a:spcAft>
                <a:spcPct val="0"/>
              </a:spcAft>
              <a:buClr>
                <a:srgbClr val="0033CC"/>
              </a:buClr>
              <a:buSzPct val="75000"/>
              <a:buFont typeface="Monotype Sorts" pitchFamily="2" charset="2"/>
              <a:buChar char="l"/>
              <a:tabLst/>
              <a:defRPr/>
            </a:lvl1pPr>
            <a:lvl2pPr marL="742950" marR="0" indent="-285750" algn="l" defTabSz="914400" rtl="0" eaLnBrk="0" fontAlgn="base" latinLnBrk="0" hangingPunct="0">
              <a:lnSpc>
                <a:spcPct val="100000"/>
              </a:lnSpc>
              <a:spcBef>
                <a:spcPct val="20000"/>
              </a:spcBef>
              <a:spcAft>
                <a:spcPct val="0"/>
              </a:spcAft>
              <a:buClr>
                <a:srgbClr val="CC0000"/>
              </a:buClr>
              <a:buSzPct val="65000"/>
              <a:buFont typeface="Monotype Sorts" pitchFamily="2" charset="2"/>
              <a:buChar char="n"/>
              <a:tabLst/>
              <a:defRPr/>
            </a:lvl2pPr>
            <a:lvl3pPr marL="1143000" marR="0" indent="-228600" algn="l" defTabSz="914400" rtl="0" eaLnBrk="0" fontAlgn="base" latinLnBrk="0" hangingPunct="0">
              <a:lnSpc>
                <a:spcPct val="100000"/>
              </a:lnSpc>
              <a:spcBef>
                <a:spcPct val="20000"/>
              </a:spcBef>
              <a:spcAft>
                <a:spcPct val="0"/>
              </a:spcAft>
              <a:buClr>
                <a:srgbClr val="0033CC"/>
              </a:buClr>
              <a:buSzPct val="65000"/>
              <a:buFont typeface="Monotype Sorts" pitchFamily="2" charset="2"/>
              <a:buChar char="u"/>
              <a:tabLst/>
              <a:defRPr/>
            </a:lvl3pPr>
            <a:lvl4pPr marL="1600200" marR="0" indent="-228600" algn="l" defTabSz="914400" rtl="0" eaLnBrk="0" fontAlgn="base" latinLnBrk="0" hangingPunct="0">
              <a:lnSpc>
                <a:spcPct val="100000"/>
              </a:lnSpc>
              <a:spcBef>
                <a:spcPct val="20000"/>
              </a:spcBef>
              <a:spcAft>
                <a:spcPct val="0"/>
              </a:spcAft>
              <a:buClr>
                <a:srgbClr val="0033CC"/>
              </a:buClr>
              <a:buSzPct val="65000"/>
              <a:buFont typeface="Monotype Sorts" pitchFamily="2" charset="2"/>
              <a:buChar char="]"/>
              <a:tabLst/>
              <a:defRPr/>
            </a:lvl4pPr>
            <a:lvl5pPr marL="2057400" marR="0" indent="-228600" algn="l" defTabSz="914400" rtl="0" eaLnBrk="0" fontAlgn="base" latinLnBrk="0" hangingPunct="0">
              <a:lnSpc>
                <a:spcPct val="100000"/>
              </a:lnSpc>
              <a:spcBef>
                <a:spcPct val="20000"/>
              </a:spcBef>
              <a:spcAft>
                <a:spcPct val="0"/>
              </a:spcAft>
              <a:buClr>
                <a:srgbClr val="000000"/>
              </a:buClr>
              <a:buSzPct val="100000"/>
              <a:buFontTx/>
              <a:buChar char="–"/>
              <a:tabLst/>
              <a:defRPr/>
            </a:lvl5pPr>
          </a:lstStyle>
          <a:p>
            <a:pPr marL="342900" marR="0" lvl="0" indent="-342900" algn="l" defTabSz="914400" rtl="0" eaLnBrk="0" fontAlgn="base" latinLnBrk="0" hangingPunct="0">
              <a:lnSpc>
                <a:spcPct val="100000"/>
              </a:lnSpc>
              <a:spcBef>
                <a:spcPct val="20000"/>
              </a:spcBef>
              <a:spcAft>
                <a:spcPct val="0"/>
              </a:spcAft>
              <a:buClr>
                <a:srgbClr val="0033CC"/>
              </a:buClr>
              <a:buSzPct val="75000"/>
              <a:buFont typeface="Monotype Sorts" pitchFamily="2" charset="2"/>
              <a:buChar char="l"/>
              <a:tabLst/>
              <a:defRPr/>
            </a:pPr>
            <a:r>
              <a:rPr kumimoji="0" lang="en-US" sz="2600" b="0" i="0" u="none" strike="noStrike" kern="0" cap="none" spc="0" normalizeH="0" baseline="0" noProof="0" dirty="0">
                <a:ln>
                  <a:noFill/>
                </a:ln>
                <a:solidFill>
                  <a:srgbClr val="000000"/>
                </a:solidFill>
                <a:effectLst/>
                <a:uLnTx/>
                <a:uFillTx/>
                <a:latin typeface="Times New Roman"/>
                <a:ea typeface="+mn-ea"/>
                <a:cs typeface="Arial"/>
              </a:rPr>
              <a:t>Click to edit Master text styles</a:t>
            </a:r>
          </a:p>
          <a:p>
            <a:pPr marL="742950" marR="0" lvl="1" indent="-285750" algn="l" defTabSz="914400" rtl="0" eaLnBrk="0" fontAlgn="base" latinLnBrk="0" hangingPunct="0">
              <a:lnSpc>
                <a:spcPct val="100000"/>
              </a:lnSpc>
              <a:spcBef>
                <a:spcPct val="20000"/>
              </a:spcBef>
              <a:spcAft>
                <a:spcPct val="0"/>
              </a:spcAft>
              <a:buClr>
                <a:srgbClr val="CC0000"/>
              </a:buClr>
              <a:buSzPct val="65000"/>
              <a:buFont typeface="Monotype Sorts" pitchFamily="2" charset="2"/>
              <a:buChar char="n"/>
              <a:tabLst/>
              <a:defRPr/>
            </a:pPr>
            <a:r>
              <a:rPr kumimoji="0" lang="en-US" sz="2400" b="0" i="0" u="none" strike="noStrike" kern="0" cap="none" spc="0" normalizeH="0" baseline="0" noProof="0" dirty="0">
                <a:ln>
                  <a:noFill/>
                </a:ln>
                <a:solidFill>
                  <a:srgbClr val="000000"/>
                </a:solidFill>
                <a:effectLst/>
                <a:uLnTx/>
                <a:uFillTx/>
                <a:latin typeface="Times New Roman"/>
                <a:cs typeface="Arial"/>
              </a:rPr>
              <a:t>Second level</a:t>
            </a:r>
          </a:p>
          <a:p>
            <a:pPr marL="1143000" marR="0" lvl="2" indent="-228600" algn="l" defTabSz="914400" rtl="0" eaLnBrk="0" fontAlgn="base" latinLnBrk="0" hangingPunct="0">
              <a:lnSpc>
                <a:spcPct val="100000"/>
              </a:lnSpc>
              <a:spcBef>
                <a:spcPct val="20000"/>
              </a:spcBef>
              <a:spcAft>
                <a:spcPct val="0"/>
              </a:spcAft>
              <a:buClr>
                <a:srgbClr val="0033CC"/>
              </a:buClr>
              <a:buSzPct val="65000"/>
              <a:buFont typeface="Monotype Sorts" pitchFamily="2" charset="2"/>
              <a:buChar char="u"/>
              <a:tabLst/>
              <a:defRPr/>
            </a:pPr>
            <a:r>
              <a:rPr kumimoji="0" lang="en-US" sz="2200" b="0" i="0" u="none" strike="noStrike" kern="0" cap="none" spc="0" normalizeH="0" baseline="0" noProof="0" dirty="0">
                <a:ln>
                  <a:noFill/>
                </a:ln>
                <a:solidFill>
                  <a:srgbClr val="000000"/>
                </a:solidFill>
                <a:effectLst/>
                <a:uLnTx/>
                <a:uFillTx/>
                <a:latin typeface="Times New Roman"/>
                <a:cs typeface="Arial"/>
              </a:rPr>
              <a:t>Third level</a:t>
            </a:r>
          </a:p>
          <a:p>
            <a:pPr marL="1600200" marR="0" lvl="3" indent="-228600" algn="l" defTabSz="914400" rtl="0" eaLnBrk="0" fontAlgn="base" latinLnBrk="0" hangingPunct="0">
              <a:lnSpc>
                <a:spcPct val="100000"/>
              </a:lnSpc>
              <a:spcBef>
                <a:spcPct val="20000"/>
              </a:spcBef>
              <a:spcAft>
                <a:spcPct val="0"/>
              </a:spcAft>
              <a:buClr>
                <a:srgbClr val="0033CC"/>
              </a:buClr>
              <a:buSzPct val="65000"/>
              <a:buFont typeface="Monotype Sorts" pitchFamily="2" charset="2"/>
              <a:buChar char="]"/>
              <a:tabLst/>
              <a:defRPr/>
            </a:pPr>
            <a:r>
              <a:rPr kumimoji="0" lang="en-US" sz="2000" b="0" i="0" u="none" strike="noStrike" kern="0" cap="none" spc="0" normalizeH="0" baseline="0" noProof="0" dirty="0">
                <a:ln>
                  <a:noFill/>
                </a:ln>
                <a:solidFill>
                  <a:srgbClr val="000000"/>
                </a:solidFill>
                <a:effectLst/>
                <a:uLnTx/>
                <a:uFillTx/>
                <a:latin typeface="Times New Roman"/>
                <a:cs typeface="Arial"/>
              </a:rPr>
              <a:t>Fourth level</a:t>
            </a:r>
          </a:p>
          <a:p>
            <a:pPr marL="2057400" marR="0" lvl="4" indent="-228600" algn="l" defTabSz="914400" rtl="0" eaLnBrk="0" fontAlgn="base" latinLnBrk="0" hangingPunct="0">
              <a:lnSpc>
                <a:spcPct val="100000"/>
              </a:lnSpc>
              <a:spcBef>
                <a:spcPct val="20000"/>
              </a:spcBef>
              <a:spcAft>
                <a:spcPct val="0"/>
              </a:spcAft>
              <a:buClr>
                <a:srgbClr val="000000"/>
              </a:buClr>
              <a:buSzPct val="100000"/>
              <a:buFontTx/>
              <a:buChar char="–"/>
              <a:tabLst/>
              <a:defRPr/>
            </a:pPr>
            <a:r>
              <a:rPr kumimoji="0" lang="en-US" sz="2000" b="0" i="0" u="none" strike="noStrike" kern="0" cap="none" spc="0" normalizeH="0" baseline="0" noProof="0" dirty="0">
                <a:ln>
                  <a:noFill/>
                </a:ln>
                <a:solidFill>
                  <a:srgbClr val="000000"/>
                </a:solidFill>
                <a:effectLst/>
                <a:uLnTx/>
                <a:uFillTx/>
                <a:latin typeface="Times New Roman"/>
                <a:cs typeface="Arial"/>
              </a:rPr>
              <a:t>Fifth level</a:t>
            </a:r>
          </a:p>
        </p:txBody>
      </p:sp>
      <p:sp>
        <p:nvSpPr>
          <p:cNvPr id="5" name="Date Placeholder 4"/>
          <p:cNvSpPr>
            <a:spLocks noGrp="1"/>
          </p:cNvSpPr>
          <p:nvPr>
            <p:ph type="dt" sz="half" idx="10"/>
          </p:nvPr>
        </p:nvSpPr>
        <p:spPr>
          <a:xfrm>
            <a:off x="838200" y="6492875"/>
            <a:ext cx="2743200" cy="365125"/>
          </a:xfrm>
        </p:spPr>
        <p:txBody>
          <a:bodyPr/>
          <a:lstStyle>
            <a:lvl1pPr>
              <a:defRPr>
                <a:solidFill>
                  <a:schemeClr val="accent1">
                    <a:lumMod val="75000"/>
                  </a:schemeClr>
                </a:solidFill>
              </a:defRPr>
            </a:lvl1pPr>
          </a:lstStyle>
          <a:p>
            <a:fld id="{4C743183-5B37-410B-BFF4-521E8B0DCCA8}" type="datetime2">
              <a:rPr lang="en-US" smtClean="0"/>
              <a:t>Sunday, August 6, 2023</a:t>
            </a:fld>
            <a:endParaRPr lang="en-US" dirty="0"/>
          </a:p>
        </p:txBody>
      </p:sp>
      <p:sp>
        <p:nvSpPr>
          <p:cNvPr id="6" name="Footer Placeholder 5"/>
          <p:cNvSpPr>
            <a:spLocks noGrp="1"/>
          </p:cNvSpPr>
          <p:nvPr>
            <p:ph type="ftr" sz="quarter" idx="11"/>
          </p:nvPr>
        </p:nvSpPr>
        <p:spPr>
          <a:xfrm>
            <a:off x="4038600" y="6492875"/>
            <a:ext cx="4114800" cy="365125"/>
          </a:xfrm>
        </p:spPr>
        <p:txBody>
          <a:bodyPr/>
          <a:lstStyle>
            <a:lvl1pPr>
              <a:defRPr>
                <a:solidFill>
                  <a:schemeClr val="accent2"/>
                </a:solidFill>
              </a:defRPr>
            </a:lvl1pPr>
          </a:lstStyle>
          <a:p>
            <a:r>
              <a:rPr lang="en-US"/>
              <a:t>Lec Md Shadman Aadeeb, Dept of CSE, UIU</a:t>
            </a:r>
            <a:endParaRPr lang="en-US" dirty="0"/>
          </a:p>
        </p:txBody>
      </p:sp>
      <p:sp>
        <p:nvSpPr>
          <p:cNvPr id="7" name="Slide Number Placeholder 6"/>
          <p:cNvSpPr>
            <a:spLocks noGrp="1"/>
          </p:cNvSpPr>
          <p:nvPr>
            <p:ph type="sldNum" sz="quarter" idx="12"/>
          </p:nvPr>
        </p:nvSpPr>
        <p:spPr>
          <a:xfrm>
            <a:off x="8610600" y="6492875"/>
            <a:ext cx="2743200" cy="365125"/>
          </a:xfrm>
        </p:spPr>
        <p:txBody>
          <a:bodyPr/>
          <a:lstStyle>
            <a:lvl1pPr>
              <a:defRPr>
                <a:solidFill>
                  <a:schemeClr val="accent1">
                    <a:lumMod val="75000"/>
                  </a:schemeClr>
                </a:solidFill>
              </a:defRPr>
            </a:lvl1pPr>
          </a:lstStyle>
          <a:p>
            <a:fld id="{6A35953E-1603-40E8-8E85-DFDB9F0553F9}" type="slidenum">
              <a:rPr lang="en-US" smtClean="0"/>
              <a:pPr/>
              <a:t>‹#›</a:t>
            </a:fld>
            <a:endParaRPr lang="en-US" dirty="0"/>
          </a:p>
        </p:txBody>
      </p:sp>
      <p:sp>
        <p:nvSpPr>
          <p:cNvPr id="11" name="Title 1"/>
          <p:cNvSpPr>
            <a:spLocks noGrp="1"/>
          </p:cNvSpPr>
          <p:nvPr>
            <p:ph type="title"/>
          </p:nvPr>
        </p:nvSpPr>
        <p:spPr>
          <a:xfrm>
            <a:off x="838200" y="365126"/>
            <a:ext cx="10515600" cy="387650"/>
          </a:xfrm>
        </p:spPr>
        <p:txBody>
          <a:bodyPr>
            <a:noAutofit/>
          </a:bodyPr>
          <a:lstStyle>
            <a:lvl1pPr algn="ctr" rtl="0" eaLnBrk="0" fontAlgn="base" hangingPunct="0">
              <a:spcBef>
                <a:spcPct val="0"/>
              </a:spcBef>
              <a:spcAft>
                <a:spcPct val="0"/>
              </a:spcAft>
              <a:defRPr lang="en-US" sz="4000" b="1" dirty="0">
                <a:solidFill>
                  <a:schemeClr val="accent2"/>
                </a:solidFill>
                <a:latin typeface="Times New Roman" panose="02020603050405020304" pitchFamily="18" charset="0"/>
                <a:ea typeface="+mj-ea"/>
                <a:cs typeface="Times New Roman" panose="02020603050405020304" pitchFamily="18" charset="0"/>
              </a:defRPr>
            </a:lvl1pPr>
          </a:lstStyle>
          <a:p>
            <a:r>
              <a:rPr lang="en-US" dirty="0"/>
              <a:t>Click to edit Master title style</a:t>
            </a:r>
          </a:p>
        </p:txBody>
      </p:sp>
      <p:grpSp>
        <p:nvGrpSpPr>
          <p:cNvPr id="12" name="Group 11"/>
          <p:cNvGrpSpPr/>
          <p:nvPr userDrawn="1"/>
        </p:nvGrpSpPr>
        <p:grpSpPr>
          <a:xfrm>
            <a:off x="0" y="837288"/>
            <a:ext cx="12192000" cy="70982"/>
            <a:chOff x="838200" y="1349257"/>
            <a:chExt cx="9144000" cy="76200"/>
          </a:xfrm>
        </p:grpSpPr>
        <p:sp>
          <p:nvSpPr>
            <p:cNvPr id="13" name="Rectangle 4"/>
            <p:cNvSpPr>
              <a:spLocks noChangeArrowheads="1"/>
            </p:cNvSpPr>
            <p:nvPr userDrawn="1"/>
          </p:nvSpPr>
          <p:spPr bwMode="auto">
            <a:xfrm>
              <a:off x="838200" y="1349257"/>
              <a:ext cx="4572000" cy="76200"/>
            </a:xfrm>
            <a:prstGeom prst="rect">
              <a:avLst/>
            </a:prstGeom>
            <a:gradFill rotWithShape="0">
              <a:gsLst>
                <a:gs pos="0">
                  <a:srgbClr val="FF8200"/>
                </a:gs>
                <a:gs pos="10001">
                  <a:srgbClr val="FF0000"/>
                </a:gs>
                <a:gs pos="35001">
                  <a:srgbClr val="BA0066"/>
                </a:gs>
                <a:gs pos="70000">
                  <a:srgbClr val="66008F"/>
                </a:gs>
                <a:gs pos="100000">
                  <a:srgbClr val="000082"/>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lgn="ctr">
                <a:defRPr sz="2400">
                  <a:solidFill>
                    <a:schemeClr val="tx1"/>
                  </a:solidFill>
                  <a:latin typeface="Tahoma" panose="020B0604030504040204" pitchFamily="34" charset="0"/>
                  <a:cs typeface="Arial" panose="020B0604020202020204" pitchFamily="34" charset="0"/>
                </a:defRPr>
              </a:lvl1pPr>
              <a:lvl2pPr marL="742950" indent="-285750" algn="ctr">
                <a:defRPr sz="2400">
                  <a:solidFill>
                    <a:schemeClr val="tx1"/>
                  </a:solidFill>
                  <a:latin typeface="Tahoma" panose="020B0604030504040204" pitchFamily="34" charset="0"/>
                  <a:cs typeface="Arial" panose="020B0604020202020204" pitchFamily="34" charset="0"/>
                </a:defRPr>
              </a:lvl2pPr>
              <a:lvl3pPr marL="1143000" indent="-228600" algn="ctr">
                <a:defRPr sz="2400">
                  <a:solidFill>
                    <a:schemeClr val="tx1"/>
                  </a:solidFill>
                  <a:latin typeface="Tahoma" panose="020B0604030504040204" pitchFamily="34" charset="0"/>
                  <a:cs typeface="Arial" panose="020B0604020202020204" pitchFamily="34" charset="0"/>
                </a:defRPr>
              </a:lvl3pPr>
              <a:lvl4pPr marL="1600200" indent="-228600" algn="ctr">
                <a:defRPr sz="2400">
                  <a:solidFill>
                    <a:schemeClr val="tx1"/>
                  </a:solidFill>
                  <a:latin typeface="Tahoma" panose="020B0604030504040204" pitchFamily="34" charset="0"/>
                  <a:cs typeface="Arial" panose="020B0604020202020204" pitchFamily="34" charset="0"/>
                </a:defRPr>
              </a:lvl4pPr>
              <a:lvl5pPr marL="2057400" indent="-228600" algn="ctr">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14" name="Rectangle 5"/>
            <p:cNvSpPr>
              <a:spLocks noChangeArrowheads="1"/>
            </p:cNvSpPr>
            <p:nvPr userDrawn="1"/>
          </p:nvSpPr>
          <p:spPr bwMode="auto">
            <a:xfrm>
              <a:off x="5410200" y="1349257"/>
              <a:ext cx="4572000" cy="76200"/>
            </a:xfrm>
            <a:prstGeom prst="rect">
              <a:avLst/>
            </a:prstGeom>
            <a:gradFill rotWithShape="0">
              <a:gsLst>
                <a:gs pos="0">
                  <a:srgbClr val="000082"/>
                </a:gs>
                <a:gs pos="100000">
                  <a:schemeClr val="bg1"/>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lgn="ctr">
                <a:defRPr sz="2400">
                  <a:solidFill>
                    <a:schemeClr val="tx1"/>
                  </a:solidFill>
                  <a:latin typeface="Tahoma" panose="020B0604030504040204" pitchFamily="34" charset="0"/>
                  <a:cs typeface="Arial" panose="020B0604020202020204" pitchFamily="34" charset="0"/>
                </a:defRPr>
              </a:lvl1pPr>
              <a:lvl2pPr marL="742950" indent="-285750" algn="ctr">
                <a:defRPr sz="2400">
                  <a:solidFill>
                    <a:schemeClr val="tx1"/>
                  </a:solidFill>
                  <a:latin typeface="Tahoma" panose="020B0604030504040204" pitchFamily="34" charset="0"/>
                  <a:cs typeface="Arial" panose="020B0604020202020204" pitchFamily="34" charset="0"/>
                </a:defRPr>
              </a:lvl2pPr>
              <a:lvl3pPr marL="1143000" indent="-228600" algn="ctr">
                <a:defRPr sz="2400">
                  <a:solidFill>
                    <a:schemeClr val="tx1"/>
                  </a:solidFill>
                  <a:latin typeface="Tahoma" panose="020B0604030504040204" pitchFamily="34" charset="0"/>
                  <a:cs typeface="Arial" panose="020B0604020202020204" pitchFamily="34" charset="0"/>
                </a:defRPr>
              </a:lvl3pPr>
              <a:lvl4pPr marL="1600200" indent="-228600" algn="ctr">
                <a:defRPr sz="2400">
                  <a:solidFill>
                    <a:schemeClr val="tx1"/>
                  </a:solidFill>
                  <a:latin typeface="Tahoma" panose="020B0604030504040204" pitchFamily="34" charset="0"/>
                  <a:cs typeface="Arial" panose="020B0604020202020204" pitchFamily="34" charset="0"/>
                </a:defRPr>
              </a:lvl4pPr>
              <a:lvl5pPr marL="2057400" indent="-228600" algn="ctr">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grpSp>
    </p:spTree>
    <p:extLst>
      <p:ext uri="{BB962C8B-B14F-4D97-AF65-F5344CB8AC3E}">
        <p14:creationId xmlns:p14="http://schemas.microsoft.com/office/powerpoint/2010/main" val="238417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hasCustomPrompt="1"/>
          </p:nvPr>
        </p:nvSpPr>
        <p:spPr>
          <a:xfrm>
            <a:off x="839788" y="2505075"/>
            <a:ext cx="5157787" cy="3684588"/>
          </a:xfrm>
        </p:spPr>
        <p:txBody>
          <a:bodyPr/>
          <a:lstStyle>
            <a:lvl1pPr marL="342900" marR="0" indent="-342900" algn="l" defTabSz="914400" rtl="0" eaLnBrk="0" fontAlgn="base" latinLnBrk="0" hangingPunct="0">
              <a:lnSpc>
                <a:spcPct val="100000"/>
              </a:lnSpc>
              <a:spcBef>
                <a:spcPct val="20000"/>
              </a:spcBef>
              <a:spcAft>
                <a:spcPct val="0"/>
              </a:spcAft>
              <a:buClr>
                <a:srgbClr val="0033CC"/>
              </a:buClr>
              <a:buSzPct val="75000"/>
              <a:buFont typeface="Monotype Sorts" pitchFamily="2" charset="2"/>
              <a:buChar char="l"/>
              <a:tabLst/>
              <a:defRPr/>
            </a:lvl1pPr>
            <a:lvl2pPr marL="742950" marR="0" indent="-285750" algn="l" defTabSz="914400" rtl="0" eaLnBrk="0" fontAlgn="base" latinLnBrk="0" hangingPunct="0">
              <a:lnSpc>
                <a:spcPct val="100000"/>
              </a:lnSpc>
              <a:spcBef>
                <a:spcPct val="20000"/>
              </a:spcBef>
              <a:spcAft>
                <a:spcPct val="0"/>
              </a:spcAft>
              <a:buClr>
                <a:srgbClr val="CC0000"/>
              </a:buClr>
              <a:buSzPct val="65000"/>
              <a:buFont typeface="Monotype Sorts" pitchFamily="2" charset="2"/>
              <a:buChar char="n"/>
              <a:tabLst/>
              <a:defRPr/>
            </a:lvl2pPr>
            <a:lvl3pPr marL="1143000" marR="0" indent="-228600" algn="l" defTabSz="914400" rtl="0" eaLnBrk="0" fontAlgn="base" latinLnBrk="0" hangingPunct="0">
              <a:lnSpc>
                <a:spcPct val="100000"/>
              </a:lnSpc>
              <a:spcBef>
                <a:spcPct val="20000"/>
              </a:spcBef>
              <a:spcAft>
                <a:spcPct val="0"/>
              </a:spcAft>
              <a:buClr>
                <a:srgbClr val="0033CC"/>
              </a:buClr>
              <a:buSzPct val="65000"/>
              <a:buFont typeface="Monotype Sorts" pitchFamily="2" charset="2"/>
              <a:buChar char="u"/>
              <a:tabLst/>
              <a:defRPr/>
            </a:lvl3pPr>
            <a:lvl4pPr marL="1600200" marR="0" indent="-228600" algn="l" defTabSz="914400" rtl="0" eaLnBrk="0" fontAlgn="base" latinLnBrk="0" hangingPunct="0">
              <a:lnSpc>
                <a:spcPct val="100000"/>
              </a:lnSpc>
              <a:spcBef>
                <a:spcPct val="20000"/>
              </a:spcBef>
              <a:spcAft>
                <a:spcPct val="0"/>
              </a:spcAft>
              <a:buClr>
                <a:srgbClr val="0033CC"/>
              </a:buClr>
              <a:buSzPct val="65000"/>
              <a:buFont typeface="Monotype Sorts" pitchFamily="2" charset="2"/>
              <a:buChar char="]"/>
              <a:tabLst/>
              <a:defRPr/>
            </a:lvl4pPr>
            <a:lvl5pPr marL="2057400" marR="0" indent="-228600" algn="l" defTabSz="914400" rtl="0" eaLnBrk="0" fontAlgn="base" latinLnBrk="0" hangingPunct="0">
              <a:lnSpc>
                <a:spcPct val="100000"/>
              </a:lnSpc>
              <a:spcBef>
                <a:spcPct val="20000"/>
              </a:spcBef>
              <a:spcAft>
                <a:spcPct val="0"/>
              </a:spcAft>
              <a:buClr>
                <a:srgbClr val="000000"/>
              </a:buClr>
              <a:buSzPct val="100000"/>
              <a:buFontTx/>
              <a:buChar char="–"/>
              <a:tabLst/>
              <a:defRPr/>
            </a:lvl5pPr>
          </a:lstStyle>
          <a:p>
            <a:pPr marL="342900" marR="0" lvl="0" indent="-342900" algn="l" defTabSz="914400" rtl="0" eaLnBrk="0" fontAlgn="base" latinLnBrk="0" hangingPunct="0">
              <a:lnSpc>
                <a:spcPct val="100000"/>
              </a:lnSpc>
              <a:spcBef>
                <a:spcPct val="20000"/>
              </a:spcBef>
              <a:spcAft>
                <a:spcPct val="0"/>
              </a:spcAft>
              <a:buClr>
                <a:srgbClr val="0033CC"/>
              </a:buClr>
              <a:buSzPct val="75000"/>
              <a:buFont typeface="Monotype Sorts" pitchFamily="2" charset="2"/>
              <a:buChar char="l"/>
              <a:tabLst/>
              <a:defRPr/>
            </a:pPr>
            <a:r>
              <a:rPr kumimoji="0" lang="en-US" sz="2600" b="0" i="0" u="none" strike="noStrike" kern="0" cap="none" spc="0" normalizeH="0" baseline="0" noProof="0" dirty="0">
                <a:ln>
                  <a:noFill/>
                </a:ln>
                <a:solidFill>
                  <a:srgbClr val="000000"/>
                </a:solidFill>
                <a:effectLst/>
                <a:uLnTx/>
                <a:uFillTx/>
                <a:latin typeface="Times New Roman"/>
                <a:ea typeface="+mn-ea"/>
                <a:cs typeface="Arial"/>
              </a:rPr>
              <a:t>Click to edit Master text styles</a:t>
            </a:r>
          </a:p>
          <a:p>
            <a:pPr marL="742950" marR="0" lvl="1" indent="-285750" algn="l" defTabSz="914400" rtl="0" eaLnBrk="0" fontAlgn="base" latinLnBrk="0" hangingPunct="0">
              <a:lnSpc>
                <a:spcPct val="100000"/>
              </a:lnSpc>
              <a:spcBef>
                <a:spcPct val="20000"/>
              </a:spcBef>
              <a:spcAft>
                <a:spcPct val="0"/>
              </a:spcAft>
              <a:buClr>
                <a:srgbClr val="CC0000"/>
              </a:buClr>
              <a:buSzPct val="65000"/>
              <a:buFont typeface="Monotype Sorts" pitchFamily="2" charset="2"/>
              <a:buChar char="n"/>
              <a:tabLst/>
              <a:defRPr/>
            </a:pPr>
            <a:r>
              <a:rPr kumimoji="0" lang="en-US" sz="2400" b="0" i="0" u="none" strike="noStrike" kern="0" cap="none" spc="0" normalizeH="0" baseline="0" noProof="0" dirty="0">
                <a:ln>
                  <a:noFill/>
                </a:ln>
                <a:solidFill>
                  <a:srgbClr val="000000"/>
                </a:solidFill>
                <a:effectLst/>
                <a:uLnTx/>
                <a:uFillTx/>
                <a:latin typeface="Times New Roman"/>
                <a:cs typeface="Arial"/>
              </a:rPr>
              <a:t>Second level</a:t>
            </a:r>
          </a:p>
          <a:p>
            <a:pPr marL="1143000" marR="0" lvl="2" indent="-228600" algn="l" defTabSz="914400" rtl="0" eaLnBrk="0" fontAlgn="base" latinLnBrk="0" hangingPunct="0">
              <a:lnSpc>
                <a:spcPct val="100000"/>
              </a:lnSpc>
              <a:spcBef>
                <a:spcPct val="20000"/>
              </a:spcBef>
              <a:spcAft>
                <a:spcPct val="0"/>
              </a:spcAft>
              <a:buClr>
                <a:srgbClr val="0033CC"/>
              </a:buClr>
              <a:buSzPct val="65000"/>
              <a:buFont typeface="Monotype Sorts" pitchFamily="2" charset="2"/>
              <a:buChar char="u"/>
              <a:tabLst/>
              <a:defRPr/>
            </a:pPr>
            <a:r>
              <a:rPr kumimoji="0" lang="en-US" sz="2200" b="0" i="0" u="none" strike="noStrike" kern="0" cap="none" spc="0" normalizeH="0" baseline="0" noProof="0" dirty="0">
                <a:ln>
                  <a:noFill/>
                </a:ln>
                <a:solidFill>
                  <a:srgbClr val="000000"/>
                </a:solidFill>
                <a:effectLst/>
                <a:uLnTx/>
                <a:uFillTx/>
                <a:latin typeface="Times New Roman"/>
                <a:cs typeface="Arial"/>
              </a:rPr>
              <a:t>Third level</a:t>
            </a:r>
          </a:p>
          <a:p>
            <a:pPr marL="1600200" marR="0" lvl="3" indent="-228600" algn="l" defTabSz="914400" rtl="0" eaLnBrk="0" fontAlgn="base" latinLnBrk="0" hangingPunct="0">
              <a:lnSpc>
                <a:spcPct val="100000"/>
              </a:lnSpc>
              <a:spcBef>
                <a:spcPct val="20000"/>
              </a:spcBef>
              <a:spcAft>
                <a:spcPct val="0"/>
              </a:spcAft>
              <a:buClr>
                <a:srgbClr val="0033CC"/>
              </a:buClr>
              <a:buSzPct val="65000"/>
              <a:buFont typeface="Monotype Sorts" pitchFamily="2" charset="2"/>
              <a:buChar char="]"/>
              <a:tabLst/>
              <a:defRPr/>
            </a:pPr>
            <a:r>
              <a:rPr kumimoji="0" lang="en-US" sz="2000" b="0" i="0" u="none" strike="noStrike" kern="0" cap="none" spc="0" normalizeH="0" baseline="0" noProof="0" dirty="0">
                <a:ln>
                  <a:noFill/>
                </a:ln>
                <a:solidFill>
                  <a:srgbClr val="000000"/>
                </a:solidFill>
                <a:effectLst/>
                <a:uLnTx/>
                <a:uFillTx/>
                <a:latin typeface="Times New Roman"/>
                <a:cs typeface="Arial"/>
              </a:rPr>
              <a:t>Fourth level</a:t>
            </a:r>
          </a:p>
          <a:p>
            <a:pPr marL="2057400" marR="0" lvl="4" indent="-228600" algn="l" defTabSz="914400" rtl="0" eaLnBrk="0" fontAlgn="base" latinLnBrk="0" hangingPunct="0">
              <a:lnSpc>
                <a:spcPct val="100000"/>
              </a:lnSpc>
              <a:spcBef>
                <a:spcPct val="20000"/>
              </a:spcBef>
              <a:spcAft>
                <a:spcPct val="0"/>
              </a:spcAft>
              <a:buClr>
                <a:srgbClr val="000000"/>
              </a:buClr>
              <a:buSzPct val="100000"/>
              <a:buFontTx/>
              <a:buChar char="–"/>
              <a:tabLst/>
              <a:defRPr/>
            </a:pPr>
            <a:r>
              <a:rPr kumimoji="0" lang="en-US" sz="2000" b="0" i="0" u="none" strike="noStrike" kern="0" cap="none" spc="0" normalizeH="0" baseline="0" noProof="0" dirty="0">
                <a:ln>
                  <a:noFill/>
                </a:ln>
                <a:solidFill>
                  <a:srgbClr val="000000"/>
                </a:solidFill>
                <a:effectLst/>
                <a:uLnTx/>
                <a:uFillTx/>
                <a:latin typeface="Times New Roman"/>
                <a:cs typeface="Arial"/>
              </a:rPr>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hasCustomPrompt="1"/>
          </p:nvPr>
        </p:nvSpPr>
        <p:spPr>
          <a:xfrm>
            <a:off x="6172200" y="2505075"/>
            <a:ext cx="5183188" cy="3684588"/>
          </a:xfrm>
        </p:spPr>
        <p:txBody>
          <a:bodyPr/>
          <a:lstStyle>
            <a:lvl1pPr marL="342900" marR="0" indent="-342900" algn="l" defTabSz="914400" rtl="0" eaLnBrk="0" fontAlgn="base" latinLnBrk="0" hangingPunct="0">
              <a:lnSpc>
                <a:spcPct val="100000"/>
              </a:lnSpc>
              <a:spcBef>
                <a:spcPct val="20000"/>
              </a:spcBef>
              <a:spcAft>
                <a:spcPct val="0"/>
              </a:spcAft>
              <a:buClr>
                <a:srgbClr val="0033CC"/>
              </a:buClr>
              <a:buSzPct val="75000"/>
              <a:buFont typeface="Monotype Sorts" pitchFamily="2" charset="2"/>
              <a:buChar char="l"/>
              <a:tabLst/>
              <a:defRPr/>
            </a:lvl1pPr>
            <a:lvl2pPr marL="742950" marR="0" indent="-285750" algn="l" defTabSz="914400" rtl="0" eaLnBrk="0" fontAlgn="base" latinLnBrk="0" hangingPunct="0">
              <a:lnSpc>
                <a:spcPct val="100000"/>
              </a:lnSpc>
              <a:spcBef>
                <a:spcPct val="20000"/>
              </a:spcBef>
              <a:spcAft>
                <a:spcPct val="0"/>
              </a:spcAft>
              <a:buClr>
                <a:srgbClr val="CC0000"/>
              </a:buClr>
              <a:buSzPct val="65000"/>
              <a:buFont typeface="Monotype Sorts" pitchFamily="2" charset="2"/>
              <a:buChar char="n"/>
              <a:tabLst/>
              <a:defRPr/>
            </a:lvl2pPr>
            <a:lvl3pPr marL="1143000" marR="0" indent="-228600" algn="l" defTabSz="914400" rtl="0" eaLnBrk="0" fontAlgn="base" latinLnBrk="0" hangingPunct="0">
              <a:lnSpc>
                <a:spcPct val="100000"/>
              </a:lnSpc>
              <a:spcBef>
                <a:spcPct val="20000"/>
              </a:spcBef>
              <a:spcAft>
                <a:spcPct val="0"/>
              </a:spcAft>
              <a:buClr>
                <a:srgbClr val="0033CC"/>
              </a:buClr>
              <a:buSzPct val="65000"/>
              <a:buFont typeface="Monotype Sorts" pitchFamily="2" charset="2"/>
              <a:buChar char="u"/>
              <a:tabLst/>
              <a:defRPr/>
            </a:lvl3pPr>
            <a:lvl4pPr marL="1600200" marR="0" indent="-228600" algn="l" defTabSz="914400" rtl="0" eaLnBrk="0" fontAlgn="base" latinLnBrk="0" hangingPunct="0">
              <a:lnSpc>
                <a:spcPct val="100000"/>
              </a:lnSpc>
              <a:spcBef>
                <a:spcPct val="20000"/>
              </a:spcBef>
              <a:spcAft>
                <a:spcPct val="0"/>
              </a:spcAft>
              <a:buClr>
                <a:srgbClr val="0033CC"/>
              </a:buClr>
              <a:buSzPct val="65000"/>
              <a:buFont typeface="Monotype Sorts" pitchFamily="2" charset="2"/>
              <a:buChar char="]"/>
              <a:tabLst/>
              <a:defRPr/>
            </a:lvl4pPr>
            <a:lvl5pPr marL="2057400" marR="0" indent="-228600" algn="l" defTabSz="914400" rtl="0" eaLnBrk="0" fontAlgn="base" latinLnBrk="0" hangingPunct="0">
              <a:lnSpc>
                <a:spcPct val="100000"/>
              </a:lnSpc>
              <a:spcBef>
                <a:spcPct val="20000"/>
              </a:spcBef>
              <a:spcAft>
                <a:spcPct val="0"/>
              </a:spcAft>
              <a:buClr>
                <a:srgbClr val="000000"/>
              </a:buClr>
              <a:buSzPct val="100000"/>
              <a:buFontTx/>
              <a:buChar char="–"/>
              <a:tabLst/>
              <a:defRPr/>
            </a:lvl5pPr>
          </a:lstStyle>
          <a:p>
            <a:pPr marL="342900" marR="0" lvl="0" indent="-342900" algn="l" defTabSz="914400" rtl="0" eaLnBrk="0" fontAlgn="base" latinLnBrk="0" hangingPunct="0">
              <a:lnSpc>
                <a:spcPct val="100000"/>
              </a:lnSpc>
              <a:spcBef>
                <a:spcPct val="20000"/>
              </a:spcBef>
              <a:spcAft>
                <a:spcPct val="0"/>
              </a:spcAft>
              <a:buClr>
                <a:srgbClr val="0033CC"/>
              </a:buClr>
              <a:buSzPct val="75000"/>
              <a:buFont typeface="Monotype Sorts" pitchFamily="2" charset="2"/>
              <a:buChar char="l"/>
              <a:tabLst/>
              <a:defRPr/>
            </a:pPr>
            <a:r>
              <a:rPr kumimoji="0" lang="en-US" sz="2600" b="0" i="0" u="none" strike="noStrike" kern="0" cap="none" spc="0" normalizeH="0" baseline="0" noProof="0" dirty="0">
                <a:ln>
                  <a:noFill/>
                </a:ln>
                <a:solidFill>
                  <a:srgbClr val="000000"/>
                </a:solidFill>
                <a:effectLst/>
                <a:uLnTx/>
                <a:uFillTx/>
                <a:latin typeface="Times New Roman"/>
                <a:ea typeface="+mn-ea"/>
                <a:cs typeface="Arial"/>
              </a:rPr>
              <a:t>Click to edit Master text styles</a:t>
            </a:r>
          </a:p>
          <a:p>
            <a:pPr marL="742950" marR="0" lvl="1" indent="-285750" algn="l" defTabSz="914400" rtl="0" eaLnBrk="0" fontAlgn="base" latinLnBrk="0" hangingPunct="0">
              <a:lnSpc>
                <a:spcPct val="100000"/>
              </a:lnSpc>
              <a:spcBef>
                <a:spcPct val="20000"/>
              </a:spcBef>
              <a:spcAft>
                <a:spcPct val="0"/>
              </a:spcAft>
              <a:buClr>
                <a:srgbClr val="CC0000"/>
              </a:buClr>
              <a:buSzPct val="65000"/>
              <a:buFont typeface="Monotype Sorts" pitchFamily="2" charset="2"/>
              <a:buChar char="n"/>
              <a:tabLst/>
              <a:defRPr/>
            </a:pPr>
            <a:r>
              <a:rPr kumimoji="0" lang="en-US" sz="2400" b="0" i="0" u="none" strike="noStrike" kern="0" cap="none" spc="0" normalizeH="0" baseline="0" noProof="0" dirty="0">
                <a:ln>
                  <a:noFill/>
                </a:ln>
                <a:solidFill>
                  <a:srgbClr val="000000"/>
                </a:solidFill>
                <a:effectLst/>
                <a:uLnTx/>
                <a:uFillTx/>
                <a:latin typeface="Times New Roman"/>
                <a:cs typeface="Arial"/>
              </a:rPr>
              <a:t>Second level</a:t>
            </a:r>
          </a:p>
          <a:p>
            <a:pPr marL="1143000" marR="0" lvl="2" indent="-228600" algn="l" defTabSz="914400" rtl="0" eaLnBrk="0" fontAlgn="base" latinLnBrk="0" hangingPunct="0">
              <a:lnSpc>
                <a:spcPct val="100000"/>
              </a:lnSpc>
              <a:spcBef>
                <a:spcPct val="20000"/>
              </a:spcBef>
              <a:spcAft>
                <a:spcPct val="0"/>
              </a:spcAft>
              <a:buClr>
                <a:srgbClr val="0033CC"/>
              </a:buClr>
              <a:buSzPct val="65000"/>
              <a:buFont typeface="Monotype Sorts" pitchFamily="2" charset="2"/>
              <a:buChar char="u"/>
              <a:tabLst/>
              <a:defRPr/>
            </a:pPr>
            <a:r>
              <a:rPr kumimoji="0" lang="en-US" sz="2200" b="0" i="0" u="none" strike="noStrike" kern="0" cap="none" spc="0" normalizeH="0" baseline="0" noProof="0" dirty="0">
                <a:ln>
                  <a:noFill/>
                </a:ln>
                <a:solidFill>
                  <a:srgbClr val="000000"/>
                </a:solidFill>
                <a:effectLst/>
                <a:uLnTx/>
                <a:uFillTx/>
                <a:latin typeface="Times New Roman"/>
                <a:cs typeface="Arial"/>
              </a:rPr>
              <a:t>Third level</a:t>
            </a:r>
          </a:p>
          <a:p>
            <a:pPr marL="1600200" marR="0" lvl="3" indent="-228600" algn="l" defTabSz="914400" rtl="0" eaLnBrk="0" fontAlgn="base" latinLnBrk="0" hangingPunct="0">
              <a:lnSpc>
                <a:spcPct val="100000"/>
              </a:lnSpc>
              <a:spcBef>
                <a:spcPct val="20000"/>
              </a:spcBef>
              <a:spcAft>
                <a:spcPct val="0"/>
              </a:spcAft>
              <a:buClr>
                <a:srgbClr val="0033CC"/>
              </a:buClr>
              <a:buSzPct val="65000"/>
              <a:buFont typeface="Monotype Sorts" pitchFamily="2" charset="2"/>
              <a:buChar char="]"/>
              <a:tabLst/>
              <a:defRPr/>
            </a:pPr>
            <a:r>
              <a:rPr kumimoji="0" lang="en-US" sz="2000" b="0" i="0" u="none" strike="noStrike" kern="0" cap="none" spc="0" normalizeH="0" baseline="0" noProof="0" dirty="0">
                <a:ln>
                  <a:noFill/>
                </a:ln>
                <a:solidFill>
                  <a:srgbClr val="000000"/>
                </a:solidFill>
                <a:effectLst/>
                <a:uLnTx/>
                <a:uFillTx/>
                <a:latin typeface="Times New Roman"/>
                <a:cs typeface="Arial"/>
              </a:rPr>
              <a:t>Fourth level</a:t>
            </a:r>
          </a:p>
          <a:p>
            <a:pPr marL="2057400" marR="0" lvl="4" indent="-228600" algn="l" defTabSz="914400" rtl="0" eaLnBrk="0" fontAlgn="base" latinLnBrk="0" hangingPunct="0">
              <a:lnSpc>
                <a:spcPct val="100000"/>
              </a:lnSpc>
              <a:spcBef>
                <a:spcPct val="20000"/>
              </a:spcBef>
              <a:spcAft>
                <a:spcPct val="0"/>
              </a:spcAft>
              <a:buClr>
                <a:srgbClr val="000000"/>
              </a:buClr>
              <a:buSzPct val="100000"/>
              <a:buFontTx/>
              <a:buChar char="–"/>
              <a:tabLst/>
              <a:defRPr/>
            </a:pPr>
            <a:r>
              <a:rPr kumimoji="0" lang="en-US" sz="2000" b="0" i="0" u="none" strike="noStrike" kern="0" cap="none" spc="0" normalizeH="0" baseline="0" noProof="0" dirty="0">
                <a:ln>
                  <a:noFill/>
                </a:ln>
                <a:solidFill>
                  <a:srgbClr val="000000"/>
                </a:solidFill>
                <a:effectLst/>
                <a:uLnTx/>
                <a:uFillTx/>
                <a:latin typeface="Times New Roman"/>
                <a:cs typeface="Arial"/>
              </a:rPr>
              <a:t>Fifth level</a:t>
            </a:r>
          </a:p>
        </p:txBody>
      </p:sp>
      <p:sp>
        <p:nvSpPr>
          <p:cNvPr id="7" name="Date Placeholder 6"/>
          <p:cNvSpPr>
            <a:spLocks noGrp="1"/>
          </p:cNvSpPr>
          <p:nvPr>
            <p:ph type="dt" sz="half" idx="10"/>
          </p:nvPr>
        </p:nvSpPr>
        <p:spPr>
          <a:xfrm>
            <a:off x="838200" y="6492875"/>
            <a:ext cx="2743200" cy="365125"/>
          </a:xfrm>
        </p:spPr>
        <p:txBody>
          <a:bodyPr/>
          <a:lstStyle>
            <a:lvl1pPr>
              <a:defRPr>
                <a:solidFill>
                  <a:schemeClr val="accent1">
                    <a:lumMod val="75000"/>
                  </a:schemeClr>
                </a:solidFill>
              </a:defRPr>
            </a:lvl1pPr>
          </a:lstStyle>
          <a:p>
            <a:fld id="{F18C8D34-1FDD-48AE-9184-10F304021640}" type="datetime2">
              <a:rPr lang="en-US" smtClean="0"/>
              <a:t>Sunday, August 6, 2023</a:t>
            </a:fld>
            <a:endParaRPr lang="en-US" dirty="0"/>
          </a:p>
        </p:txBody>
      </p:sp>
      <p:sp>
        <p:nvSpPr>
          <p:cNvPr id="8" name="Footer Placeholder 7"/>
          <p:cNvSpPr>
            <a:spLocks noGrp="1"/>
          </p:cNvSpPr>
          <p:nvPr>
            <p:ph type="ftr" sz="quarter" idx="11"/>
          </p:nvPr>
        </p:nvSpPr>
        <p:spPr>
          <a:xfrm>
            <a:off x="4038600" y="6492875"/>
            <a:ext cx="4114800" cy="365125"/>
          </a:xfrm>
        </p:spPr>
        <p:txBody>
          <a:bodyPr/>
          <a:lstStyle>
            <a:lvl1pPr>
              <a:defRPr>
                <a:solidFill>
                  <a:schemeClr val="accent2"/>
                </a:solidFill>
              </a:defRPr>
            </a:lvl1pPr>
          </a:lstStyle>
          <a:p>
            <a:r>
              <a:rPr lang="en-US"/>
              <a:t>Lec Md Shadman Aadeeb, Dept of CSE, UIU</a:t>
            </a:r>
            <a:endParaRPr lang="en-US" dirty="0"/>
          </a:p>
        </p:txBody>
      </p:sp>
      <p:sp>
        <p:nvSpPr>
          <p:cNvPr id="9" name="Slide Number Placeholder 8"/>
          <p:cNvSpPr>
            <a:spLocks noGrp="1"/>
          </p:cNvSpPr>
          <p:nvPr>
            <p:ph type="sldNum" sz="quarter" idx="12"/>
          </p:nvPr>
        </p:nvSpPr>
        <p:spPr>
          <a:xfrm>
            <a:off x="8610600" y="6492875"/>
            <a:ext cx="2743200" cy="365125"/>
          </a:xfrm>
        </p:spPr>
        <p:txBody>
          <a:bodyPr/>
          <a:lstStyle>
            <a:lvl1pPr>
              <a:defRPr>
                <a:solidFill>
                  <a:schemeClr val="accent1">
                    <a:lumMod val="75000"/>
                  </a:schemeClr>
                </a:solidFill>
              </a:defRPr>
            </a:lvl1pPr>
          </a:lstStyle>
          <a:p>
            <a:fld id="{6A35953E-1603-40E8-8E85-DFDB9F0553F9}" type="slidenum">
              <a:rPr lang="en-US" smtClean="0"/>
              <a:pPr/>
              <a:t>‹#›</a:t>
            </a:fld>
            <a:endParaRPr lang="en-US" dirty="0"/>
          </a:p>
        </p:txBody>
      </p:sp>
      <p:sp>
        <p:nvSpPr>
          <p:cNvPr id="13" name="Title 1"/>
          <p:cNvSpPr>
            <a:spLocks noGrp="1"/>
          </p:cNvSpPr>
          <p:nvPr>
            <p:ph type="title"/>
          </p:nvPr>
        </p:nvSpPr>
        <p:spPr>
          <a:xfrm>
            <a:off x="838200" y="365126"/>
            <a:ext cx="10515600" cy="387650"/>
          </a:xfrm>
        </p:spPr>
        <p:txBody>
          <a:bodyPr>
            <a:noAutofit/>
          </a:bodyPr>
          <a:lstStyle>
            <a:lvl1pPr algn="ctr" rtl="0" eaLnBrk="0" fontAlgn="base" hangingPunct="0">
              <a:spcBef>
                <a:spcPct val="0"/>
              </a:spcBef>
              <a:spcAft>
                <a:spcPct val="0"/>
              </a:spcAft>
              <a:defRPr lang="en-US" sz="4000" b="1" dirty="0">
                <a:solidFill>
                  <a:schemeClr val="accent2"/>
                </a:solidFill>
                <a:latin typeface="Times New Roman" panose="02020603050405020304" pitchFamily="18" charset="0"/>
                <a:ea typeface="+mj-ea"/>
                <a:cs typeface="Times New Roman" panose="02020603050405020304" pitchFamily="18" charset="0"/>
              </a:defRPr>
            </a:lvl1pPr>
          </a:lstStyle>
          <a:p>
            <a:r>
              <a:rPr lang="en-US" dirty="0"/>
              <a:t>Click to edit Master title style</a:t>
            </a:r>
          </a:p>
        </p:txBody>
      </p:sp>
      <p:grpSp>
        <p:nvGrpSpPr>
          <p:cNvPr id="14" name="Group 13"/>
          <p:cNvGrpSpPr/>
          <p:nvPr userDrawn="1"/>
        </p:nvGrpSpPr>
        <p:grpSpPr>
          <a:xfrm>
            <a:off x="0" y="837288"/>
            <a:ext cx="12192000" cy="70982"/>
            <a:chOff x="838200" y="1349257"/>
            <a:chExt cx="9144000" cy="76200"/>
          </a:xfrm>
        </p:grpSpPr>
        <p:sp>
          <p:nvSpPr>
            <p:cNvPr id="15" name="Rectangle 4"/>
            <p:cNvSpPr>
              <a:spLocks noChangeArrowheads="1"/>
            </p:cNvSpPr>
            <p:nvPr userDrawn="1"/>
          </p:nvSpPr>
          <p:spPr bwMode="auto">
            <a:xfrm>
              <a:off x="838200" y="1349257"/>
              <a:ext cx="4572000" cy="76200"/>
            </a:xfrm>
            <a:prstGeom prst="rect">
              <a:avLst/>
            </a:prstGeom>
            <a:gradFill rotWithShape="0">
              <a:gsLst>
                <a:gs pos="0">
                  <a:srgbClr val="FF8200"/>
                </a:gs>
                <a:gs pos="10001">
                  <a:srgbClr val="FF0000"/>
                </a:gs>
                <a:gs pos="35001">
                  <a:srgbClr val="BA0066"/>
                </a:gs>
                <a:gs pos="70000">
                  <a:srgbClr val="66008F"/>
                </a:gs>
                <a:gs pos="100000">
                  <a:srgbClr val="000082"/>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lgn="ctr">
                <a:defRPr sz="2400">
                  <a:solidFill>
                    <a:schemeClr val="tx1"/>
                  </a:solidFill>
                  <a:latin typeface="Tahoma" panose="020B0604030504040204" pitchFamily="34" charset="0"/>
                  <a:cs typeface="Arial" panose="020B0604020202020204" pitchFamily="34" charset="0"/>
                </a:defRPr>
              </a:lvl1pPr>
              <a:lvl2pPr marL="742950" indent="-285750" algn="ctr">
                <a:defRPr sz="2400">
                  <a:solidFill>
                    <a:schemeClr val="tx1"/>
                  </a:solidFill>
                  <a:latin typeface="Tahoma" panose="020B0604030504040204" pitchFamily="34" charset="0"/>
                  <a:cs typeface="Arial" panose="020B0604020202020204" pitchFamily="34" charset="0"/>
                </a:defRPr>
              </a:lvl2pPr>
              <a:lvl3pPr marL="1143000" indent="-228600" algn="ctr">
                <a:defRPr sz="2400">
                  <a:solidFill>
                    <a:schemeClr val="tx1"/>
                  </a:solidFill>
                  <a:latin typeface="Tahoma" panose="020B0604030504040204" pitchFamily="34" charset="0"/>
                  <a:cs typeface="Arial" panose="020B0604020202020204" pitchFamily="34" charset="0"/>
                </a:defRPr>
              </a:lvl3pPr>
              <a:lvl4pPr marL="1600200" indent="-228600" algn="ctr">
                <a:defRPr sz="2400">
                  <a:solidFill>
                    <a:schemeClr val="tx1"/>
                  </a:solidFill>
                  <a:latin typeface="Tahoma" panose="020B0604030504040204" pitchFamily="34" charset="0"/>
                  <a:cs typeface="Arial" panose="020B0604020202020204" pitchFamily="34" charset="0"/>
                </a:defRPr>
              </a:lvl4pPr>
              <a:lvl5pPr marL="2057400" indent="-228600" algn="ctr">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16" name="Rectangle 5"/>
            <p:cNvSpPr>
              <a:spLocks noChangeArrowheads="1"/>
            </p:cNvSpPr>
            <p:nvPr userDrawn="1"/>
          </p:nvSpPr>
          <p:spPr bwMode="auto">
            <a:xfrm>
              <a:off x="5410200" y="1349257"/>
              <a:ext cx="4572000" cy="76200"/>
            </a:xfrm>
            <a:prstGeom prst="rect">
              <a:avLst/>
            </a:prstGeom>
            <a:gradFill rotWithShape="0">
              <a:gsLst>
                <a:gs pos="0">
                  <a:srgbClr val="000082"/>
                </a:gs>
                <a:gs pos="100000">
                  <a:schemeClr val="bg1"/>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lgn="ctr">
                <a:defRPr sz="2400">
                  <a:solidFill>
                    <a:schemeClr val="tx1"/>
                  </a:solidFill>
                  <a:latin typeface="Tahoma" panose="020B0604030504040204" pitchFamily="34" charset="0"/>
                  <a:cs typeface="Arial" panose="020B0604020202020204" pitchFamily="34" charset="0"/>
                </a:defRPr>
              </a:lvl1pPr>
              <a:lvl2pPr marL="742950" indent="-285750" algn="ctr">
                <a:defRPr sz="2400">
                  <a:solidFill>
                    <a:schemeClr val="tx1"/>
                  </a:solidFill>
                  <a:latin typeface="Tahoma" panose="020B0604030504040204" pitchFamily="34" charset="0"/>
                  <a:cs typeface="Arial" panose="020B0604020202020204" pitchFamily="34" charset="0"/>
                </a:defRPr>
              </a:lvl2pPr>
              <a:lvl3pPr marL="1143000" indent="-228600" algn="ctr">
                <a:defRPr sz="2400">
                  <a:solidFill>
                    <a:schemeClr val="tx1"/>
                  </a:solidFill>
                  <a:latin typeface="Tahoma" panose="020B0604030504040204" pitchFamily="34" charset="0"/>
                  <a:cs typeface="Arial" panose="020B0604020202020204" pitchFamily="34" charset="0"/>
                </a:defRPr>
              </a:lvl3pPr>
              <a:lvl4pPr marL="1600200" indent="-228600" algn="ctr">
                <a:defRPr sz="2400">
                  <a:solidFill>
                    <a:schemeClr val="tx1"/>
                  </a:solidFill>
                  <a:latin typeface="Tahoma" panose="020B0604030504040204" pitchFamily="34" charset="0"/>
                  <a:cs typeface="Arial" panose="020B0604020202020204" pitchFamily="34" charset="0"/>
                </a:defRPr>
              </a:lvl4pPr>
              <a:lvl5pPr marL="2057400" indent="-228600" algn="ctr">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grpSp>
    </p:spTree>
    <p:extLst>
      <p:ext uri="{BB962C8B-B14F-4D97-AF65-F5344CB8AC3E}">
        <p14:creationId xmlns:p14="http://schemas.microsoft.com/office/powerpoint/2010/main" val="664050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3D736267-F814-4126-B003-52FBEF995C11}" type="datetime2">
              <a:rPr lang="en-US" smtClean="0"/>
              <a:t>Sunday, August 6, 2023</a:t>
            </a:fld>
            <a:endParaRPr lang="en-US"/>
          </a:p>
        </p:txBody>
      </p:sp>
      <p:sp>
        <p:nvSpPr>
          <p:cNvPr id="4" name="Footer Placeholder 3"/>
          <p:cNvSpPr>
            <a:spLocks noGrp="1"/>
          </p:cNvSpPr>
          <p:nvPr>
            <p:ph type="ftr" sz="quarter" idx="11"/>
          </p:nvPr>
        </p:nvSpPr>
        <p:spPr/>
        <p:txBody>
          <a:bodyPr/>
          <a:lstStyle/>
          <a:p>
            <a:r>
              <a:rPr lang="en-US"/>
              <a:t>Lec Md Shadman Aadeeb, Dept of CSE, UIU</a:t>
            </a:r>
          </a:p>
        </p:txBody>
      </p:sp>
      <p:sp>
        <p:nvSpPr>
          <p:cNvPr id="5" name="Slide Number Placeholder 4"/>
          <p:cNvSpPr>
            <a:spLocks noGrp="1"/>
          </p:cNvSpPr>
          <p:nvPr>
            <p:ph type="sldNum" sz="quarter" idx="12"/>
          </p:nvPr>
        </p:nvSpPr>
        <p:spPr/>
        <p:txBody>
          <a:bodyPr/>
          <a:lstStyle/>
          <a:p>
            <a:fld id="{6A35953E-1603-40E8-8E85-DFDB9F0553F9}" type="slidenum">
              <a:rPr lang="en-US" smtClean="0"/>
              <a:t>‹#›</a:t>
            </a:fld>
            <a:endParaRPr lang="en-US"/>
          </a:p>
        </p:txBody>
      </p:sp>
    </p:spTree>
    <p:extLst>
      <p:ext uri="{BB962C8B-B14F-4D97-AF65-F5344CB8AC3E}">
        <p14:creationId xmlns:p14="http://schemas.microsoft.com/office/powerpoint/2010/main" val="1206354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BA958-A17A-486D-B592-DEFC2097B8E7}" type="datetime2">
              <a:rPr lang="en-US" smtClean="0"/>
              <a:t>Sunday, August 6, 2023</a:t>
            </a:fld>
            <a:endParaRPr lang="en-US"/>
          </a:p>
        </p:txBody>
      </p:sp>
      <p:sp>
        <p:nvSpPr>
          <p:cNvPr id="3" name="Footer Placeholder 2"/>
          <p:cNvSpPr>
            <a:spLocks noGrp="1"/>
          </p:cNvSpPr>
          <p:nvPr>
            <p:ph type="ftr" sz="quarter" idx="11"/>
          </p:nvPr>
        </p:nvSpPr>
        <p:spPr/>
        <p:txBody>
          <a:bodyPr/>
          <a:lstStyle/>
          <a:p>
            <a:r>
              <a:rPr lang="en-US"/>
              <a:t>Lec Md Shadman Aadeeb, Dept of CSE, UIU</a:t>
            </a:r>
          </a:p>
        </p:txBody>
      </p:sp>
      <p:sp>
        <p:nvSpPr>
          <p:cNvPr id="4" name="Slide Number Placeholder 3"/>
          <p:cNvSpPr>
            <a:spLocks noGrp="1"/>
          </p:cNvSpPr>
          <p:nvPr>
            <p:ph type="sldNum" sz="quarter" idx="12"/>
          </p:nvPr>
        </p:nvSpPr>
        <p:spPr/>
        <p:txBody>
          <a:bodyPr/>
          <a:lstStyle/>
          <a:p>
            <a:fld id="{6A35953E-1603-40E8-8E85-DFDB9F0553F9}" type="slidenum">
              <a:rPr lang="en-US" smtClean="0"/>
              <a:t>‹#›</a:t>
            </a:fld>
            <a:endParaRPr lang="en-US"/>
          </a:p>
        </p:txBody>
      </p:sp>
    </p:spTree>
    <p:extLst>
      <p:ext uri="{BB962C8B-B14F-4D97-AF65-F5344CB8AC3E}">
        <p14:creationId xmlns:p14="http://schemas.microsoft.com/office/powerpoint/2010/main" val="214492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894B584-79DE-4576-BB3B-FCE214A3C5B0}" type="datetime2">
              <a:rPr lang="en-US" smtClean="0"/>
              <a:t>Sunday, August 6, 2023</a:t>
            </a:fld>
            <a:endParaRPr lang="en-US"/>
          </a:p>
        </p:txBody>
      </p:sp>
      <p:sp>
        <p:nvSpPr>
          <p:cNvPr id="6" name="Footer Placeholder 5"/>
          <p:cNvSpPr>
            <a:spLocks noGrp="1"/>
          </p:cNvSpPr>
          <p:nvPr>
            <p:ph type="ftr" sz="quarter" idx="11"/>
          </p:nvPr>
        </p:nvSpPr>
        <p:spPr/>
        <p:txBody>
          <a:bodyPr/>
          <a:lstStyle/>
          <a:p>
            <a:r>
              <a:rPr lang="en-US"/>
              <a:t>Lec Md Shadman Aadeeb, Dept of CSE, UIU</a:t>
            </a:r>
          </a:p>
        </p:txBody>
      </p:sp>
      <p:sp>
        <p:nvSpPr>
          <p:cNvPr id="7" name="Slide Number Placeholder 6"/>
          <p:cNvSpPr>
            <a:spLocks noGrp="1"/>
          </p:cNvSpPr>
          <p:nvPr>
            <p:ph type="sldNum" sz="quarter" idx="12"/>
          </p:nvPr>
        </p:nvSpPr>
        <p:spPr/>
        <p:txBody>
          <a:bodyPr/>
          <a:lstStyle/>
          <a:p>
            <a:fld id="{6A35953E-1603-40E8-8E85-DFDB9F0553F9}" type="slidenum">
              <a:rPr lang="en-US" smtClean="0"/>
              <a:t>‹#›</a:t>
            </a:fld>
            <a:endParaRPr lang="en-US"/>
          </a:p>
        </p:txBody>
      </p:sp>
    </p:spTree>
    <p:extLst>
      <p:ext uri="{BB962C8B-B14F-4D97-AF65-F5344CB8AC3E}">
        <p14:creationId xmlns:p14="http://schemas.microsoft.com/office/powerpoint/2010/main" val="2492920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5"/>
            <a:ext cx="3932237" cy="1069975"/>
          </a:xfrm>
        </p:spPr>
        <p:txBody>
          <a:bodyPr anchor="b"/>
          <a:lstStyle>
            <a:lvl1pPr>
              <a:defRPr sz="3200"/>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8FC90734-46AD-4045-AE30-A9A790F9C3D4}" type="datetime2">
              <a:rPr lang="en-US" smtClean="0"/>
              <a:t>Sunday, August 6, 2023</a:t>
            </a:fld>
            <a:endParaRPr lang="en-US"/>
          </a:p>
        </p:txBody>
      </p:sp>
      <p:sp>
        <p:nvSpPr>
          <p:cNvPr id="6" name="Footer Placeholder 5"/>
          <p:cNvSpPr>
            <a:spLocks noGrp="1"/>
          </p:cNvSpPr>
          <p:nvPr>
            <p:ph type="ftr" sz="quarter" idx="11"/>
          </p:nvPr>
        </p:nvSpPr>
        <p:spPr/>
        <p:txBody>
          <a:bodyPr/>
          <a:lstStyle/>
          <a:p>
            <a:r>
              <a:rPr lang="en-US"/>
              <a:t>Lec Md Shadman Aadeeb, Dept of CSE, UIU</a:t>
            </a:r>
          </a:p>
        </p:txBody>
      </p:sp>
      <p:sp>
        <p:nvSpPr>
          <p:cNvPr id="7" name="Slide Number Placeholder 6"/>
          <p:cNvSpPr>
            <a:spLocks noGrp="1"/>
          </p:cNvSpPr>
          <p:nvPr>
            <p:ph type="sldNum" sz="quarter" idx="12"/>
          </p:nvPr>
        </p:nvSpPr>
        <p:spPr/>
        <p:txBody>
          <a:bodyPr/>
          <a:lstStyle/>
          <a:p>
            <a:fld id="{6A35953E-1603-40E8-8E85-DFDB9F0553F9}" type="slidenum">
              <a:rPr lang="en-US" smtClean="0"/>
              <a:t>‹#›</a:t>
            </a:fld>
            <a:endParaRPr lang="en-US"/>
          </a:p>
        </p:txBody>
      </p:sp>
    </p:spTree>
    <p:extLst>
      <p:ext uri="{BB962C8B-B14F-4D97-AF65-F5344CB8AC3E}">
        <p14:creationId xmlns:p14="http://schemas.microsoft.com/office/powerpoint/2010/main" val="1558646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D61229-64EE-467F-96D5-078F12C838B2}" type="datetime2">
              <a:rPr lang="en-US" smtClean="0"/>
              <a:t>Sunday, August 6, 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Lec Md Shadman Aadeeb, Dept of CSE, UIU</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35953E-1603-40E8-8E85-DFDB9F0553F9}" type="slidenum">
              <a:rPr lang="en-US" smtClean="0"/>
              <a:t>‹#›</a:t>
            </a:fld>
            <a:endParaRPr lang="en-US"/>
          </a:p>
        </p:txBody>
      </p:sp>
    </p:spTree>
    <p:extLst>
      <p:ext uri="{BB962C8B-B14F-4D97-AF65-F5344CB8AC3E}">
        <p14:creationId xmlns:p14="http://schemas.microsoft.com/office/powerpoint/2010/main" val="670564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Graph II</a:t>
            </a:r>
          </a:p>
        </p:txBody>
      </p:sp>
      <p:sp>
        <p:nvSpPr>
          <p:cNvPr id="3" name="Subtitle 2"/>
          <p:cNvSpPr>
            <a:spLocks noGrp="1"/>
          </p:cNvSpPr>
          <p:nvPr>
            <p:ph type="subTitle" idx="1"/>
          </p:nvPr>
        </p:nvSpPr>
        <p:spPr/>
        <p:txBody>
          <a:bodyPr/>
          <a:lstStyle/>
          <a:p>
            <a:endParaRPr lang="en-US" dirty="0"/>
          </a:p>
        </p:txBody>
      </p:sp>
      <p:sp>
        <p:nvSpPr>
          <p:cNvPr id="4" name="Date Placeholder 3"/>
          <p:cNvSpPr>
            <a:spLocks noGrp="1"/>
          </p:cNvSpPr>
          <p:nvPr>
            <p:ph type="dt" sz="half" idx="10"/>
          </p:nvPr>
        </p:nvSpPr>
        <p:spPr/>
        <p:txBody>
          <a:bodyPr/>
          <a:lstStyle/>
          <a:p>
            <a:fld id="{1A358074-7988-4F7A-A7B3-6C89C7702845}" type="datetime2">
              <a:rPr lang="en-US" smtClean="0"/>
              <a:t>Sunday, August 6, 2023</a:t>
            </a:fld>
            <a:endParaRPr lang="en-US"/>
          </a:p>
        </p:txBody>
      </p:sp>
      <p:sp>
        <p:nvSpPr>
          <p:cNvPr id="5" name="Footer Placeholder 4"/>
          <p:cNvSpPr>
            <a:spLocks noGrp="1"/>
          </p:cNvSpPr>
          <p:nvPr>
            <p:ph type="ftr" sz="quarter" idx="11"/>
          </p:nvPr>
        </p:nvSpPr>
        <p:spPr/>
        <p:txBody>
          <a:bodyPr/>
          <a:lstStyle/>
          <a:p>
            <a:r>
              <a:rPr lang="en-US"/>
              <a:t>Lec Md Shadman Aadeeb, Dept of CSE, UIU</a:t>
            </a:r>
          </a:p>
        </p:txBody>
      </p:sp>
      <p:sp>
        <p:nvSpPr>
          <p:cNvPr id="6" name="Slide Number Placeholder 5"/>
          <p:cNvSpPr>
            <a:spLocks noGrp="1"/>
          </p:cNvSpPr>
          <p:nvPr>
            <p:ph type="sldNum" sz="quarter" idx="12"/>
          </p:nvPr>
        </p:nvSpPr>
        <p:spPr/>
        <p:txBody>
          <a:bodyPr/>
          <a:lstStyle/>
          <a:p>
            <a:fld id="{6A35953E-1603-40E8-8E85-DFDB9F0553F9}" type="slidenum">
              <a:rPr lang="en-US" smtClean="0"/>
              <a:t>1</a:t>
            </a:fld>
            <a:endParaRPr lang="en-US"/>
          </a:p>
        </p:txBody>
      </p:sp>
    </p:spTree>
    <p:extLst>
      <p:ext uri="{BB962C8B-B14F-4D97-AF65-F5344CB8AC3E}">
        <p14:creationId xmlns:p14="http://schemas.microsoft.com/office/powerpoint/2010/main" val="4097371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Example 3: </a:t>
            </a:r>
            <a:r>
              <a:rPr lang="en-US" dirty="0"/>
              <a:t>How many edges are there in a graph with 10 vertices each of degree six? </a:t>
            </a:r>
          </a:p>
          <a:p>
            <a:endParaRPr lang="en-US" dirty="0"/>
          </a:p>
          <a:p>
            <a:r>
              <a:rPr lang="en-US" dirty="0"/>
              <a:t>Solution: Because the sum of the degrees of the vertices is 6 ⋅ 10 = 60, it follows that 2m = 60 where m is the number of edges. Therefore, m = 30</a:t>
            </a:r>
          </a:p>
          <a:p>
            <a:endParaRPr lang="en-US" dirty="0"/>
          </a:p>
        </p:txBody>
      </p:sp>
      <p:sp>
        <p:nvSpPr>
          <p:cNvPr id="3" name="Date Placeholder 2"/>
          <p:cNvSpPr>
            <a:spLocks noGrp="1"/>
          </p:cNvSpPr>
          <p:nvPr>
            <p:ph type="dt" sz="half" idx="10"/>
          </p:nvPr>
        </p:nvSpPr>
        <p:spPr/>
        <p:txBody>
          <a:bodyPr/>
          <a:lstStyle/>
          <a:p>
            <a:fld id="{D0197BC3-2852-4617-9B13-AAE3F5837E62}" type="datetime2">
              <a:rPr lang="en-US" smtClean="0"/>
              <a:t>Sunday, August 6, 2023</a:t>
            </a:fld>
            <a:endParaRPr lang="en-US" dirty="0"/>
          </a:p>
        </p:txBody>
      </p:sp>
      <p:sp>
        <p:nvSpPr>
          <p:cNvPr id="4" name="Footer Placeholder 3"/>
          <p:cNvSpPr>
            <a:spLocks noGrp="1"/>
          </p:cNvSpPr>
          <p:nvPr>
            <p:ph type="ftr" sz="quarter" idx="11"/>
          </p:nvPr>
        </p:nvSpPr>
        <p:spPr/>
        <p:txBody>
          <a:bodyPr/>
          <a:lstStyle/>
          <a:p>
            <a:r>
              <a:rPr lang="en-US"/>
              <a:t>Lec Md Shadman Aadeeb, Dept of CSE, UIU</a:t>
            </a:r>
            <a:endParaRPr lang="en-US" dirty="0"/>
          </a:p>
        </p:txBody>
      </p:sp>
      <p:sp>
        <p:nvSpPr>
          <p:cNvPr id="5" name="Slide Number Placeholder 4"/>
          <p:cNvSpPr>
            <a:spLocks noGrp="1"/>
          </p:cNvSpPr>
          <p:nvPr>
            <p:ph type="sldNum" sz="quarter" idx="12"/>
          </p:nvPr>
        </p:nvSpPr>
        <p:spPr/>
        <p:txBody>
          <a:bodyPr/>
          <a:lstStyle/>
          <a:p>
            <a:fld id="{6A35953E-1603-40E8-8E85-DFDB9F0553F9}" type="slidenum">
              <a:rPr lang="en-US" smtClean="0"/>
              <a:pPr/>
              <a:t>10</a:t>
            </a:fld>
            <a:endParaRPr lang="en-US" dirty="0"/>
          </a:p>
        </p:txBody>
      </p:sp>
      <p:sp>
        <p:nvSpPr>
          <p:cNvPr id="6" name="Title 5"/>
          <p:cNvSpPr>
            <a:spLocks noGrp="1"/>
          </p:cNvSpPr>
          <p:nvPr>
            <p:ph type="title"/>
          </p:nvPr>
        </p:nvSpPr>
        <p:spPr/>
        <p:txBody>
          <a:bodyPr/>
          <a:lstStyle/>
          <a:p>
            <a:r>
              <a:rPr lang="en-US" dirty="0"/>
              <a:t>Handshaking Theorem</a:t>
            </a:r>
          </a:p>
        </p:txBody>
      </p:sp>
    </p:spTree>
    <p:extLst>
      <p:ext uri="{BB962C8B-B14F-4D97-AF65-F5344CB8AC3E}">
        <p14:creationId xmlns:p14="http://schemas.microsoft.com/office/powerpoint/2010/main" val="66848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arn(inVertical)">
                                      <p:cBhvr>
                                        <p:cTn id="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Another Theorem (derived from handshaking theorem) :   </a:t>
            </a:r>
            <a:r>
              <a:rPr lang="en-US" dirty="0"/>
              <a:t>An undirected graph has an even number of vertices of odd degree</a:t>
            </a:r>
          </a:p>
          <a:p>
            <a:endParaRPr lang="en-US" dirty="0"/>
          </a:p>
          <a:p>
            <a:r>
              <a:rPr lang="en-US" dirty="0"/>
              <a:t>Let us at first draw some graphs to understand this</a:t>
            </a:r>
          </a:p>
          <a:p>
            <a:r>
              <a:rPr lang="en-US" dirty="0"/>
              <a:t>Then let us prove it mathematically</a:t>
            </a:r>
            <a:br>
              <a:rPr lang="en-US" dirty="0"/>
            </a:br>
            <a:endParaRPr lang="en-US" b="1" dirty="0"/>
          </a:p>
        </p:txBody>
      </p:sp>
      <p:sp>
        <p:nvSpPr>
          <p:cNvPr id="3" name="Date Placeholder 2"/>
          <p:cNvSpPr>
            <a:spLocks noGrp="1"/>
          </p:cNvSpPr>
          <p:nvPr>
            <p:ph type="dt" sz="half" idx="10"/>
          </p:nvPr>
        </p:nvSpPr>
        <p:spPr/>
        <p:txBody>
          <a:bodyPr/>
          <a:lstStyle/>
          <a:p>
            <a:fld id="{D0197BC3-2852-4617-9B13-AAE3F5837E62}" type="datetime2">
              <a:rPr lang="en-US" smtClean="0"/>
              <a:t>Sunday, August 6, 2023</a:t>
            </a:fld>
            <a:endParaRPr lang="en-US" dirty="0"/>
          </a:p>
        </p:txBody>
      </p:sp>
      <p:sp>
        <p:nvSpPr>
          <p:cNvPr id="4" name="Footer Placeholder 3"/>
          <p:cNvSpPr>
            <a:spLocks noGrp="1"/>
          </p:cNvSpPr>
          <p:nvPr>
            <p:ph type="ftr" sz="quarter" idx="11"/>
          </p:nvPr>
        </p:nvSpPr>
        <p:spPr/>
        <p:txBody>
          <a:bodyPr/>
          <a:lstStyle/>
          <a:p>
            <a:r>
              <a:rPr lang="en-US"/>
              <a:t>Lec Md Shadman Aadeeb, Dept of CSE, UIU</a:t>
            </a:r>
            <a:endParaRPr lang="en-US" dirty="0"/>
          </a:p>
        </p:txBody>
      </p:sp>
      <p:sp>
        <p:nvSpPr>
          <p:cNvPr id="5" name="Slide Number Placeholder 4"/>
          <p:cNvSpPr>
            <a:spLocks noGrp="1"/>
          </p:cNvSpPr>
          <p:nvPr>
            <p:ph type="sldNum" sz="quarter" idx="12"/>
          </p:nvPr>
        </p:nvSpPr>
        <p:spPr/>
        <p:txBody>
          <a:bodyPr/>
          <a:lstStyle/>
          <a:p>
            <a:fld id="{6A35953E-1603-40E8-8E85-DFDB9F0553F9}" type="slidenum">
              <a:rPr lang="en-US" smtClean="0"/>
              <a:pPr/>
              <a:t>11</a:t>
            </a:fld>
            <a:endParaRPr lang="en-US" dirty="0"/>
          </a:p>
        </p:txBody>
      </p:sp>
      <p:sp>
        <p:nvSpPr>
          <p:cNvPr id="6" name="Title 5"/>
          <p:cNvSpPr>
            <a:spLocks noGrp="1"/>
          </p:cNvSpPr>
          <p:nvPr>
            <p:ph type="title"/>
          </p:nvPr>
        </p:nvSpPr>
        <p:spPr/>
        <p:txBody>
          <a:bodyPr/>
          <a:lstStyle/>
          <a:p>
            <a:r>
              <a:rPr lang="en-US" dirty="0"/>
              <a:t>Handshaking Theorem</a:t>
            </a:r>
          </a:p>
        </p:txBody>
      </p:sp>
    </p:spTree>
    <p:extLst>
      <p:ext uri="{BB962C8B-B14F-4D97-AF65-F5344CB8AC3E}">
        <p14:creationId xmlns:p14="http://schemas.microsoft.com/office/powerpoint/2010/main" val="1946640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MORE basic terminologies</a:t>
            </a:r>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ABC99828-772C-4202-B588-B03E07F6A48C}" type="datetime2">
              <a:rPr lang="en-US" smtClean="0"/>
              <a:t>Sunday, August 6, 2023</a:t>
            </a:fld>
            <a:endParaRPr lang="en-US" dirty="0"/>
          </a:p>
        </p:txBody>
      </p:sp>
      <p:sp>
        <p:nvSpPr>
          <p:cNvPr id="5" name="Footer Placeholder 4"/>
          <p:cNvSpPr>
            <a:spLocks noGrp="1"/>
          </p:cNvSpPr>
          <p:nvPr>
            <p:ph type="ftr" sz="quarter" idx="11"/>
          </p:nvPr>
        </p:nvSpPr>
        <p:spPr/>
        <p:txBody>
          <a:bodyPr/>
          <a:lstStyle/>
          <a:p>
            <a:r>
              <a:rPr lang="en-US"/>
              <a:t>Lec Md Shadman Aadeeb, Dept of CSE, UIU</a:t>
            </a:r>
            <a:endParaRPr lang="en-US" dirty="0"/>
          </a:p>
        </p:txBody>
      </p:sp>
      <p:sp>
        <p:nvSpPr>
          <p:cNvPr id="6" name="Slide Number Placeholder 5"/>
          <p:cNvSpPr>
            <a:spLocks noGrp="1"/>
          </p:cNvSpPr>
          <p:nvPr>
            <p:ph type="sldNum" sz="quarter" idx="12"/>
          </p:nvPr>
        </p:nvSpPr>
        <p:spPr/>
        <p:txBody>
          <a:bodyPr/>
          <a:lstStyle/>
          <a:p>
            <a:fld id="{6A35953E-1603-40E8-8E85-DFDB9F0553F9}" type="slidenum">
              <a:rPr lang="en-US" smtClean="0"/>
              <a:pPr/>
              <a:t>12</a:t>
            </a:fld>
            <a:endParaRPr lang="en-US" dirty="0"/>
          </a:p>
        </p:txBody>
      </p:sp>
    </p:spTree>
    <p:extLst>
      <p:ext uri="{BB962C8B-B14F-4D97-AF65-F5344CB8AC3E}">
        <p14:creationId xmlns:p14="http://schemas.microsoft.com/office/powerpoint/2010/main" val="1780245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Defn4 </a:t>
            </a:r>
            <a:r>
              <a:rPr lang="en-US" dirty="0"/>
              <a:t>When (u, v) is an edge of the graph G with </a:t>
            </a:r>
            <a:r>
              <a:rPr lang="en-US" b="1" dirty="0"/>
              <a:t>directed edges</a:t>
            </a:r>
            <a:r>
              <a:rPr lang="en-US" dirty="0"/>
              <a:t>, u is said to be </a:t>
            </a:r>
            <a:r>
              <a:rPr lang="en-US" b="1" dirty="0"/>
              <a:t>adjacent to</a:t>
            </a:r>
            <a:r>
              <a:rPr lang="en-US" dirty="0"/>
              <a:t> v and v is said to be </a:t>
            </a:r>
            <a:r>
              <a:rPr lang="en-US" b="1" dirty="0"/>
              <a:t>adjacent from u</a:t>
            </a:r>
            <a:r>
              <a:rPr lang="en-US" dirty="0"/>
              <a:t>. The vertex </a:t>
            </a:r>
            <a:r>
              <a:rPr lang="en-US" b="1" dirty="0"/>
              <a:t>u </a:t>
            </a:r>
            <a:r>
              <a:rPr lang="en-US" dirty="0"/>
              <a:t>is called the </a:t>
            </a:r>
            <a:r>
              <a:rPr lang="en-US" b="1" dirty="0"/>
              <a:t>initial </a:t>
            </a:r>
            <a:r>
              <a:rPr lang="en-US" dirty="0"/>
              <a:t>vertex of (u, v), and </a:t>
            </a:r>
            <a:r>
              <a:rPr lang="en-US" b="1" dirty="0"/>
              <a:t>v </a:t>
            </a:r>
            <a:r>
              <a:rPr lang="en-US" dirty="0"/>
              <a:t>is called the </a:t>
            </a:r>
            <a:r>
              <a:rPr lang="en-US" b="1" dirty="0"/>
              <a:t>terminal </a:t>
            </a:r>
            <a:r>
              <a:rPr lang="en-US" dirty="0"/>
              <a:t>or end vertex of (u, v). The initial vertex and terminal vertex of a loop are the same.</a:t>
            </a:r>
          </a:p>
          <a:p>
            <a:pPr marL="0" indent="0">
              <a:buNone/>
            </a:pPr>
            <a:br>
              <a:rPr lang="en-US" dirty="0"/>
            </a:br>
            <a:endParaRPr lang="en-US" dirty="0"/>
          </a:p>
        </p:txBody>
      </p:sp>
      <p:sp>
        <p:nvSpPr>
          <p:cNvPr id="3" name="Date Placeholder 2"/>
          <p:cNvSpPr>
            <a:spLocks noGrp="1"/>
          </p:cNvSpPr>
          <p:nvPr>
            <p:ph type="dt" sz="half" idx="10"/>
          </p:nvPr>
        </p:nvSpPr>
        <p:spPr/>
        <p:txBody>
          <a:bodyPr/>
          <a:lstStyle/>
          <a:p>
            <a:fld id="{D0197BC3-2852-4617-9B13-AAE3F5837E62}" type="datetime2">
              <a:rPr lang="en-US" smtClean="0"/>
              <a:t>Sunday, August 6, 2023</a:t>
            </a:fld>
            <a:endParaRPr lang="en-US" dirty="0"/>
          </a:p>
        </p:txBody>
      </p:sp>
      <p:sp>
        <p:nvSpPr>
          <p:cNvPr id="4" name="Footer Placeholder 3"/>
          <p:cNvSpPr>
            <a:spLocks noGrp="1"/>
          </p:cNvSpPr>
          <p:nvPr>
            <p:ph type="ftr" sz="quarter" idx="11"/>
          </p:nvPr>
        </p:nvSpPr>
        <p:spPr/>
        <p:txBody>
          <a:bodyPr/>
          <a:lstStyle/>
          <a:p>
            <a:r>
              <a:rPr lang="en-US"/>
              <a:t>Lec Md Shadman Aadeeb, Dept of CSE, UIU</a:t>
            </a:r>
            <a:endParaRPr lang="en-US" dirty="0"/>
          </a:p>
        </p:txBody>
      </p:sp>
      <p:sp>
        <p:nvSpPr>
          <p:cNvPr id="5" name="Slide Number Placeholder 4"/>
          <p:cNvSpPr>
            <a:spLocks noGrp="1"/>
          </p:cNvSpPr>
          <p:nvPr>
            <p:ph type="sldNum" sz="quarter" idx="12"/>
          </p:nvPr>
        </p:nvSpPr>
        <p:spPr/>
        <p:txBody>
          <a:bodyPr/>
          <a:lstStyle/>
          <a:p>
            <a:fld id="{6A35953E-1603-40E8-8E85-DFDB9F0553F9}" type="slidenum">
              <a:rPr lang="en-US" smtClean="0"/>
              <a:pPr/>
              <a:t>13</a:t>
            </a:fld>
            <a:endParaRPr lang="en-US" dirty="0"/>
          </a:p>
        </p:txBody>
      </p:sp>
      <p:sp>
        <p:nvSpPr>
          <p:cNvPr id="6" name="Title 5"/>
          <p:cNvSpPr>
            <a:spLocks noGrp="1"/>
          </p:cNvSpPr>
          <p:nvPr>
            <p:ph type="title"/>
          </p:nvPr>
        </p:nvSpPr>
        <p:spPr/>
        <p:txBody>
          <a:bodyPr/>
          <a:lstStyle/>
          <a:p>
            <a:r>
              <a:rPr lang="en-US" dirty="0"/>
              <a:t>Some More Basic Terminologies</a:t>
            </a:r>
          </a:p>
        </p:txBody>
      </p:sp>
    </p:spTree>
    <p:extLst>
      <p:ext uri="{BB962C8B-B14F-4D97-AF65-F5344CB8AC3E}">
        <p14:creationId xmlns:p14="http://schemas.microsoft.com/office/powerpoint/2010/main" val="3996201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err="1"/>
              <a:t>Defn</a:t>
            </a:r>
            <a:r>
              <a:rPr lang="en-US" b="1" dirty="0"/>
              <a:t> 5 : </a:t>
            </a:r>
            <a:r>
              <a:rPr lang="en-US" dirty="0"/>
              <a:t>In a graph with directed edges the </a:t>
            </a:r>
            <a:r>
              <a:rPr lang="en-US" b="1" dirty="0"/>
              <a:t>in-degree of a vertex v</a:t>
            </a:r>
            <a:r>
              <a:rPr lang="en-US" dirty="0"/>
              <a:t>, denoted by </a:t>
            </a:r>
            <a:r>
              <a:rPr lang="en-US" b="1" dirty="0" err="1"/>
              <a:t>deg</a:t>
            </a:r>
            <a:r>
              <a:rPr lang="en-US" b="1" dirty="0"/>
              <a:t>−(v)</a:t>
            </a:r>
            <a:r>
              <a:rPr lang="en-US" dirty="0"/>
              <a:t>, is the number of edges with v as their terminal vertex. The </a:t>
            </a:r>
            <a:r>
              <a:rPr lang="en-US" b="1" dirty="0"/>
              <a:t>out-degree of v</a:t>
            </a:r>
            <a:r>
              <a:rPr lang="en-US" dirty="0"/>
              <a:t>, denoted by </a:t>
            </a:r>
            <a:r>
              <a:rPr lang="en-US" b="1" dirty="0" err="1"/>
              <a:t>deg</a:t>
            </a:r>
            <a:r>
              <a:rPr lang="en-US" b="1" dirty="0"/>
              <a:t>+(v), </a:t>
            </a:r>
            <a:r>
              <a:rPr lang="en-US" dirty="0"/>
              <a:t>is the number of edges with v as their initial vertex. (Note that a loop at a vertex contributes 1 to both the in-degree and the out-degree of this vertex.)</a:t>
            </a:r>
          </a:p>
          <a:p>
            <a:pPr marL="0" indent="0">
              <a:buNone/>
            </a:pPr>
            <a:br>
              <a:rPr lang="en-US" dirty="0"/>
            </a:br>
            <a:endParaRPr lang="en-US" dirty="0"/>
          </a:p>
        </p:txBody>
      </p:sp>
      <p:sp>
        <p:nvSpPr>
          <p:cNvPr id="3" name="Date Placeholder 2"/>
          <p:cNvSpPr>
            <a:spLocks noGrp="1"/>
          </p:cNvSpPr>
          <p:nvPr>
            <p:ph type="dt" sz="half" idx="10"/>
          </p:nvPr>
        </p:nvSpPr>
        <p:spPr/>
        <p:txBody>
          <a:bodyPr/>
          <a:lstStyle/>
          <a:p>
            <a:fld id="{D0197BC3-2852-4617-9B13-AAE3F5837E62}" type="datetime2">
              <a:rPr lang="en-US" smtClean="0"/>
              <a:t>Sunday, August 6, 2023</a:t>
            </a:fld>
            <a:endParaRPr lang="en-US" dirty="0"/>
          </a:p>
        </p:txBody>
      </p:sp>
      <p:sp>
        <p:nvSpPr>
          <p:cNvPr id="4" name="Footer Placeholder 3"/>
          <p:cNvSpPr>
            <a:spLocks noGrp="1"/>
          </p:cNvSpPr>
          <p:nvPr>
            <p:ph type="ftr" sz="quarter" idx="11"/>
          </p:nvPr>
        </p:nvSpPr>
        <p:spPr/>
        <p:txBody>
          <a:bodyPr/>
          <a:lstStyle/>
          <a:p>
            <a:r>
              <a:rPr lang="en-US"/>
              <a:t>Lec Md Shadman Aadeeb, Dept of CSE, UIU</a:t>
            </a:r>
            <a:endParaRPr lang="en-US" dirty="0"/>
          </a:p>
        </p:txBody>
      </p:sp>
      <p:sp>
        <p:nvSpPr>
          <p:cNvPr id="5" name="Slide Number Placeholder 4"/>
          <p:cNvSpPr>
            <a:spLocks noGrp="1"/>
          </p:cNvSpPr>
          <p:nvPr>
            <p:ph type="sldNum" sz="quarter" idx="12"/>
          </p:nvPr>
        </p:nvSpPr>
        <p:spPr/>
        <p:txBody>
          <a:bodyPr/>
          <a:lstStyle/>
          <a:p>
            <a:fld id="{6A35953E-1603-40E8-8E85-DFDB9F0553F9}" type="slidenum">
              <a:rPr lang="en-US" smtClean="0"/>
              <a:pPr/>
              <a:t>14</a:t>
            </a:fld>
            <a:endParaRPr lang="en-US" dirty="0"/>
          </a:p>
        </p:txBody>
      </p:sp>
      <p:sp>
        <p:nvSpPr>
          <p:cNvPr id="6" name="Title 5"/>
          <p:cNvSpPr>
            <a:spLocks noGrp="1"/>
          </p:cNvSpPr>
          <p:nvPr>
            <p:ph type="title"/>
          </p:nvPr>
        </p:nvSpPr>
        <p:spPr/>
        <p:txBody>
          <a:bodyPr/>
          <a:lstStyle/>
          <a:p>
            <a:r>
              <a:rPr lang="en-US" dirty="0"/>
              <a:t>Some More Basic Terminologies</a:t>
            </a:r>
          </a:p>
        </p:txBody>
      </p:sp>
    </p:spTree>
    <p:extLst>
      <p:ext uri="{BB962C8B-B14F-4D97-AF65-F5344CB8AC3E}">
        <p14:creationId xmlns:p14="http://schemas.microsoft.com/office/powerpoint/2010/main" val="2431165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Find the in-degree and out-degree of each vertex in the graph G with directed edges shown in Figure 2.</a:t>
            </a:r>
          </a:p>
          <a:p>
            <a:pPr marL="0" indent="0">
              <a:buNone/>
            </a:pPr>
            <a:br>
              <a:rPr lang="en-US" dirty="0"/>
            </a:br>
            <a:endParaRPr lang="en-US" dirty="0"/>
          </a:p>
        </p:txBody>
      </p:sp>
      <p:sp>
        <p:nvSpPr>
          <p:cNvPr id="3" name="Date Placeholder 2"/>
          <p:cNvSpPr>
            <a:spLocks noGrp="1"/>
          </p:cNvSpPr>
          <p:nvPr>
            <p:ph type="dt" sz="half" idx="10"/>
          </p:nvPr>
        </p:nvSpPr>
        <p:spPr/>
        <p:txBody>
          <a:bodyPr/>
          <a:lstStyle/>
          <a:p>
            <a:fld id="{D0197BC3-2852-4617-9B13-AAE3F5837E62}" type="datetime2">
              <a:rPr lang="en-US" smtClean="0"/>
              <a:t>Sunday, August 6, 2023</a:t>
            </a:fld>
            <a:endParaRPr lang="en-US" dirty="0"/>
          </a:p>
        </p:txBody>
      </p:sp>
      <p:sp>
        <p:nvSpPr>
          <p:cNvPr id="4" name="Footer Placeholder 3"/>
          <p:cNvSpPr>
            <a:spLocks noGrp="1"/>
          </p:cNvSpPr>
          <p:nvPr>
            <p:ph type="ftr" sz="quarter" idx="11"/>
          </p:nvPr>
        </p:nvSpPr>
        <p:spPr/>
        <p:txBody>
          <a:bodyPr/>
          <a:lstStyle/>
          <a:p>
            <a:r>
              <a:rPr lang="en-US"/>
              <a:t>Lec Md Shadman Aadeeb, Dept of CSE, UIU</a:t>
            </a:r>
            <a:endParaRPr lang="en-US" dirty="0"/>
          </a:p>
        </p:txBody>
      </p:sp>
      <p:sp>
        <p:nvSpPr>
          <p:cNvPr id="5" name="Slide Number Placeholder 4"/>
          <p:cNvSpPr>
            <a:spLocks noGrp="1"/>
          </p:cNvSpPr>
          <p:nvPr>
            <p:ph type="sldNum" sz="quarter" idx="12"/>
          </p:nvPr>
        </p:nvSpPr>
        <p:spPr/>
        <p:txBody>
          <a:bodyPr/>
          <a:lstStyle/>
          <a:p>
            <a:fld id="{6A35953E-1603-40E8-8E85-DFDB9F0553F9}" type="slidenum">
              <a:rPr lang="en-US" smtClean="0"/>
              <a:pPr/>
              <a:t>15</a:t>
            </a:fld>
            <a:endParaRPr lang="en-US" dirty="0"/>
          </a:p>
        </p:txBody>
      </p:sp>
      <p:sp>
        <p:nvSpPr>
          <p:cNvPr id="6" name="Title 5"/>
          <p:cNvSpPr>
            <a:spLocks noGrp="1"/>
          </p:cNvSpPr>
          <p:nvPr>
            <p:ph type="title"/>
          </p:nvPr>
        </p:nvSpPr>
        <p:spPr/>
        <p:txBody>
          <a:bodyPr/>
          <a:lstStyle/>
          <a:p>
            <a:r>
              <a:rPr lang="en-US" dirty="0"/>
              <a:t>Some More Basic Terminologies</a:t>
            </a:r>
          </a:p>
        </p:txBody>
      </p:sp>
      <p:pic>
        <p:nvPicPr>
          <p:cNvPr id="1026" name="Picture 2" descr="https://lh6.googleusercontent.com/MYE1jguRkgX_4dfJOHIueQyUSuIpl3-iGH2CnZ4FRB0iy4jwfH24FNrVkfUGKsfRmNgd6_RNpdFZsODc_M2gxO05-Akf9PpK2yyCjiaOrhbAxMAKcFyHDgpKFSyCSOqSDtyQuEzgMxBF_d-JKDmXfR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086" y="2549149"/>
            <a:ext cx="4884276" cy="3627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183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Find the in-degree and out-degree of each vertex in the graph G with directed edges shown in Figure 2.</a:t>
            </a:r>
          </a:p>
          <a:p>
            <a:pPr marL="0" indent="0">
              <a:buNone/>
            </a:pPr>
            <a:br>
              <a:rPr lang="en-US" dirty="0"/>
            </a:br>
            <a:endParaRPr lang="en-US" dirty="0"/>
          </a:p>
        </p:txBody>
      </p:sp>
      <p:sp>
        <p:nvSpPr>
          <p:cNvPr id="3" name="Date Placeholder 2"/>
          <p:cNvSpPr>
            <a:spLocks noGrp="1"/>
          </p:cNvSpPr>
          <p:nvPr>
            <p:ph type="dt" sz="half" idx="10"/>
          </p:nvPr>
        </p:nvSpPr>
        <p:spPr/>
        <p:txBody>
          <a:bodyPr/>
          <a:lstStyle/>
          <a:p>
            <a:fld id="{D0197BC3-2852-4617-9B13-AAE3F5837E62}" type="datetime2">
              <a:rPr lang="en-US" smtClean="0"/>
              <a:t>Sunday, August 6, 2023</a:t>
            </a:fld>
            <a:endParaRPr lang="en-US" dirty="0"/>
          </a:p>
        </p:txBody>
      </p:sp>
      <p:sp>
        <p:nvSpPr>
          <p:cNvPr id="4" name="Footer Placeholder 3"/>
          <p:cNvSpPr>
            <a:spLocks noGrp="1"/>
          </p:cNvSpPr>
          <p:nvPr>
            <p:ph type="ftr" sz="quarter" idx="11"/>
          </p:nvPr>
        </p:nvSpPr>
        <p:spPr/>
        <p:txBody>
          <a:bodyPr/>
          <a:lstStyle/>
          <a:p>
            <a:r>
              <a:rPr lang="en-US"/>
              <a:t>Lec Md Shadman Aadeeb, Dept of CSE, UIU</a:t>
            </a:r>
            <a:endParaRPr lang="en-US" dirty="0"/>
          </a:p>
        </p:txBody>
      </p:sp>
      <p:sp>
        <p:nvSpPr>
          <p:cNvPr id="5" name="Slide Number Placeholder 4"/>
          <p:cNvSpPr>
            <a:spLocks noGrp="1"/>
          </p:cNvSpPr>
          <p:nvPr>
            <p:ph type="sldNum" sz="quarter" idx="12"/>
          </p:nvPr>
        </p:nvSpPr>
        <p:spPr/>
        <p:txBody>
          <a:bodyPr/>
          <a:lstStyle/>
          <a:p>
            <a:fld id="{6A35953E-1603-40E8-8E85-DFDB9F0553F9}" type="slidenum">
              <a:rPr lang="en-US" smtClean="0"/>
              <a:pPr/>
              <a:t>16</a:t>
            </a:fld>
            <a:endParaRPr lang="en-US" dirty="0"/>
          </a:p>
        </p:txBody>
      </p:sp>
      <p:sp>
        <p:nvSpPr>
          <p:cNvPr id="6" name="Title 5"/>
          <p:cNvSpPr>
            <a:spLocks noGrp="1"/>
          </p:cNvSpPr>
          <p:nvPr>
            <p:ph type="title"/>
          </p:nvPr>
        </p:nvSpPr>
        <p:spPr/>
        <p:txBody>
          <a:bodyPr/>
          <a:lstStyle/>
          <a:p>
            <a:r>
              <a:rPr lang="en-US" dirty="0"/>
              <a:t>Some More Basic Terminologies</a:t>
            </a:r>
          </a:p>
        </p:txBody>
      </p:sp>
      <p:pic>
        <p:nvPicPr>
          <p:cNvPr id="1026" name="Picture 2" descr="https://lh6.googleusercontent.com/MYE1jguRkgX_4dfJOHIueQyUSuIpl3-iGH2CnZ4FRB0iy4jwfH24FNrVkfUGKsfRmNgd6_RNpdFZsODc_M2gxO05-Akf9PpK2yyCjiaOrhbAxMAKcFyHDgpKFSyCSOqSDtyQuEzgMxBF_d-JKDmXfR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086" y="2549149"/>
            <a:ext cx="4884276" cy="362781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639564" y="2548274"/>
            <a:ext cx="3333236" cy="2862322"/>
          </a:xfrm>
          <a:prstGeom prst="rect">
            <a:avLst/>
          </a:prstGeom>
        </p:spPr>
        <p:txBody>
          <a:bodyPr wrap="square">
            <a:spAutoFit/>
          </a:bodyPr>
          <a:lstStyle/>
          <a:p>
            <a:r>
              <a:rPr lang="en-US" b="1" dirty="0">
                <a:solidFill>
                  <a:srgbClr val="000000"/>
                </a:solidFill>
                <a:latin typeface="Arial" panose="020B0604020202020204" pitchFamily="34" charset="0"/>
              </a:rPr>
              <a:t>Solution</a:t>
            </a:r>
            <a:r>
              <a:rPr lang="en-US" dirty="0">
                <a:solidFill>
                  <a:srgbClr val="000000"/>
                </a:solidFill>
                <a:latin typeface="Arial" panose="020B0604020202020204" pitchFamily="34" charset="0"/>
              </a:rPr>
              <a:t>: </a:t>
            </a:r>
          </a:p>
          <a:p>
            <a:r>
              <a:rPr lang="en-US" dirty="0">
                <a:solidFill>
                  <a:srgbClr val="000000"/>
                </a:solidFill>
                <a:latin typeface="Arial" panose="020B0604020202020204" pitchFamily="34" charset="0"/>
              </a:rPr>
              <a:t>The in-degrees in G are </a:t>
            </a:r>
          </a:p>
          <a:p>
            <a:r>
              <a:rPr lang="en-US" dirty="0" err="1">
                <a:solidFill>
                  <a:srgbClr val="000000"/>
                </a:solidFill>
                <a:latin typeface="Arial" panose="020B0604020202020204" pitchFamily="34" charset="0"/>
              </a:rPr>
              <a:t>deg</a:t>
            </a:r>
            <a:r>
              <a:rPr lang="en-US" dirty="0">
                <a:solidFill>
                  <a:srgbClr val="000000"/>
                </a:solidFill>
                <a:latin typeface="Arial" panose="020B0604020202020204" pitchFamily="34" charset="0"/>
              </a:rPr>
              <a:t>−(a) = 2, </a:t>
            </a:r>
            <a:r>
              <a:rPr lang="en-US" dirty="0" err="1">
                <a:solidFill>
                  <a:srgbClr val="000000"/>
                </a:solidFill>
                <a:latin typeface="Arial" panose="020B0604020202020204" pitchFamily="34" charset="0"/>
              </a:rPr>
              <a:t>deg</a:t>
            </a:r>
            <a:r>
              <a:rPr lang="en-US" dirty="0">
                <a:solidFill>
                  <a:srgbClr val="000000"/>
                </a:solidFill>
                <a:latin typeface="Arial" panose="020B0604020202020204" pitchFamily="34" charset="0"/>
              </a:rPr>
              <a:t>−(b) = 2, </a:t>
            </a:r>
            <a:r>
              <a:rPr lang="en-US" dirty="0" err="1">
                <a:solidFill>
                  <a:srgbClr val="000000"/>
                </a:solidFill>
                <a:latin typeface="Arial" panose="020B0604020202020204" pitchFamily="34" charset="0"/>
              </a:rPr>
              <a:t>deg</a:t>
            </a:r>
            <a:r>
              <a:rPr lang="en-US" dirty="0">
                <a:solidFill>
                  <a:srgbClr val="000000"/>
                </a:solidFill>
                <a:latin typeface="Arial" panose="020B0604020202020204" pitchFamily="34" charset="0"/>
              </a:rPr>
              <a:t>−(c) = 3, </a:t>
            </a:r>
            <a:r>
              <a:rPr lang="en-US" dirty="0" err="1">
                <a:solidFill>
                  <a:srgbClr val="000000"/>
                </a:solidFill>
                <a:latin typeface="Arial" panose="020B0604020202020204" pitchFamily="34" charset="0"/>
              </a:rPr>
              <a:t>deg</a:t>
            </a:r>
            <a:r>
              <a:rPr lang="en-US" dirty="0">
                <a:solidFill>
                  <a:srgbClr val="000000"/>
                </a:solidFill>
                <a:latin typeface="Arial" panose="020B0604020202020204" pitchFamily="34" charset="0"/>
              </a:rPr>
              <a:t>−(d) = 2, </a:t>
            </a:r>
            <a:r>
              <a:rPr lang="en-US" dirty="0" err="1">
                <a:solidFill>
                  <a:srgbClr val="000000"/>
                </a:solidFill>
                <a:latin typeface="Arial" panose="020B0604020202020204" pitchFamily="34" charset="0"/>
              </a:rPr>
              <a:t>deg</a:t>
            </a:r>
            <a:r>
              <a:rPr lang="en-US" dirty="0">
                <a:solidFill>
                  <a:srgbClr val="000000"/>
                </a:solidFill>
                <a:latin typeface="Arial" panose="020B0604020202020204" pitchFamily="34" charset="0"/>
              </a:rPr>
              <a:t>−(e) = 3, and </a:t>
            </a:r>
            <a:r>
              <a:rPr lang="en-US" dirty="0" err="1">
                <a:solidFill>
                  <a:srgbClr val="000000"/>
                </a:solidFill>
                <a:latin typeface="Arial" panose="020B0604020202020204" pitchFamily="34" charset="0"/>
              </a:rPr>
              <a:t>deg</a:t>
            </a:r>
            <a:r>
              <a:rPr lang="en-US" dirty="0">
                <a:solidFill>
                  <a:srgbClr val="000000"/>
                </a:solidFill>
                <a:latin typeface="Arial" panose="020B0604020202020204" pitchFamily="34" charset="0"/>
              </a:rPr>
              <a:t>−(f) = 0. </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The out-degrees in G are </a:t>
            </a:r>
          </a:p>
          <a:p>
            <a:r>
              <a:rPr lang="en-US" dirty="0" err="1">
                <a:solidFill>
                  <a:srgbClr val="000000"/>
                </a:solidFill>
                <a:latin typeface="Arial" panose="020B0604020202020204" pitchFamily="34" charset="0"/>
              </a:rPr>
              <a:t>deg</a:t>
            </a:r>
            <a:r>
              <a:rPr lang="en-US" dirty="0">
                <a:solidFill>
                  <a:srgbClr val="000000"/>
                </a:solidFill>
                <a:latin typeface="Arial" panose="020B0604020202020204" pitchFamily="34" charset="0"/>
              </a:rPr>
              <a:t>+(a) = 4, </a:t>
            </a:r>
            <a:r>
              <a:rPr lang="en-US" dirty="0" err="1">
                <a:solidFill>
                  <a:srgbClr val="000000"/>
                </a:solidFill>
                <a:latin typeface="Arial" panose="020B0604020202020204" pitchFamily="34" charset="0"/>
              </a:rPr>
              <a:t>deg</a:t>
            </a:r>
            <a:r>
              <a:rPr lang="en-US" dirty="0">
                <a:solidFill>
                  <a:srgbClr val="000000"/>
                </a:solidFill>
                <a:latin typeface="Arial" panose="020B0604020202020204" pitchFamily="34" charset="0"/>
              </a:rPr>
              <a:t>+(b) = 1, </a:t>
            </a:r>
            <a:r>
              <a:rPr lang="en-US" dirty="0" err="1">
                <a:solidFill>
                  <a:srgbClr val="000000"/>
                </a:solidFill>
                <a:latin typeface="Arial" panose="020B0604020202020204" pitchFamily="34" charset="0"/>
              </a:rPr>
              <a:t>deg</a:t>
            </a:r>
            <a:r>
              <a:rPr lang="en-US" dirty="0">
                <a:solidFill>
                  <a:srgbClr val="000000"/>
                </a:solidFill>
                <a:latin typeface="Arial" panose="020B0604020202020204" pitchFamily="34" charset="0"/>
              </a:rPr>
              <a:t>+(c) = 2, </a:t>
            </a:r>
            <a:r>
              <a:rPr lang="en-US" dirty="0" err="1">
                <a:solidFill>
                  <a:srgbClr val="000000"/>
                </a:solidFill>
                <a:latin typeface="Arial" panose="020B0604020202020204" pitchFamily="34" charset="0"/>
              </a:rPr>
              <a:t>deg</a:t>
            </a:r>
            <a:r>
              <a:rPr lang="en-US" dirty="0">
                <a:solidFill>
                  <a:srgbClr val="000000"/>
                </a:solidFill>
                <a:latin typeface="Arial" panose="020B0604020202020204" pitchFamily="34" charset="0"/>
              </a:rPr>
              <a:t>+(d) = 2, </a:t>
            </a:r>
            <a:r>
              <a:rPr lang="en-US" dirty="0" err="1">
                <a:solidFill>
                  <a:srgbClr val="000000"/>
                </a:solidFill>
                <a:latin typeface="Arial" panose="020B0604020202020204" pitchFamily="34" charset="0"/>
              </a:rPr>
              <a:t>deg</a:t>
            </a:r>
            <a:r>
              <a:rPr lang="en-US" dirty="0">
                <a:solidFill>
                  <a:srgbClr val="000000"/>
                </a:solidFill>
                <a:latin typeface="Arial" panose="020B0604020202020204" pitchFamily="34" charset="0"/>
              </a:rPr>
              <a:t>+(e) = 3, and </a:t>
            </a:r>
            <a:r>
              <a:rPr lang="en-US" dirty="0" err="1">
                <a:solidFill>
                  <a:srgbClr val="000000"/>
                </a:solidFill>
                <a:latin typeface="Arial" panose="020B0604020202020204" pitchFamily="34" charset="0"/>
              </a:rPr>
              <a:t>deg</a:t>
            </a:r>
            <a:r>
              <a:rPr lang="en-US" dirty="0">
                <a:solidFill>
                  <a:srgbClr val="000000"/>
                </a:solidFill>
                <a:latin typeface="Arial" panose="020B0604020202020204" pitchFamily="34" charset="0"/>
              </a:rPr>
              <a:t>+( f) = 0. </a:t>
            </a:r>
            <a:endParaRPr lang="en-US" dirty="0"/>
          </a:p>
        </p:txBody>
      </p:sp>
    </p:spTree>
    <p:extLst>
      <p:ext uri="{BB962C8B-B14F-4D97-AF65-F5344CB8AC3E}">
        <p14:creationId xmlns:p14="http://schemas.microsoft.com/office/powerpoint/2010/main" val="837242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a:t>
            </a:r>
            <a:r>
              <a:rPr lang="en-US" b="1" dirty="0"/>
              <a:t>sum</a:t>
            </a:r>
            <a:r>
              <a:rPr lang="en-US" dirty="0"/>
              <a:t> </a:t>
            </a:r>
            <a:r>
              <a:rPr lang="en-US" b="1" dirty="0"/>
              <a:t>of the</a:t>
            </a:r>
            <a:r>
              <a:rPr lang="en-US" dirty="0"/>
              <a:t> </a:t>
            </a:r>
            <a:r>
              <a:rPr lang="en-US" b="1" dirty="0"/>
              <a:t>in-degrees</a:t>
            </a:r>
            <a:r>
              <a:rPr lang="en-US" dirty="0"/>
              <a:t> and the </a:t>
            </a:r>
            <a:r>
              <a:rPr lang="en-US" b="1" dirty="0"/>
              <a:t>sum of the out-degrees </a:t>
            </a:r>
            <a:r>
              <a:rPr lang="en-US" dirty="0"/>
              <a:t>of all vertices in a graph with directed edges are the same. </a:t>
            </a:r>
          </a:p>
          <a:p>
            <a:endParaRPr lang="en-US" dirty="0"/>
          </a:p>
          <a:p>
            <a:r>
              <a:rPr lang="en-US" b="1" dirty="0"/>
              <a:t>Both of these sums </a:t>
            </a:r>
            <a:r>
              <a:rPr lang="en-US" dirty="0"/>
              <a:t>are the </a:t>
            </a:r>
            <a:r>
              <a:rPr lang="en-US" b="1" dirty="0"/>
              <a:t>number of edges </a:t>
            </a:r>
            <a:r>
              <a:rPr lang="en-US" dirty="0"/>
              <a:t>in the graph.</a:t>
            </a:r>
          </a:p>
          <a:p>
            <a:endParaRPr lang="en-US" dirty="0"/>
          </a:p>
          <a:p>
            <a:r>
              <a:rPr lang="en-US" dirty="0"/>
              <a:t>Let G = (V, E) be a graph with directed edges. </a:t>
            </a:r>
          </a:p>
          <a:p>
            <a:r>
              <a:rPr lang="en-US" dirty="0"/>
              <a:t>Then ∑ </a:t>
            </a:r>
            <a:r>
              <a:rPr lang="en-US" baseline="-25000" dirty="0" err="1"/>
              <a:t>v∈V</a:t>
            </a:r>
            <a:r>
              <a:rPr lang="en-US" dirty="0"/>
              <a:t> </a:t>
            </a:r>
            <a:r>
              <a:rPr lang="en-US" dirty="0" err="1"/>
              <a:t>deg</a:t>
            </a:r>
            <a:r>
              <a:rPr lang="en-US" dirty="0"/>
              <a:t>−(v) = ∑ </a:t>
            </a:r>
            <a:r>
              <a:rPr lang="en-US" baseline="-25000" dirty="0" err="1"/>
              <a:t>v∈V</a:t>
            </a:r>
            <a:r>
              <a:rPr lang="en-US" dirty="0"/>
              <a:t> </a:t>
            </a:r>
            <a:r>
              <a:rPr lang="en-US" dirty="0" err="1"/>
              <a:t>deg</a:t>
            </a:r>
            <a:r>
              <a:rPr lang="en-US" dirty="0"/>
              <a:t>+(v) = |E|</a:t>
            </a:r>
          </a:p>
          <a:p>
            <a:pPr marL="0" indent="0">
              <a:buNone/>
            </a:pPr>
            <a:br>
              <a:rPr lang="en-US" dirty="0"/>
            </a:br>
            <a:endParaRPr lang="en-US" dirty="0"/>
          </a:p>
        </p:txBody>
      </p:sp>
      <p:sp>
        <p:nvSpPr>
          <p:cNvPr id="3" name="Date Placeholder 2"/>
          <p:cNvSpPr>
            <a:spLocks noGrp="1"/>
          </p:cNvSpPr>
          <p:nvPr>
            <p:ph type="dt" sz="half" idx="10"/>
          </p:nvPr>
        </p:nvSpPr>
        <p:spPr/>
        <p:txBody>
          <a:bodyPr/>
          <a:lstStyle/>
          <a:p>
            <a:fld id="{D0197BC3-2852-4617-9B13-AAE3F5837E62}" type="datetime2">
              <a:rPr lang="en-US" smtClean="0"/>
              <a:t>Sunday, August 6, 2023</a:t>
            </a:fld>
            <a:endParaRPr lang="en-US" dirty="0"/>
          </a:p>
        </p:txBody>
      </p:sp>
      <p:sp>
        <p:nvSpPr>
          <p:cNvPr id="4" name="Footer Placeholder 3"/>
          <p:cNvSpPr>
            <a:spLocks noGrp="1"/>
          </p:cNvSpPr>
          <p:nvPr>
            <p:ph type="ftr" sz="quarter" idx="11"/>
          </p:nvPr>
        </p:nvSpPr>
        <p:spPr/>
        <p:txBody>
          <a:bodyPr/>
          <a:lstStyle/>
          <a:p>
            <a:r>
              <a:rPr lang="en-US"/>
              <a:t>Lec Md Shadman Aadeeb, Dept of CSE, UIU</a:t>
            </a:r>
            <a:endParaRPr lang="en-US" dirty="0"/>
          </a:p>
        </p:txBody>
      </p:sp>
      <p:sp>
        <p:nvSpPr>
          <p:cNvPr id="5" name="Slide Number Placeholder 4"/>
          <p:cNvSpPr>
            <a:spLocks noGrp="1"/>
          </p:cNvSpPr>
          <p:nvPr>
            <p:ph type="sldNum" sz="quarter" idx="12"/>
          </p:nvPr>
        </p:nvSpPr>
        <p:spPr/>
        <p:txBody>
          <a:bodyPr/>
          <a:lstStyle/>
          <a:p>
            <a:fld id="{6A35953E-1603-40E8-8E85-DFDB9F0553F9}" type="slidenum">
              <a:rPr lang="en-US" smtClean="0"/>
              <a:pPr/>
              <a:t>17</a:t>
            </a:fld>
            <a:endParaRPr lang="en-US" dirty="0"/>
          </a:p>
        </p:txBody>
      </p:sp>
      <p:sp>
        <p:nvSpPr>
          <p:cNvPr id="6" name="Title 5"/>
          <p:cNvSpPr>
            <a:spLocks noGrp="1"/>
          </p:cNvSpPr>
          <p:nvPr>
            <p:ph type="title"/>
          </p:nvPr>
        </p:nvSpPr>
        <p:spPr/>
        <p:txBody>
          <a:bodyPr/>
          <a:lstStyle/>
          <a:p>
            <a:r>
              <a:rPr lang="en-US" dirty="0"/>
              <a:t>Some More Basic Terminologies</a:t>
            </a:r>
          </a:p>
        </p:txBody>
      </p:sp>
    </p:spTree>
    <p:extLst>
      <p:ext uri="{BB962C8B-B14F-4D97-AF65-F5344CB8AC3E}">
        <p14:creationId xmlns:p14="http://schemas.microsoft.com/office/powerpoint/2010/main" val="2442692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Then ∑ </a:t>
            </a:r>
            <a:r>
              <a:rPr lang="en-US" baseline="-25000" dirty="0" err="1"/>
              <a:t>v∈V</a:t>
            </a:r>
            <a:r>
              <a:rPr lang="en-US" dirty="0"/>
              <a:t> </a:t>
            </a:r>
            <a:r>
              <a:rPr lang="en-US" dirty="0" err="1"/>
              <a:t>deg</a:t>
            </a:r>
            <a:r>
              <a:rPr lang="en-US" dirty="0"/>
              <a:t>−(v) = ∑ </a:t>
            </a:r>
            <a:r>
              <a:rPr lang="en-US" baseline="-25000" dirty="0" err="1"/>
              <a:t>v∈V</a:t>
            </a:r>
            <a:r>
              <a:rPr lang="en-US" dirty="0"/>
              <a:t> </a:t>
            </a:r>
            <a:r>
              <a:rPr lang="en-US" dirty="0" err="1"/>
              <a:t>deg</a:t>
            </a:r>
            <a:r>
              <a:rPr lang="en-US" dirty="0"/>
              <a:t>+(v) = |E|</a:t>
            </a:r>
          </a:p>
          <a:p>
            <a:pPr marL="0" indent="0">
              <a:buNone/>
            </a:pPr>
            <a:br>
              <a:rPr lang="en-US" dirty="0"/>
            </a:br>
            <a:endParaRPr lang="en-US" dirty="0"/>
          </a:p>
        </p:txBody>
      </p:sp>
      <p:sp>
        <p:nvSpPr>
          <p:cNvPr id="3" name="Date Placeholder 2"/>
          <p:cNvSpPr>
            <a:spLocks noGrp="1"/>
          </p:cNvSpPr>
          <p:nvPr>
            <p:ph type="dt" sz="half" idx="10"/>
          </p:nvPr>
        </p:nvSpPr>
        <p:spPr/>
        <p:txBody>
          <a:bodyPr/>
          <a:lstStyle/>
          <a:p>
            <a:fld id="{D0197BC3-2852-4617-9B13-AAE3F5837E62}" type="datetime2">
              <a:rPr lang="en-US" smtClean="0"/>
              <a:t>Sunday, August 6, 2023</a:t>
            </a:fld>
            <a:endParaRPr lang="en-US" dirty="0"/>
          </a:p>
        </p:txBody>
      </p:sp>
      <p:sp>
        <p:nvSpPr>
          <p:cNvPr id="4" name="Footer Placeholder 3"/>
          <p:cNvSpPr>
            <a:spLocks noGrp="1"/>
          </p:cNvSpPr>
          <p:nvPr>
            <p:ph type="ftr" sz="quarter" idx="11"/>
          </p:nvPr>
        </p:nvSpPr>
        <p:spPr/>
        <p:txBody>
          <a:bodyPr/>
          <a:lstStyle/>
          <a:p>
            <a:r>
              <a:rPr lang="en-US"/>
              <a:t>Lec Md Shadman Aadeeb, Dept of CSE, UIU</a:t>
            </a:r>
            <a:endParaRPr lang="en-US" dirty="0"/>
          </a:p>
        </p:txBody>
      </p:sp>
      <p:sp>
        <p:nvSpPr>
          <p:cNvPr id="5" name="Slide Number Placeholder 4"/>
          <p:cNvSpPr>
            <a:spLocks noGrp="1"/>
          </p:cNvSpPr>
          <p:nvPr>
            <p:ph type="sldNum" sz="quarter" idx="12"/>
          </p:nvPr>
        </p:nvSpPr>
        <p:spPr/>
        <p:txBody>
          <a:bodyPr/>
          <a:lstStyle/>
          <a:p>
            <a:fld id="{6A35953E-1603-40E8-8E85-DFDB9F0553F9}" type="slidenum">
              <a:rPr lang="en-US" smtClean="0"/>
              <a:pPr/>
              <a:t>18</a:t>
            </a:fld>
            <a:endParaRPr lang="en-US" dirty="0"/>
          </a:p>
        </p:txBody>
      </p:sp>
      <p:sp>
        <p:nvSpPr>
          <p:cNvPr id="6" name="Title 5"/>
          <p:cNvSpPr>
            <a:spLocks noGrp="1"/>
          </p:cNvSpPr>
          <p:nvPr>
            <p:ph type="title"/>
          </p:nvPr>
        </p:nvSpPr>
        <p:spPr/>
        <p:txBody>
          <a:bodyPr/>
          <a:lstStyle/>
          <a:p>
            <a:r>
              <a:rPr lang="en-US" dirty="0"/>
              <a:t>Some More Basic Terminologies</a:t>
            </a:r>
          </a:p>
        </p:txBody>
      </p:sp>
      <p:pic>
        <p:nvPicPr>
          <p:cNvPr id="7" name="Picture 2" descr="https://lh6.googleusercontent.com/MYE1jguRkgX_4dfJOHIueQyUSuIpl3-iGH2CnZ4FRB0iy4jwfH24FNrVkfUGKsfRmNgd6_RNpdFZsODc_M2gxO05-Akf9PpK2yyCjiaOrhbAxMAKcFyHDgpKFSyCSOqSDtyQuEzgMxBF_d-JKDmXfRo"/>
          <p:cNvPicPr>
            <a:picLocks noChangeAspect="1" noChangeArrowheads="1"/>
          </p:cNvPicPr>
          <p:nvPr/>
        </p:nvPicPr>
        <p:blipFill rotWithShape="1">
          <a:blip r:embed="rId2">
            <a:extLst>
              <a:ext uri="{28A0092B-C50C-407E-A947-70E740481C1C}">
                <a14:useLocalDpi xmlns:a14="http://schemas.microsoft.com/office/drawing/2010/main" val="0"/>
              </a:ext>
            </a:extLst>
          </a:blip>
          <a:srcRect b="30012"/>
          <a:stretch/>
        </p:blipFill>
        <p:spPr bwMode="auto">
          <a:xfrm>
            <a:off x="820893" y="2127557"/>
            <a:ext cx="7789707" cy="404940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7905035" y="2548274"/>
            <a:ext cx="3333236" cy="2862322"/>
          </a:xfrm>
          <a:prstGeom prst="rect">
            <a:avLst/>
          </a:prstGeom>
        </p:spPr>
        <p:txBody>
          <a:bodyPr wrap="square">
            <a:spAutoFit/>
          </a:bodyPr>
          <a:lstStyle/>
          <a:p>
            <a:r>
              <a:rPr lang="en-US" b="1" dirty="0">
                <a:solidFill>
                  <a:srgbClr val="000000"/>
                </a:solidFill>
                <a:latin typeface="Arial" panose="020B0604020202020204" pitchFamily="34" charset="0"/>
              </a:rPr>
              <a:t>Solution</a:t>
            </a:r>
            <a:r>
              <a:rPr lang="en-US" dirty="0">
                <a:solidFill>
                  <a:srgbClr val="000000"/>
                </a:solidFill>
                <a:latin typeface="Arial" panose="020B0604020202020204" pitchFamily="34" charset="0"/>
              </a:rPr>
              <a:t>: </a:t>
            </a:r>
          </a:p>
          <a:p>
            <a:r>
              <a:rPr lang="en-US" dirty="0">
                <a:solidFill>
                  <a:srgbClr val="000000"/>
                </a:solidFill>
                <a:latin typeface="Arial" panose="020B0604020202020204" pitchFamily="34" charset="0"/>
              </a:rPr>
              <a:t>The in-degrees in G are </a:t>
            </a:r>
          </a:p>
          <a:p>
            <a:r>
              <a:rPr lang="en-US" dirty="0" err="1">
                <a:solidFill>
                  <a:srgbClr val="000000"/>
                </a:solidFill>
                <a:latin typeface="Arial" panose="020B0604020202020204" pitchFamily="34" charset="0"/>
              </a:rPr>
              <a:t>deg</a:t>
            </a:r>
            <a:r>
              <a:rPr lang="en-US" dirty="0">
                <a:solidFill>
                  <a:srgbClr val="000000"/>
                </a:solidFill>
                <a:latin typeface="Arial" panose="020B0604020202020204" pitchFamily="34" charset="0"/>
              </a:rPr>
              <a:t>−(a) = 2, </a:t>
            </a:r>
            <a:r>
              <a:rPr lang="en-US" dirty="0" err="1">
                <a:solidFill>
                  <a:srgbClr val="000000"/>
                </a:solidFill>
                <a:latin typeface="Arial" panose="020B0604020202020204" pitchFamily="34" charset="0"/>
              </a:rPr>
              <a:t>deg</a:t>
            </a:r>
            <a:r>
              <a:rPr lang="en-US" dirty="0">
                <a:solidFill>
                  <a:srgbClr val="000000"/>
                </a:solidFill>
                <a:latin typeface="Arial" panose="020B0604020202020204" pitchFamily="34" charset="0"/>
              </a:rPr>
              <a:t>−(b) = 2, </a:t>
            </a:r>
            <a:r>
              <a:rPr lang="en-US" dirty="0" err="1">
                <a:solidFill>
                  <a:srgbClr val="000000"/>
                </a:solidFill>
                <a:latin typeface="Arial" panose="020B0604020202020204" pitchFamily="34" charset="0"/>
              </a:rPr>
              <a:t>deg</a:t>
            </a:r>
            <a:r>
              <a:rPr lang="en-US" dirty="0">
                <a:solidFill>
                  <a:srgbClr val="000000"/>
                </a:solidFill>
                <a:latin typeface="Arial" panose="020B0604020202020204" pitchFamily="34" charset="0"/>
              </a:rPr>
              <a:t>−(c) = 3, </a:t>
            </a:r>
            <a:r>
              <a:rPr lang="en-US" dirty="0" err="1">
                <a:solidFill>
                  <a:srgbClr val="000000"/>
                </a:solidFill>
                <a:latin typeface="Arial" panose="020B0604020202020204" pitchFamily="34" charset="0"/>
              </a:rPr>
              <a:t>deg</a:t>
            </a:r>
            <a:r>
              <a:rPr lang="en-US" dirty="0">
                <a:solidFill>
                  <a:srgbClr val="000000"/>
                </a:solidFill>
                <a:latin typeface="Arial" panose="020B0604020202020204" pitchFamily="34" charset="0"/>
              </a:rPr>
              <a:t>−(d) = 2, </a:t>
            </a:r>
            <a:r>
              <a:rPr lang="en-US" dirty="0" err="1">
                <a:solidFill>
                  <a:srgbClr val="000000"/>
                </a:solidFill>
                <a:latin typeface="Arial" panose="020B0604020202020204" pitchFamily="34" charset="0"/>
              </a:rPr>
              <a:t>deg</a:t>
            </a:r>
            <a:r>
              <a:rPr lang="en-US" dirty="0">
                <a:solidFill>
                  <a:srgbClr val="000000"/>
                </a:solidFill>
                <a:latin typeface="Arial" panose="020B0604020202020204" pitchFamily="34" charset="0"/>
              </a:rPr>
              <a:t>−(e) = 3, and </a:t>
            </a:r>
            <a:r>
              <a:rPr lang="en-US" dirty="0" err="1">
                <a:solidFill>
                  <a:srgbClr val="000000"/>
                </a:solidFill>
                <a:latin typeface="Arial" panose="020B0604020202020204" pitchFamily="34" charset="0"/>
              </a:rPr>
              <a:t>deg</a:t>
            </a:r>
            <a:r>
              <a:rPr lang="en-US" dirty="0">
                <a:solidFill>
                  <a:srgbClr val="000000"/>
                </a:solidFill>
                <a:latin typeface="Arial" panose="020B0604020202020204" pitchFamily="34" charset="0"/>
              </a:rPr>
              <a:t>−(f) = 0. </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The out-degrees in G are </a:t>
            </a:r>
          </a:p>
          <a:p>
            <a:r>
              <a:rPr lang="en-US" dirty="0" err="1">
                <a:solidFill>
                  <a:srgbClr val="000000"/>
                </a:solidFill>
                <a:latin typeface="Arial" panose="020B0604020202020204" pitchFamily="34" charset="0"/>
              </a:rPr>
              <a:t>deg</a:t>
            </a:r>
            <a:r>
              <a:rPr lang="en-US" dirty="0">
                <a:solidFill>
                  <a:srgbClr val="000000"/>
                </a:solidFill>
                <a:latin typeface="Arial" panose="020B0604020202020204" pitchFamily="34" charset="0"/>
              </a:rPr>
              <a:t>+(a) = 4, </a:t>
            </a:r>
            <a:r>
              <a:rPr lang="en-US" dirty="0" err="1">
                <a:solidFill>
                  <a:srgbClr val="000000"/>
                </a:solidFill>
                <a:latin typeface="Arial" panose="020B0604020202020204" pitchFamily="34" charset="0"/>
              </a:rPr>
              <a:t>deg</a:t>
            </a:r>
            <a:r>
              <a:rPr lang="en-US" dirty="0">
                <a:solidFill>
                  <a:srgbClr val="000000"/>
                </a:solidFill>
                <a:latin typeface="Arial" panose="020B0604020202020204" pitchFamily="34" charset="0"/>
              </a:rPr>
              <a:t>+(b) = 1, </a:t>
            </a:r>
            <a:r>
              <a:rPr lang="en-US" dirty="0" err="1">
                <a:solidFill>
                  <a:srgbClr val="000000"/>
                </a:solidFill>
                <a:latin typeface="Arial" panose="020B0604020202020204" pitchFamily="34" charset="0"/>
              </a:rPr>
              <a:t>deg</a:t>
            </a:r>
            <a:r>
              <a:rPr lang="en-US" dirty="0">
                <a:solidFill>
                  <a:srgbClr val="000000"/>
                </a:solidFill>
                <a:latin typeface="Arial" panose="020B0604020202020204" pitchFamily="34" charset="0"/>
              </a:rPr>
              <a:t>+(c) = 2, </a:t>
            </a:r>
            <a:r>
              <a:rPr lang="en-US" dirty="0" err="1">
                <a:solidFill>
                  <a:srgbClr val="000000"/>
                </a:solidFill>
                <a:latin typeface="Arial" panose="020B0604020202020204" pitchFamily="34" charset="0"/>
              </a:rPr>
              <a:t>deg</a:t>
            </a:r>
            <a:r>
              <a:rPr lang="en-US" dirty="0">
                <a:solidFill>
                  <a:srgbClr val="000000"/>
                </a:solidFill>
                <a:latin typeface="Arial" panose="020B0604020202020204" pitchFamily="34" charset="0"/>
              </a:rPr>
              <a:t>+(d) = 2, </a:t>
            </a:r>
            <a:r>
              <a:rPr lang="en-US" dirty="0" err="1">
                <a:solidFill>
                  <a:srgbClr val="000000"/>
                </a:solidFill>
                <a:latin typeface="Arial" panose="020B0604020202020204" pitchFamily="34" charset="0"/>
              </a:rPr>
              <a:t>deg</a:t>
            </a:r>
            <a:r>
              <a:rPr lang="en-US" dirty="0">
                <a:solidFill>
                  <a:srgbClr val="000000"/>
                </a:solidFill>
                <a:latin typeface="Arial" panose="020B0604020202020204" pitchFamily="34" charset="0"/>
              </a:rPr>
              <a:t>+(e) = 3, and </a:t>
            </a:r>
            <a:r>
              <a:rPr lang="en-US" dirty="0" err="1">
                <a:solidFill>
                  <a:srgbClr val="000000"/>
                </a:solidFill>
                <a:latin typeface="Arial" panose="020B0604020202020204" pitchFamily="34" charset="0"/>
              </a:rPr>
              <a:t>deg</a:t>
            </a:r>
            <a:r>
              <a:rPr lang="en-US" dirty="0">
                <a:solidFill>
                  <a:srgbClr val="000000"/>
                </a:solidFill>
                <a:latin typeface="Arial" panose="020B0604020202020204" pitchFamily="34" charset="0"/>
              </a:rPr>
              <a:t>+( f) = 0. </a:t>
            </a:r>
            <a:endParaRPr lang="en-US" dirty="0"/>
          </a:p>
        </p:txBody>
      </p:sp>
      <p:sp>
        <p:nvSpPr>
          <p:cNvPr id="9" name="TextBox 8"/>
          <p:cNvSpPr txBox="1"/>
          <p:nvPr/>
        </p:nvSpPr>
        <p:spPr>
          <a:xfrm>
            <a:off x="11076039" y="3392129"/>
            <a:ext cx="550151" cy="523220"/>
          </a:xfrm>
          <a:prstGeom prst="rect">
            <a:avLst/>
          </a:prstGeom>
          <a:noFill/>
        </p:spPr>
        <p:txBody>
          <a:bodyPr wrap="none" rtlCol="0">
            <a:spAutoFit/>
          </a:bodyPr>
          <a:lstStyle/>
          <a:p>
            <a:r>
              <a:rPr lang="en-US" sz="2800" b="1" dirty="0">
                <a:solidFill>
                  <a:schemeClr val="accent2"/>
                </a:solidFill>
              </a:rPr>
              <a:t>12</a:t>
            </a:r>
          </a:p>
        </p:txBody>
      </p:sp>
      <p:sp>
        <p:nvSpPr>
          <p:cNvPr id="10" name="TextBox 9"/>
          <p:cNvSpPr txBox="1"/>
          <p:nvPr/>
        </p:nvSpPr>
        <p:spPr>
          <a:xfrm>
            <a:off x="11077685" y="4605316"/>
            <a:ext cx="550151" cy="523220"/>
          </a:xfrm>
          <a:prstGeom prst="rect">
            <a:avLst/>
          </a:prstGeom>
          <a:noFill/>
        </p:spPr>
        <p:txBody>
          <a:bodyPr wrap="none" rtlCol="0">
            <a:spAutoFit/>
          </a:bodyPr>
          <a:lstStyle/>
          <a:p>
            <a:r>
              <a:rPr lang="en-US" sz="2800" b="1" dirty="0">
                <a:solidFill>
                  <a:schemeClr val="accent1"/>
                </a:solidFill>
              </a:rPr>
              <a:t>12</a:t>
            </a:r>
          </a:p>
        </p:txBody>
      </p:sp>
      <p:sp>
        <p:nvSpPr>
          <p:cNvPr id="11" name="TextBox 10"/>
          <p:cNvSpPr txBox="1"/>
          <p:nvPr/>
        </p:nvSpPr>
        <p:spPr>
          <a:xfrm>
            <a:off x="811894" y="3702436"/>
            <a:ext cx="367408" cy="523220"/>
          </a:xfrm>
          <a:prstGeom prst="rect">
            <a:avLst/>
          </a:prstGeom>
          <a:noFill/>
        </p:spPr>
        <p:txBody>
          <a:bodyPr wrap="none" rtlCol="0">
            <a:spAutoFit/>
          </a:bodyPr>
          <a:lstStyle/>
          <a:p>
            <a:r>
              <a:rPr lang="en-US" sz="2800" b="1" dirty="0">
                <a:solidFill>
                  <a:srgbClr val="FF0000"/>
                </a:solidFill>
              </a:rPr>
              <a:t>1</a:t>
            </a:r>
          </a:p>
        </p:txBody>
      </p:sp>
      <p:sp>
        <p:nvSpPr>
          <p:cNvPr id="12" name="TextBox 11"/>
          <p:cNvSpPr txBox="1"/>
          <p:nvPr/>
        </p:nvSpPr>
        <p:spPr>
          <a:xfrm>
            <a:off x="-9453897" y="2799556"/>
            <a:ext cx="301686" cy="369332"/>
          </a:xfrm>
          <a:prstGeom prst="rect">
            <a:avLst/>
          </a:prstGeom>
          <a:noFill/>
        </p:spPr>
        <p:txBody>
          <a:bodyPr wrap="none" rtlCol="0">
            <a:spAutoFit/>
          </a:bodyPr>
          <a:lstStyle/>
          <a:p>
            <a:r>
              <a:rPr lang="en-US" b="1" dirty="0">
                <a:solidFill>
                  <a:schemeClr val="tx2"/>
                </a:solidFill>
              </a:rPr>
              <a:t>1</a:t>
            </a:r>
          </a:p>
        </p:txBody>
      </p:sp>
      <p:sp>
        <p:nvSpPr>
          <p:cNvPr id="14" name="TextBox 13"/>
          <p:cNvSpPr txBox="1"/>
          <p:nvPr/>
        </p:nvSpPr>
        <p:spPr>
          <a:xfrm>
            <a:off x="1942025" y="3682442"/>
            <a:ext cx="367408" cy="523220"/>
          </a:xfrm>
          <a:prstGeom prst="rect">
            <a:avLst/>
          </a:prstGeom>
          <a:noFill/>
        </p:spPr>
        <p:txBody>
          <a:bodyPr wrap="none" rtlCol="0">
            <a:spAutoFit/>
          </a:bodyPr>
          <a:lstStyle/>
          <a:p>
            <a:r>
              <a:rPr lang="en-US" sz="2800" b="1" dirty="0">
                <a:solidFill>
                  <a:srgbClr val="FF0000"/>
                </a:solidFill>
              </a:rPr>
              <a:t>2</a:t>
            </a:r>
          </a:p>
        </p:txBody>
      </p:sp>
      <p:sp>
        <p:nvSpPr>
          <p:cNvPr id="15" name="TextBox 14"/>
          <p:cNvSpPr txBox="1"/>
          <p:nvPr/>
        </p:nvSpPr>
        <p:spPr>
          <a:xfrm>
            <a:off x="731739" y="5057372"/>
            <a:ext cx="367408" cy="523220"/>
          </a:xfrm>
          <a:prstGeom prst="rect">
            <a:avLst/>
          </a:prstGeom>
          <a:noFill/>
        </p:spPr>
        <p:txBody>
          <a:bodyPr wrap="none" rtlCol="0">
            <a:spAutoFit/>
          </a:bodyPr>
          <a:lstStyle/>
          <a:p>
            <a:r>
              <a:rPr lang="en-US" sz="2800" b="1" dirty="0">
                <a:solidFill>
                  <a:srgbClr val="FF0000"/>
                </a:solidFill>
              </a:rPr>
              <a:t>3</a:t>
            </a:r>
          </a:p>
        </p:txBody>
      </p:sp>
      <p:sp>
        <p:nvSpPr>
          <p:cNvPr id="16" name="TextBox 15"/>
          <p:cNvSpPr txBox="1"/>
          <p:nvPr/>
        </p:nvSpPr>
        <p:spPr>
          <a:xfrm>
            <a:off x="2734779" y="4343706"/>
            <a:ext cx="367408" cy="523220"/>
          </a:xfrm>
          <a:prstGeom prst="rect">
            <a:avLst/>
          </a:prstGeom>
          <a:noFill/>
        </p:spPr>
        <p:txBody>
          <a:bodyPr wrap="none" rtlCol="0">
            <a:spAutoFit/>
          </a:bodyPr>
          <a:lstStyle/>
          <a:p>
            <a:r>
              <a:rPr lang="en-US" sz="2800" b="1" dirty="0">
                <a:solidFill>
                  <a:srgbClr val="FF0000"/>
                </a:solidFill>
              </a:rPr>
              <a:t>4</a:t>
            </a:r>
          </a:p>
        </p:txBody>
      </p:sp>
      <p:sp>
        <p:nvSpPr>
          <p:cNvPr id="17" name="TextBox 16"/>
          <p:cNvSpPr txBox="1"/>
          <p:nvPr/>
        </p:nvSpPr>
        <p:spPr>
          <a:xfrm>
            <a:off x="2551075" y="5299137"/>
            <a:ext cx="367408" cy="523220"/>
          </a:xfrm>
          <a:prstGeom prst="rect">
            <a:avLst/>
          </a:prstGeom>
          <a:noFill/>
        </p:spPr>
        <p:txBody>
          <a:bodyPr wrap="none" rtlCol="0">
            <a:spAutoFit/>
          </a:bodyPr>
          <a:lstStyle/>
          <a:p>
            <a:r>
              <a:rPr lang="en-US" sz="2800" b="1" dirty="0">
                <a:solidFill>
                  <a:srgbClr val="FF0000"/>
                </a:solidFill>
              </a:rPr>
              <a:t>5</a:t>
            </a:r>
          </a:p>
        </p:txBody>
      </p:sp>
      <p:sp>
        <p:nvSpPr>
          <p:cNvPr id="18" name="TextBox 17"/>
          <p:cNvSpPr txBox="1"/>
          <p:nvPr/>
        </p:nvSpPr>
        <p:spPr>
          <a:xfrm>
            <a:off x="4815062" y="4143188"/>
            <a:ext cx="367408" cy="523220"/>
          </a:xfrm>
          <a:prstGeom prst="rect">
            <a:avLst/>
          </a:prstGeom>
          <a:noFill/>
        </p:spPr>
        <p:txBody>
          <a:bodyPr wrap="none" rtlCol="0">
            <a:spAutoFit/>
          </a:bodyPr>
          <a:lstStyle/>
          <a:p>
            <a:r>
              <a:rPr lang="en-US" sz="2800" b="1" dirty="0">
                <a:solidFill>
                  <a:srgbClr val="FF0000"/>
                </a:solidFill>
              </a:rPr>
              <a:t>6</a:t>
            </a:r>
          </a:p>
        </p:txBody>
      </p:sp>
      <p:sp>
        <p:nvSpPr>
          <p:cNvPr id="19" name="TextBox 18"/>
          <p:cNvSpPr txBox="1"/>
          <p:nvPr/>
        </p:nvSpPr>
        <p:spPr>
          <a:xfrm>
            <a:off x="3854896" y="3702436"/>
            <a:ext cx="367408" cy="523220"/>
          </a:xfrm>
          <a:prstGeom prst="rect">
            <a:avLst/>
          </a:prstGeom>
          <a:noFill/>
        </p:spPr>
        <p:txBody>
          <a:bodyPr wrap="none" rtlCol="0">
            <a:spAutoFit/>
          </a:bodyPr>
          <a:lstStyle/>
          <a:p>
            <a:r>
              <a:rPr lang="en-US" sz="2800" b="1" dirty="0">
                <a:solidFill>
                  <a:srgbClr val="FF0000"/>
                </a:solidFill>
              </a:rPr>
              <a:t>7</a:t>
            </a:r>
          </a:p>
        </p:txBody>
      </p:sp>
      <p:sp>
        <p:nvSpPr>
          <p:cNvPr id="20" name="TextBox 19"/>
          <p:cNvSpPr txBox="1"/>
          <p:nvPr/>
        </p:nvSpPr>
        <p:spPr>
          <a:xfrm>
            <a:off x="915443" y="2214344"/>
            <a:ext cx="367408" cy="523220"/>
          </a:xfrm>
          <a:prstGeom prst="rect">
            <a:avLst/>
          </a:prstGeom>
          <a:noFill/>
        </p:spPr>
        <p:txBody>
          <a:bodyPr wrap="none" rtlCol="0">
            <a:spAutoFit/>
          </a:bodyPr>
          <a:lstStyle/>
          <a:p>
            <a:r>
              <a:rPr lang="en-US" sz="2800" b="1" dirty="0">
                <a:solidFill>
                  <a:srgbClr val="FF0000"/>
                </a:solidFill>
              </a:rPr>
              <a:t>8</a:t>
            </a:r>
          </a:p>
        </p:txBody>
      </p:sp>
      <p:sp>
        <p:nvSpPr>
          <p:cNvPr id="21" name="TextBox 20"/>
          <p:cNvSpPr txBox="1"/>
          <p:nvPr/>
        </p:nvSpPr>
        <p:spPr>
          <a:xfrm>
            <a:off x="3397696" y="2031070"/>
            <a:ext cx="367408" cy="523220"/>
          </a:xfrm>
          <a:prstGeom prst="rect">
            <a:avLst/>
          </a:prstGeom>
          <a:noFill/>
        </p:spPr>
        <p:txBody>
          <a:bodyPr wrap="none" rtlCol="0">
            <a:spAutoFit/>
          </a:bodyPr>
          <a:lstStyle/>
          <a:p>
            <a:r>
              <a:rPr lang="en-US" sz="2800" b="1" dirty="0">
                <a:solidFill>
                  <a:srgbClr val="FF0000"/>
                </a:solidFill>
              </a:rPr>
              <a:t>9</a:t>
            </a:r>
          </a:p>
        </p:txBody>
      </p:sp>
      <p:sp>
        <p:nvSpPr>
          <p:cNvPr id="22" name="TextBox 21"/>
          <p:cNvSpPr txBox="1"/>
          <p:nvPr/>
        </p:nvSpPr>
        <p:spPr>
          <a:xfrm>
            <a:off x="2551075" y="2968925"/>
            <a:ext cx="550151" cy="523220"/>
          </a:xfrm>
          <a:prstGeom prst="rect">
            <a:avLst/>
          </a:prstGeom>
          <a:noFill/>
        </p:spPr>
        <p:txBody>
          <a:bodyPr wrap="none" rtlCol="0">
            <a:spAutoFit/>
          </a:bodyPr>
          <a:lstStyle/>
          <a:p>
            <a:r>
              <a:rPr lang="en-US" sz="2800" b="1" dirty="0">
                <a:solidFill>
                  <a:srgbClr val="FF0000"/>
                </a:solidFill>
              </a:rPr>
              <a:t>10</a:t>
            </a:r>
          </a:p>
        </p:txBody>
      </p:sp>
      <p:sp>
        <p:nvSpPr>
          <p:cNvPr id="23" name="TextBox 22"/>
          <p:cNvSpPr txBox="1"/>
          <p:nvPr/>
        </p:nvSpPr>
        <p:spPr>
          <a:xfrm>
            <a:off x="4715746" y="2984222"/>
            <a:ext cx="550151" cy="523220"/>
          </a:xfrm>
          <a:prstGeom prst="rect">
            <a:avLst/>
          </a:prstGeom>
          <a:noFill/>
        </p:spPr>
        <p:txBody>
          <a:bodyPr wrap="none" rtlCol="0">
            <a:spAutoFit/>
          </a:bodyPr>
          <a:lstStyle/>
          <a:p>
            <a:r>
              <a:rPr lang="en-US" sz="2800" b="1" dirty="0">
                <a:solidFill>
                  <a:srgbClr val="FF0000"/>
                </a:solidFill>
              </a:rPr>
              <a:t>11</a:t>
            </a:r>
          </a:p>
        </p:txBody>
      </p:sp>
      <p:sp>
        <p:nvSpPr>
          <p:cNvPr id="24" name="TextBox 23"/>
          <p:cNvSpPr txBox="1"/>
          <p:nvPr/>
        </p:nvSpPr>
        <p:spPr>
          <a:xfrm>
            <a:off x="6603377" y="2006996"/>
            <a:ext cx="550151" cy="523220"/>
          </a:xfrm>
          <a:prstGeom prst="rect">
            <a:avLst/>
          </a:prstGeom>
          <a:noFill/>
        </p:spPr>
        <p:txBody>
          <a:bodyPr wrap="none" rtlCol="0">
            <a:spAutoFit/>
          </a:bodyPr>
          <a:lstStyle/>
          <a:p>
            <a:r>
              <a:rPr lang="en-US" sz="2800" b="1" dirty="0">
                <a:solidFill>
                  <a:srgbClr val="FF0000"/>
                </a:solidFill>
              </a:rPr>
              <a:t>12</a:t>
            </a:r>
          </a:p>
        </p:txBody>
      </p:sp>
    </p:spTree>
    <p:extLst>
      <p:ext uri="{BB962C8B-B14F-4D97-AF65-F5344CB8AC3E}">
        <p14:creationId xmlns:p14="http://schemas.microsoft.com/office/powerpoint/2010/main" val="193415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arn(inVertic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arn(inVertic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arn(inVertical)">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arn(inVertical)">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barn(inVertical)">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barn(inVertical)">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barn(inVertical)">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barn(inVertical)">
                                      <p:cBhvr>
                                        <p:cTn id="52" dur="500"/>
                                        <p:tgtEl>
                                          <p:spTgt spid="22"/>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barn(inVertical)">
                                      <p:cBhvr>
                                        <p:cTn id="57" dur="500"/>
                                        <p:tgtEl>
                                          <p:spTgt spid="23"/>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barn(inVertical)">
                                      <p:cBhvr>
                                        <p:cTn id="62" dur="500"/>
                                        <p:tgtEl>
                                          <p:spTgt spid="24"/>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barn(inVertical)">
                                      <p:cBhvr>
                                        <p:cTn id="67" dur="500"/>
                                        <p:tgtEl>
                                          <p:spTgt spid="8"/>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grpId="0" nodeType="clickEffect">
                                  <p:stCondLst>
                                    <p:cond delay="0"/>
                                  </p:stCondLst>
                                  <p:childTnLst>
                                    <p:set>
                                      <p:cBhvr>
                                        <p:cTn id="71" dur="1" fill="hold">
                                          <p:stCondLst>
                                            <p:cond delay="0"/>
                                          </p:stCondLst>
                                        </p:cTn>
                                        <p:tgtEl>
                                          <p:spTgt spid="9"/>
                                        </p:tgtEl>
                                        <p:attrNameLst>
                                          <p:attrName>style.visibility</p:attrName>
                                        </p:attrNameLst>
                                      </p:cBhvr>
                                      <p:to>
                                        <p:strVal val="visible"/>
                                      </p:to>
                                    </p:set>
                                    <p:animEffect transition="in" filter="barn(inVertical)">
                                      <p:cBhvr>
                                        <p:cTn id="72" dur="500"/>
                                        <p:tgtEl>
                                          <p:spTgt spid="9"/>
                                        </p:tgtEl>
                                      </p:cBhvr>
                                    </p:animEffect>
                                  </p:childTnLst>
                                </p:cTn>
                              </p:par>
                              <p:par>
                                <p:cTn id="73" presetID="16" presetClass="entr" presetSubtype="21" fill="hold" grpId="0" nodeType="withEffect">
                                  <p:stCondLst>
                                    <p:cond delay="0"/>
                                  </p:stCondLst>
                                  <p:childTnLst>
                                    <p:set>
                                      <p:cBhvr>
                                        <p:cTn id="74" dur="1" fill="hold">
                                          <p:stCondLst>
                                            <p:cond delay="0"/>
                                          </p:stCondLst>
                                        </p:cTn>
                                        <p:tgtEl>
                                          <p:spTgt spid="10"/>
                                        </p:tgtEl>
                                        <p:attrNameLst>
                                          <p:attrName>style.visibility</p:attrName>
                                        </p:attrNameLst>
                                      </p:cBhvr>
                                      <p:to>
                                        <p:strVal val="visible"/>
                                      </p:to>
                                    </p:set>
                                    <p:animEffect transition="in" filter="barn(inVertical)">
                                      <p:cBhvr>
                                        <p:cTn id="7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4" grpId="0"/>
      <p:bldP spid="15" grpId="0"/>
      <p:bldP spid="16" grpId="0"/>
      <p:bldP spid="17" grpId="0"/>
      <p:bldP spid="18" grpId="0"/>
      <p:bldP spid="19" grpId="0"/>
      <p:bldP spid="20" grpId="0"/>
      <p:bldP spid="21" grpId="0"/>
      <p:bldP spid="22" grpId="0"/>
      <p:bldP spid="23" grpId="0"/>
      <p:bldP spid="2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SPECIAL GRAPHS</a:t>
            </a:r>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ABC99828-772C-4202-B588-B03E07F6A48C}" type="datetime2">
              <a:rPr lang="en-US" smtClean="0"/>
              <a:t>Sunday, August 6, 2023</a:t>
            </a:fld>
            <a:endParaRPr lang="en-US" dirty="0"/>
          </a:p>
        </p:txBody>
      </p:sp>
      <p:sp>
        <p:nvSpPr>
          <p:cNvPr id="5" name="Footer Placeholder 4"/>
          <p:cNvSpPr>
            <a:spLocks noGrp="1"/>
          </p:cNvSpPr>
          <p:nvPr>
            <p:ph type="ftr" sz="quarter" idx="11"/>
          </p:nvPr>
        </p:nvSpPr>
        <p:spPr/>
        <p:txBody>
          <a:bodyPr/>
          <a:lstStyle/>
          <a:p>
            <a:r>
              <a:rPr lang="en-US"/>
              <a:t>Lec Md Shadman Aadeeb, Dept of CSE, UIU</a:t>
            </a:r>
            <a:endParaRPr lang="en-US" dirty="0"/>
          </a:p>
        </p:txBody>
      </p:sp>
      <p:sp>
        <p:nvSpPr>
          <p:cNvPr id="6" name="Slide Number Placeholder 5"/>
          <p:cNvSpPr>
            <a:spLocks noGrp="1"/>
          </p:cNvSpPr>
          <p:nvPr>
            <p:ph type="sldNum" sz="quarter" idx="12"/>
          </p:nvPr>
        </p:nvSpPr>
        <p:spPr/>
        <p:txBody>
          <a:bodyPr/>
          <a:lstStyle/>
          <a:p>
            <a:fld id="{6A35953E-1603-40E8-8E85-DFDB9F0553F9}" type="slidenum">
              <a:rPr lang="en-US" smtClean="0"/>
              <a:pPr/>
              <a:t>19</a:t>
            </a:fld>
            <a:endParaRPr lang="en-US" dirty="0"/>
          </a:p>
        </p:txBody>
      </p:sp>
    </p:spTree>
    <p:extLst>
      <p:ext uri="{BB962C8B-B14F-4D97-AF65-F5344CB8AC3E}">
        <p14:creationId xmlns:p14="http://schemas.microsoft.com/office/powerpoint/2010/main" val="2525481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basic terminologies</a:t>
            </a:r>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ABC99828-772C-4202-B588-B03E07F6A48C}" type="datetime2">
              <a:rPr lang="en-US" smtClean="0"/>
              <a:t>Sunday, August 6, 2023</a:t>
            </a:fld>
            <a:endParaRPr lang="en-US" dirty="0"/>
          </a:p>
        </p:txBody>
      </p:sp>
      <p:sp>
        <p:nvSpPr>
          <p:cNvPr id="5" name="Footer Placeholder 4"/>
          <p:cNvSpPr>
            <a:spLocks noGrp="1"/>
          </p:cNvSpPr>
          <p:nvPr>
            <p:ph type="ftr" sz="quarter" idx="11"/>
          </p:nvPr>
        </p:nvSpPr>
        <p:spPr/>
        <p:txBody>
          <a:bodyPr/>
          <a:lstStyle/>
          <a:p>
            <a:r>
              <a:rPr lang="en-US"/>
              <a:t>Lec Md Shadman Aadeeb, Dept of CSE, UIU</a:t>
            </a:r>
            <a:endParaRPr lang="en-US" dirty="0"/>
          </a:p>
        </p:txBody>
      </p:sp>
      <p:sp>
        <p:nvSpPr>
          <p:cNvPr id="6" name="Slide Number Placeholder 5"/>
          <p:cNvSpPr>
            <a:spLocks noGrp="1"/>
          </p:cNvSpPr>
          <p:nvPr>
            <p:ph type="sldNum" sz="quarter" idx="12"/>
          </p:nvPr>
        </p:nvSpPr>
        <p:spPr/>
        <p:txBody>
          <a:bodyPr/>
          <a:lstStyle/>
          <a:p>
            <a:fld id="{6A35953E-1603-40E8-8E85-DFDB9F0553F9}" type="slidenum">
              <a:rPr lang="en-US" smtClean="0"/>
              <a:pPr/>
              <a:t>2</a:t>
            </a:fld>
            <a:endParaRPr lang="en-US" dirty="0"/>
          </a:p>
        </p:txBody>
      </p:sp>
    </p:spTree>
    <p:extLst>
      <p:ext uri="{BB962C8B-B14F-4D97-AF65-F5344CB8AC3E}">
        <p14:creationId xmlns:p14="http://schemas.microsoft.com/office/powerpoint/2010/main" val="2419309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a:t>
            </a:r>
            <a:r>
              <a:rPr lang="en-US" b="1" dirty="0"/>
              <a:t>complete graph </a:t>
            </a:r>
            <a:r>
              <a:rPr lang="en-US" dirty="0"/>
              <a:t>on </a:t>
            </a:r>
            <a:r>
              <a:rPr lang="en-US" b="1" dirty="0"/>
              <a:t>n vertices</a:t>
            </a:r>
            <a:r>
              <a:rPr lang="en-US" dirty="0"/>
              <a:t>, denoted by </a:t>
            </a:r>
            <a:r>
              <a:rPr lang="en-US" b="1" dirty="0" err="1"/>
              <a:t>K</a:t>
            </a:r>
            <a:r>
              <a:rPr lang="en-US" b="1" baseline="-25000" dirty="0" err="1"/>
              <a:t>n</a:t>
            </a:r>
            <a:r>
              <a:rPr lang="en-US" dirty="0"/>
              <a:t>, is a simple graph that contains </a:t>
            </a:r>
            <a:r>
              <a:rPr lang="en-US" b="1" dirty="0"/>
              <a:t>exactly one edge between each pair of distinct vertices</a:t>
            </a:r>
            <a:r>
              <a:rPr lang="en-US" dirty="0"/>
              <a:t>.</a:t>
            </a:r>
          </a:p>
        </p:txBody>
      </p:sp>
      <p:sp>
        <p:nvSpPr>
          <p:cNvPr id="3" name="Date Placeholder 2"/>
          <p:cNvSpPr>
            <a:spLocks noGrp="1"/>
          </p:cNvSpPr>
          <p:nvPr>
            <p:ph type="dt" sz="half" idx="10"/>
          </p:nvPr>
        </p:nvSpPr>
        <p:spPr/>
        <p:txBody>
          <a:bodyPr/>
          <a:lstStyle/>
          <a:p>
            <a:fld id="{D0197BC3-2852-4617-9B13-AAE3F5837E62}" type="datetime2">
              <a:rPr lang="en-US" smtClean="0"/>
              <a:t>Sunday, August 6, 2023</a:t>
            </a:fld>
            <a:endParaRPr lang="en-US" dirty="0"/>
          </a:p>
        </p:txBody>
      </p:sp>
      <p:sp>
        <p:nvSpPr>
          <p:cNvPr id="4" name="Footer Placeholder 3"/>
          <p:cNvSpPr>
            <a:spLocks noGrp="1"/>
          </p:cNvSpPr>
          <p:nvPr>
            <p:ph type="ftr" sz="quarter" idx="11"/>
          </p:nvPr>
        </p:nvSpPr>
        <p:spPr/>
        <p:txBody>
          <a:bodyPr/>
          <a:lstStyle/>
          <a:p>
            <a:r>
              <a:rPr lang="en-US"/>
              <a:t>Lec Md Shadman Aadeeb, Dept of CSE, UIU</a:t>
            </a:r>
            <a:endParaRPr lang="en-US" dirty="0"/>
          </a:p>
        </p:txBody>
      </p:sp>
      <p:sp>
        <p:nvSpPr>
          <p:cNvPr id="5" name="Slide Number Placeholder 4"/>
          <p:cNvSpPr>
            <a:spLocks noGrp="1"/>
          </p:cNvSpPr>
          <p:nvPr>
            <p:ph type="sldNum" sz="quarter" idx="12"/>
          </p:nvPr>
        </p:nvSpPr>
        <p:spPr/>
        <p:txBody>
          <a:bodyPr/>
          <a:lstStyle/>
          <a:p>
            <a:fld id="{6A35953E-1603-40E8-8E85-DFDB9F0553F9}" type="slidenum">
              <a:rPr lang="en-US" smtClean="0"/>
              <a:pPr/>
              <a:t>20</a:t>
            </a:fld>
            <a:endParaRPr lang="en-US" dirty="0"/>
          </a:p>
        </p:txBody>
      </p:sp>
      <p:sp>
        <p:nvSpPr>
          <p:cNvPr id="6" name="Title 5"/>
          <p:cNvSpPr>
            <a:spLocks noGrp="1"/>
          </p:cNvSpPr>
          <p:nvPr>
            <p:ph type="title"/>
          </p:nvPr>
        </p:nvSpPr>
        <p:spPr/>
        <p:txBody>
          <a:bodyPr/>
          <a:lstStyle/>
          <a:p>
            <a:r>
              <a:rPr lang="en-US" dirty="0"/>
              <a:t>Some Special Graphs</a:t>
            </a:r>
          </a:p>
        </p:txBody>
      </p:sp>
    </p:spTree>
    <p:extLst>
      <p:ext uri="{BB962C8B-B14F-4D97-AF65-F5344CB8AC3E}">
        <p14:creationId xmlns:p14="http://schemas.microsoft.com/office/powerpoint/2010/main" val="2503713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a:t>
            </a:r>
            <a:r>
              <a:rPr lang="en-US" b="1" dirty="0"/>
              <a:t>complete graph </a:t>
            </a:r>
            <a:r>
              <a:rPr lang="en-US" dirty="0"/>
              <a:t>on </a:t>
            </a:r>
            <a:r>
              <a:rPr lang="en-US" b="1" dirty="0"/>
              <a:t>n vertices</a:t>
            </a:r>
            <a:r>
              <a:rPr lang="en-US" dirty="0"/>
              <a:t>, denoted by </a:t>
            </a:r>
            <a:r>
              <a:rPr lang="en-US" b="1" dirty="0" err="1"/>
              <a:t>K</a:t>
            </a:r>
            <a:r>
              <a:rPr lang="en-US" b="1" baseline="-25000" dirty="0" err="1"/>
              <a:t>n</a:t>
            </a:r>
            <a:r>
              <a:rPr lang="en-US" dirty="0"/>
              <a:t>, is a simple graph that contains </a:t>
            </a:r>
            <a:r>
              <a:rPr lang="en-US" b="1" dirty="0"/>
              <a:t>exactly one edge between each pair of distinct vertices</a:t>
            </a:r>
            <a:r>
              <a:rPr lang="en-US" dirty="0"/>
              <a:t>.</a:t>
            </a:r>
          </a:p>
        </p:txBody>
      </p:sp>
      <p:sp>
        <p:nvSpPr>
          <p:cNvPr id="3" name="Date Placeholder 2"/>
          <p:cNvSpPr>
            <a:spLocks noGrp="1"/>
          </p:cNvSpPr>
          <p:nvPr>
            <p:ph type="dt" sz="half" idx="10"/>
          </p:nvPr>
        </p:nvSpPr>
        <p:spPr/>
        <p:txBody>
          <a:bodyPr/>
          <a:lstStyle/>
          <a:p>
            <a:fld id="{D0197BC3-2852-4617-9B13-AAE3F5837E62}" type="datetime2">
              <a:rPr lang="en-US" smtClean="0"/>
              <a:t>Sunday, August 6, 2023</a:t>
            </a:fld>
            <a:endParaRPr lang="en-US" dirty="0"/>
          </a:p>
        </p:txBody>
      </p:sp>
      <p:sp>
        <p:nvSpPr>
          <p:cNvPr id="4" name="Footer Placeholder 3"/>
          <p:cNvSpPr>
            <a:spLocks noGrp="1"/>
          </p:cNvSpPr>
          <p:nvPr>
            <p:ph type="ftr" sz="quarter" idx="11"/>
          </p:nvPr>
        </p:nvSpPr>
        <p:spPr/>
        <p:txBody>
          <a:bodyPr/>
          <a:lstStyle/>
          <a:p>
            <a:r>
              <a:rPr lang="en-US"/>
              <a:t>Lec Md Shadman Aadeeb, Dept of CSE, UIU</a:t>
            </a:r>
            <a:endParaRPr lang="en-US" dirty="0"/>
          </a:p>
        </p:txBody>
      </p:sp>
      <p:sp>
        <p:nvSpPr>
          <p:cNvPr id="5" name="Slide Number Placeholder 4"/>
          <p:cNvSpPr>
            <a:spLocks noGrp="1"/>
          </p:cNvSpPr>
          <p:nvPr>
            <p:ph type="sldNum" sz="quarter" idx="12"/>
          </p:nvPr>
        </p:nvSpPr>
        <p:spPr/>
        <p:txBody>
          <a:bodyPr/>
          <a:lstStyle/>
          <a:p>
            <a:fld id="{6A35953E-1603-40E8-8E85-DFDB9F0553F9}" type="slidenum">
              <a:rPr lang="en-US" smtClean="0"/>
              <a:pPr/>
              <a:t>21</a:t>
            </a:fld>
            <a:endParaRPr lang="en-US" dirty="0"/>
          </a:p>
        </p:txBody>
      </p:sp>
      <p:sp>
        <p:nvSpPr>
          <p:cNvPr id="6" name="Title 5"/>
          <p:cNvSpPr>
            <a:spLocks noGrp="1"/>
          </p:cNvSpPr>
          <p:nvPr>
            <p:ph type="title"/>
          </p:nvPr>
        </p:nvSpPr>
        <p:spPr/>
        <p:txBody>
          <a:bodyPr/>
          <a:lstStyle/>
          <a:p>
            <a:r>
              <a:rPr lang="en-US" dirty="0"/>
              <a:t>Some Special Graphs</a:t>
            </a:r>
          </a:p>
        </p:txBody>
      </p:sp>
      <p:pic>
        <p:nvPicPr>
          <p:cNvPr id="2050" name="Picture 2" descr="https://lh4.googleusercontent.com/rFiy70Au6e62imiZJrkspk9E3T2xgNjYLYag5bNdAnpXzmIH_0nF_BijYgxBGJlsJLdCMJh0jwyMX5B7NJsDY4SjFCCC9Ub4vXlwKpoGUOhpva1PYjus4Fmr-qPQduJvrBHTvmkijXeVuIfXTOgnKW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88394"/>
            <a:ext cx="11980985" cy="2991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6090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simple graph for which there is </a:t>
            </a:r>
            <a:r>
              <a:rPr lang="en-US" b="1" dirty="0"/>
              <a:t>at least one pair of distinct vertex not connected</a:t>
            </a:r>
            <a:r>
              <a:rPr lang="en-US" dirty="0"/>
              <a:t> by an edge is called </a:t>
            </a:r>
            <a:r>
              <a:rPr lang="en-US" b="1" dirty="0"/>
              <a:t>non compete.</a:t>
            </a:r>
            <a:endParaRPr lang="en-US" dirty="0"/>
          </a:p>
          <a:p>
            <a:pPr marL="0" indent="0">
              <a:buNone/>
            </a:pPr>
            <a:br>
              <a:rPr lang="en-US" dirty="0"/>
            </a:br>
            <a:endParaRPr lang="en-US" dirty="0"/>
          </a:p>
        </p:txBody>
      </p:sp>
      <p:sp>
        <p:nvSpPr>
          <p:cNvPr id="3" name="Date Placeholder 2"/>
          <p:cNvSpPr>
            <a:spLocks noGrp="1"/>
          </p:cNvSpPr>
          <p:nvPr>
            <p:ph type="dt" sz="half" idx="10"/>
          </p:nvPr>
        </p:nvSpPr>
        <p:spPr/>
        <p:txBody>
          <a:bodyPr/>
          <a:lstStyle/>
          <a:p>
            <a:fld id="{D0197BC3-2852-4617-9B13-AAE3F5837E62}" type="datetime2">
              <a:rPr lang="en-US" smtClean="0"/>
              <a:t>Sunday, August 6, 2023</a:t>
            </a:fld>
            <a:endParaRPr lang="en-US" dirty="0"/>
          </a:p>
        </p:txBody>
      </p:sp>
      <p:sp>
        <p:nvSpPr>
          <p:cNvPr id="4" name="Footer Placeholder 3"/>
          <p:cNvSpPr>
            <a:spLocks noGrp="1"/>
          </p:cNvSpPr>
          <p:nvPr>
            <p:ph type="ftr" sz="quarter" idx="11"/>
          </p:nvPr>
        </p:nvSpPr>
        <p:spPr/>
        <p:txBody>
          <a:bodyPr/>
          <a:lstStyle/>
          <a:p>
            <a:r>
              <a:rPr lang="en-US"/>
              <a:t>Lec Md Shadman Aadeeb, Dept of CSE, UIU</a:t>
            </a:r>
            <a:endParaRPr lang="en-US" dirty="0"/>
          </a:p>
        </p:txBody>
      </p:sp>
      <p:sp>
        <p:nvSpPr>
          <p:cNvPr id="5" name="Slide Number Placeholder 4"/>
          <p:cNvSpPr>
            <a:spLocks noGrp="1"/>
          </p:cNvSpPr>
          <p:nvPr>
            <p:ph type="sldNum" sz="quarter" idx="12"/>
          </p:nvPr>
        </p:nvSpPr>
        <p:spPr/>
        <p:txBody>
          <a:bodyPr/>
          <a:lstStyle/>
          <a:p>
            <a:fld id="{6A35953E-1603-40E8-8E85-DFDB9F0553F9}" type="slidenum">
              <a:rPr lang="en-US" smtClean="0"/>
              <a:pPr/>
              <a:t>22</a:t>
            </a:fld>
            <a:endParaRPr lang="en-US" dirty="0"/>
          </a:p>
        </p:txBody>
      </p:sp>
      <p:sp>
        <p:nvSpPr>
          <p:cNvPr id="6" name="Title 5"/>
          <p:cNvSpPr>
            <a:spLocks noGrp="1"/>
          </p:cNvSpPr>
          <p:nvPr>
            <p:ph type="title"/>
          </p:nvPr>
        </p:nvSpPr>
        <p:spPr/>
        <p:txBody>
          <a:bodyPr/>
          <a:lstStyle/>
          <a:p>
            <a:r>
              <a:rPr lang="en-US" dirty="0"/>
              <a:t>Some Special Graphs</a:t>
            </a:r>
          </a:p>
        </p:txBody>
      </p:sp>
    </p:spTree>
    <p:extLst>
      <p:ext uri="{BB962C8B-B14F-4D97-AF65-F5344CB8AC3E}">
        <p14:creationId xmlns:p14="http://schemas.microsoft.com/office/powerpoint/2010/main" val="1982557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Cycles </a:t>
            </a:r>
            <a:r>
              <a:rPr lang="en-US" dirty="0"/>
              <a:t>A cycle C</a:t>
            </a:r>
            <a:r>
              <a:rPr lang="en-US" baseline="-25000" dirty="0"/>
              <a:t>n</a:t>
            </a:r>
            <a:r>
              <a:rPr lang="en-US" dirty="0"/>
              <a:t>, n ≥ 3, consists of n vertices v</a:t>
            </a:r>
            <a:r>
              <a:rPr lang="en-US" baseline="-25000" dirty="0"/>
              <a:t>1</a:t>
            </a:r>
            <a:r>
              <a:rPr lang="en-US" dirty="0"/>
              <a:t>, v</a:t>
            </a:r>
            <a:r>
              <a:rPr lang="en-US" baseline="-25000" dirty="0"/>
              <a:t>2</a:t>
            </a:r>
            <a:r>
              <a:rPr lang="en-US" dirty="0"/>
              <a:t>, … , </a:t>
            </a:r>
            <a:r>
              <a:rPr lang="en-US" dirty="0" err="1"/>
              <a:t>v</a:t>
            </a:r>
            <a:r>
              <a:rPr lang="en-US" baseline="-25000" dirty="0" err="1"/>
              <a:t>n</a:t>
            </a:r>
            <a:r>
              <a:rPr lang="en-US" dirty="0"/>
              <a:t> and edges {v</a:t>
            </a:r>
            <a:r>
              <a:rPr lang="en-US" baseline="-25000" dirty="0"/>
              <a:t>1</a:t>
            </a:r>
            <a:r>
              <a:rPr lang="en-US" dirty="0"/>
              <a:t>, v</a:t>
            </a:r>
            <a:r>
              <a:rPr lang="en-US" baseline="-25000" dirty="0"/>
              <a:t>2</a:t>
            </a:r>
            <a:r>
              <a:rPr lang="en-US" dirty="0"/>
              <a:t>}, {v</a:t>
            </a:r>
            <a:r>
              <a:rPr lang="en-US" baseline="-25000" dirty="0"/>
              <a:t>2</a:t>
            </a:r>
            <a:r>
              <a:rPr lang="en-US" dirty="0"/>
              <a:t>, v</a:t>
            </a:r>
            <a:r>
              <a:rPr lang="en-US" baseline="-25000" dirty="0"/>
              <a:t>3</a:t>
            </a:r>
            <a:r>
              <a:rPr lang="en-US" dirty="0"/>
              <a:t>}, … , {v</a:t>
            </a:r>
            <a:r>
              <a:rPr lang="en-US" baseline="-25000" dirty="0"/>
              <a:t>n−1</a:t>
            </a:r>
            <a:r>
              <a:rPr lang="en-US" dirty="0"/>
              <a:t>, </a:t>
            </a:r>
            <a:r>
              <a:rPr lang="en-US" dirty="0" err="1"/>
              <a:t>v</a:t>
            </a:r>
            <a:r>
              <a:rPr lang="en-US" baseline="-25000" dirty="0" err="1"/>
              <a:t>n</a:t>
            </a:r>
            <a:r>
              <a:rPr lang="en-US" dirty="0"/>
              <a:t>}, and {</a:t>
            </a:r>
            <a:r>
              <a:rPr lang="en-US" dirty="0" err="1"/>
              <a:t>v</a:t>
            </a:r>
            <a:r>
              <a:rPr lang="en-US" baseline="-25000" dirty="0" err="1"/>
              <a:t>n</a:t>
            </a:r>
            <a:r>
              <a:rPr lang="en-US" dirty="0"/>
              <a:t>, v</a:t>
            </a:r>
            <a:r>
              <a:rPr lang="en-US" baseline="-25000" dirty="0"/>
              <a:t>1</a:t>
            </a:r>
            <a:r>
              <a:rPr lang="en-US" dirty="0"/>
              <a:t>}. The cycles C</a:t>
            </a:r>
            <a:r>
              <a:rPr lang="en-US" baseline="-25000" dirty="0"/>
              <a:t>3</a:t>
            </a:r>
            <a:r>
              <a:rPr lang="en-US" dirty="0"/>
              <a:t>, C</a:t>
            </a:r>
            <a:r>
              <a:rPr lang="en-US" baseline="-25000" dirty="0"/>
              <a:t>4</a:t>
            </a:r>
            <a:r>
              <a:rPr lang="en-US" dirty="0"/>
              <a:t>, C</a:t>
            </a:r>
            <a:r>
              <a:rPr lang="en-US" baseline="-25000" dirty="0"/>
              <a:t>5</a:t>
            </a:r>
            <a:r>
              <a:rPr lang="en-US" dirty="0"/>
              <a:t>, and C</a:t>
            </a:r>
            <a:r>
              <a:rPr lang="en-US" baseline="-25000" dirty="0"/>
              <a:t>6</a:t>
            </a:r>
            <a:r>
              <a:rPr lang="en-US" dirty="0"/>
              <a:t> are displayed in Figure 4.</a:t>
            </a:r>
          </a:p>
          <a:p>
            <a:r>
              <a:rPr lang="en-US" dirty="0"/>
              <a:t>Observe that the edges have been denotes using set (undirected edges)</a:t>
            </a:r>
          </a:p>
        </p:txBody>
      </p:sp>
      <p:sp>
        <p:nvSpPr>
          <p:cNvPr id="3" name="Date Placeholder 2"/>
          <p:cNvSpPr>
            <a:spLocks noGrp="1"/>
          </p:cNvSpPr>
          <p:nvPr>
            <p:ph type="dt" sz="half" idx="10"/>
          </p:nvPr>
        </p:nvSpPr>
        <p:spPr/>
        <p:txBody>
          <a:bodyPr/>
          <a:lstStyle/>
          <a:p>
            <a:fld id="{D0197BC3-2852-4617-9B13-AAE3F5837E62}" type="datetime2">
              <a:rPr lang="en-US" smtClean="0"/>
              <a:t>Sunday, August 6, 2023</a:t>
            </a:fld>
            <a:endParaRPr lang="en-US" dirty="0"/>
          </a:p>
        </p:txBody>
      </p:sp>
      <p:sp>
        <p:nvSpPr>
          <p:cNvPr id="4" name="Footer Placeholder 3"/>
          <p:cNvSpPr>
            <a:spLocks noGrp="1"/>
          </p:cNvSpPr>
          <p:nvPr>
            <p:ph type="ftr" sz="quarter" idx="11"/>
          </p:nvPr>
        </p:nvSpPr>
        <p:spPr/>
        <p:txBody>
          <a:bodyPr/>
          <a:lstStyle/>
          <a:p>
            <a:r>
              <a:rPr lang="en-US"/>
              <a:t>Lec Md Shadman Aadeeb, Dept of CSE, UIU</a:t>
            </a:r>
            <a:endParaRPr lang="en-US" dirty="0"/>
          </a:p>
        </p:txBody>
      </p:sp>
      <p:sp>
        <p:nvSpPr>
          <p:cNvPr id="5" name="Slide Number Placeholder 4"/>
          <p:cNvSpPr>
            <a:spLocks noGrp="1"/>
          </p:cNvSpPr>
          <p:nvPr>
            <p:ph type="sldNum" sz="quarter" idx="12"/>
          </p:nvPr>
        </p:nvSpPr>
        <p:spPr/>
        <p:txBody>
          <a:bodyPr/>
          <a:lstStyle/>
          <a:p>
            <a:fld id="{6A35953E-1603-40E8-8E85-DFDB9F0553F9}" type="slidenum">
              <a:rPr lang="en-US" smtClean="0"/>
              <a:pPr/>
              <a:t>23</a:t>
            </a:fld>
            <a:endParaRPr lang="en-US" dirty="0"/>
          </a:p>
        </p:txBody>
      </p:sp>
      <p:sp>
        <p:nvSpPr>
          <p:cNvPr id="6" name="Title 5"/>
          <p:cNvSpPr>
            <a:spLocks noGrp="1"/>
          </p:cNvSpPr>
          <p:nvPr>
            <p:ph type="title"/>
          </p:nvPr>
        </p:nvSpPr>
        <p:spPr/>
        <p:txBody>
          <a:bodyPr/>
          <a:lstStyle/>
          <a:p>
            <a:r>
              <a:rPr lang="en-US" dirty="0"/>
              <a:t>Some Special Graphs</a:t>
            </a:r>
          </a:p>
        </p:txBody>
      </p:sp>
    </p:spTree>
    <p:extLst>
      <p:ext uri="{BB962C8B-B14F-4D97-AF65-F5344CB8AC3E}">
        <p14:creationId xmlns:p14="http://schemas.microsoft.com/office/powerpoint/2010/main" val="36162680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Cycles </a:t>
            </a:r>
            <a:r>
              <a:rPr lang="en-US" dirty="0"/>
              <a:t>A cycle C</a:t>
            </a:r>
            <a:r>
              <a:rPr lang="en-US" baseline="-25000" dirty="0"/>
              <a:t>n</a:t>
            </a:r>
            <a:r>
              <a:rPr lang="en-US" dirty="0"/>
              <a:t>, n ≥ 3, consists of n vertices v</a:t>
            </a:r>
            <a:r>
              <a:rPr lang="en-US" baseline="-25000" dirty="0"/>
              <a:t>1</a:t>
            </a:r>
            <a:r>
              <a:rPr lang="en-US" dirty="0"/>
              <a:t>, v</a:t>
            </a:r>
            <a:r>
              <a:rPr lang="en-US" baseline="-25000" dirty="0"/>
              <a:t>2</a:t>
            </a:r>
            <a:r>
              <a:rPr lang="en-US" dirty="0"/>
              <a:t>, … , </a:t>
            </a:r>
            <a:r>
              <a:rPr lang="en-US" dirty="0" err="1"/>
              <a:t>v</a:t>
            </a:r>
            <a:r>
              <a:rPr lang="en-US" baseline="-25000" dirty="0" err="1"/>
              <a:t>n</a:t>
            </a:r>
            <a:r>
              <a:rPr lang="en-US" dirty="0"/>
              <a:t> and edges {v</a:t>
            </a:r>
            <a:r>
              <a:rPr lang="en-US" baseline="-25000" dirty="0"/>
              <a:t>1</a:t>
            </a:r>
            <a:r>
              <a:rPr lang="en-US" dirty="0"/>
              <a:t>, v</a:t>
            </a:r>
            <a:r>
              <a:rPr lang="en-US" baseline="-25000" dirty="0"/>
              <a:t>2</a:t>
            </a:r>
            <a:r>
              <a:rPr lang="en-US" dirty="0"/>
              <a:t>}, {v</a:t>
            </a:r>
            <a:r>
              <a:rPr lang="en-US" baseline="-25000" dirty="0"/>
              <a:t>2</a:t>
            </a:r>
            <a:r>
              <a:rPr lang="en-US" dirty="0"/>
              <a:t>, v</a:t>
            </a:r>
            <a:r>
              <a:rPr lang="en-US" baseline="-25000" dirty="0"/>
              <a:t>3</a:t>
            </a:r>
            <a:r>
              <a:rPr lang="en-US" dirty="0"/>
              <a:t>}, … , {v</a:t>
            </a:r>
            <a:r>
              <a:rPr lang="en-US" baseline="-25000" dirty="0"/>
              <a:t>n−1</a:t>
            </a:r>
            <a:r>
              <a:rPr lang="en-US" dirty="0"/>
              <a:t>, </a:t>
            </a:r>
            <a:r>
              <a:rPr lang="en-US" dirty="0" err="1"/>
              <a:t>v</a:t>
            </a:r>
            <a:r>
              <a:rPr lang="en-US" baseline="-25000" dirty="0" err="1"/>
              <a:t>n</a:t>
            </a:r>
            <a:r>
              <a:rPr lang="en-US" dirty="0"/>
              <a:t>}, and {</a:t>
            </a:r>
            <a:r>
              <a:rPr lang="en-US" dirty="0" err="1"/>
              <a:t>v</a:t>
            </a:r>
            <a:r>
              <a:rPr lang="en-US" baseline="-25000" dirty="0" err="1"/>
              <a:t>n</a:t>
            </a:r>
            <a:r>
              <a:rPr lang="en-US" dirty="0"/>
              <a:t>, v</a:t>
            </a:r>
            <a:r>
              <a:rPr lang="en-US" baseline="-25000" dirty="0"/>
              <a:t>1</a:t>
            </a:r>
            <a:r>
              <a:rPr lang="en-US" dirty="0"/>
              <a:t>}. The cycles C</a:t>
            </a:r>
            <a:r>
              <a:rPr lang="en-US" baseline="-25000" dirty="0"/>
              <a:t>3</a:t>
            </a:r>
            <a:r>
              <a:rPr lang="en-US" dirty="0"/>
              <a:t>, C</a:t>
            </a:r>
            <a:r>
              <a:rPr lang="en-US" baseline="-25000" dirty="0"/>
              <a:t>4</a:t>
            </a:r>
            <a:r>
              <a:rPr lang="en-US" dirty="0"/>
              <a:t>, C</a:t>
            </a:r>
            <a:r>
              <a:rPr lang="en-US" baseline="-25000" dirty="0"/>
              <a:t>5</a:t>
            </a:r>
            <a:r>
              <a:rPr lang="en-US" dirty="0"/>
              <a:t>, and C</a:t>
            </a:r>
            <a:r>
              <a:rPr lang="en-US" baseline="-25000" dirty="0"/>
              <a:t>6</a:t>
            </a:r>
            <a:r>
              <a:rPr lang="en-US" dirty="0"/>
              <a:t> are displayed in Figure 4.</a:t>
            </a:r>
          </a:p>
          <a:p>
            <a:r>
              <a:rPr lang="en-US" dirty="0"/>
              <a:t>Observe that the edges have been denotes using set (undirected edges)</a:t>
            </a:r>
          </a:p>
        </p:txBody>
      </p:sp>
      <p:sp>
        <p:nvSpPr>
          <p:cNvPr id="3" name="Date Placeholder 2"/>
          <p:cNvSpPr>
            <a:spLocks noGrp="1"/>
          </p:cNvSpPr>
          <p:nvPr>
            <p:ph type="dt" sz="half" idx="10"/>
          </p:nvPr>
        </p:nvSpPr>
        <p:spPr/>
        <p:txBody>
          <a:bodyPr/>
          <a:lstStyle/>
          <a:p>
            <a:fld id="{D0197BC3-2852-4617-9B13-AAE3F5837E62}" type="datetime2">
              <a:rPr lang="en-US" smtClean="0"/>
              <a:t>Sunday, August 6, 2023</a:t>
            </a:fld>
            <a:endParaRPr lang="en-US" dirty="0"/>
          </a:p>
        </p:txBody>
      </p:sp>
      <p:sp>
        <p:nvSpPr>
          <p:cNvPr id="4" name="Footer Placeholder 3"/>
          <p:cNvSpPr>
            <a:spLocks noGrp="1"/>
          </p:cNvSpPr>
          <p:nvPr>
            <p:ph type="ftr" sz="quarter" idx="11"/>
          </p:nvPr>
        </p:nvSpPr>
        <p:spPr/>
        <p:txBody>
          <a:bodyPr/>
          <a:lstStyle/>
          <a:p>
            <a:r>
              <a:rPr lang="en-US"/>
              <a:t>Lec Md Shadman Aadeeb, Dept of CSE, UIU</a:t>
            </a:r>
            <a:endParaRPr lang="en-US" dirty="0"/>
          </a:p>
        </p:txBody>
      </p:sp>
      <p:sp>
        <p:nvSpPr>
          <p:cNvPr id="5" name="Slide Number Placeholder 4"/>
          <p:cNvSpPr>
            <a:spLocks noGrp="1"/>
          </p:cNvSpPr>
          <p:nvPr>
            <p:ph type="sldNum" sz="quarter" idx="12"/>
          </p:nvPr>
        </p:nvSpPr>
        <p:spPr/>
        <p:txBody>
          <a:bodyPr/>
          <a:lstStyle/>
          <a:p>
            <a:fld id="{6A35953E-1603-40E8-8E85-DFDB9F0553F9}" type="slidenum">
              <a:rPr lang="en-US" smtClean="0"/>
              <a:pPr/>
              <a:t>24</a:t>
            </a:fld>
            <a:endParaRPr lang="en-US" dirty="0"/>
          </a:p>
        </p:txBody>
      </p:sp>
      <p:sp>
        <p:nvSpPr>
          <p:cNvPr id="6" name="Title 5"/>
          <p:cNvSpPr>
            <a:spLocks noGrp="1"/>
          </p:cNvSpPr>
          <p:nvPr>
            <p:ph type="title"/>
          </p:nvPr>
        </p:nvSpPr>
        <p:spPr/>
        <p:txBody>
          <a:bodyPr/>
          <a:lstStyle/>
          <a:p>
            <a:r>
              <a:rPr lang="en-US" dirty="0"/>
              <a:t>Some Special Graphs</a:t>
            </a:r>
          </a:p>
        </p:txBody>
      </p:sp>
      <p:pic>
        <p:nvPicPr>
          <p:cNvPr id="5122" name="Picture 2" descr="https://lh4.googleusercontent.com/zk9i1qKWojewZ2yodH5dSp0LRPbRY3G5bbbxnsqGM_adcx6rqCwbj9uJLGVyhPDhVnrQMq3Cv_Yzup8TYo1VBQQq4kuYOw-gPrkd7oNHmRbWOejfmm85ndbeFw4DvEpnwd2qOnXnN0jyDTMQwQmbWv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0633" y="3232424"/>
            <a:ext cx="6690733" cy="3102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27175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wheel graph is a special type of undirected graph that consists of a </a:t>
            </a:r>
            <a:r>
              <a:rPr lang="en-US" b="1" dirty="0"/>
              <a:t>cycle graph </a:t>
            </a:r>
            <a:r>
              <a:rPr lang="en-US" dirty="0"/>
              <a:t>with an </a:t>
            </a:r>
            <a:r>
              <a:rPr lang="en-US" b="1" dirty="0"/>
              <a:t>additional central vertex</a:t>
            </a:r>
            <a:r>
              <a:rPr lang="en-US" dirty="0"/>
              <a:t>, called the </a:t>
            </a:r>
            <a:r>
              <a:rPr lang="en-US" b="1" dirty="0"/>
              <a:t>hub</a:t>
            </a:r>
            <a:r>
              <a:rPr lang="en-US" dirty="0"/>
              <a:t>, which is connected to every other vertex in the cycle.</a:t>
            </a:r>
          </a:p>
        </p:txBody>
      </p:sp>
      <p:sp>
        <p:nvSpPr>
          <p:cNvPr id="3" name="Date Placeholder 2"/>
          <p:cNvSpPr>
            <a:spLocks noGrp="1"/>
          </p:cNvSpPr>
          <p:nvPr>
            <p:ph type="dt" sz="half" idx="10"/>
          </p:nvPr>
        </p:nvSpPr>
        <p:spPr/>
        <p:txBody>
          <a:bodyPr/>
          <a:lstStyle/>
          <a:p>
            <a:fld id="{D0197BC3-2852-4617-9B13-AAE3F5837E62}" type="datetime2">
              <a:rPr lang="en-US" smtClean="0"/>
              <a:t>Sunday, August 6, 2023</a:t>
            </a:fld>
            <a:endParaRPr lang="en-US" dirty="0"/>
          </a:p>
        </p:txBody>
      </p:sp>
      <p:sp>
        <p:nvSpPr>
          <p:cNvPr id="4" name="Footer Placeholder 3"/>
          <p:cNvSpPr>
            <a:spLocks noGrp="1"/>
          </p:cNvSpPr>
          <p:nvPr>
            <p:ph type="ftr" sz="quarter" idx="11"/>
          </p:nvPr>
        </p:nvSpPr>
        <p:spPr/>
        <p:txBody>
          <a:bodyPr/>
          <a:lstStyle/>
          <a:p>
            <a:r>
              <a:rPr lang="en-US"/>
              <a:t>Lec Md Shadman Aadeeb, Dept of CSE, UIU</a:t>
            </a:r>
            <a:endParaRPr lang="en-US" dirty="0"/>
          </a:p>
        </p:txBody>
      </p:sp>
      <p:sp>
        <p:nvSpPr>
          <p:cNvPr id="5" name="Slide Number Placeholder 4"/>
          <p:cNvSpPr>
            <a:spLocks noGrp="1"/>
          </p:cNvSpPr>
          <p:nvPr>
            <p:ph type="sldNum" sz="quarter" idx="12"/>
          </p:nvPr>
        </p:nvSpPr>
        <p:spPr/>
        <p:txBody>
          <a:bodyPr/>
          <a:lstStyle/>
          <a:p>
            <a:fld id="{6A35953E-1603-40E8-8E85-DFDB9F0553F9}" type="slidenum">
              <a:rPr lang="en-US" smtClean="0"/>
              <a:pPr/>
              <a:t>25</a:t>
            </a:fld>
            <a:endParaRPr lang="en-US" dirty="0"/>
          </a:p>
        </p:txBody>
      </p:sp>
      <p:sp>
        <p:nvSpPr>
          <p:cNvPr id="6" name="Title 5"/>
          <p:cNvSpPr>
            <a:spLocks noGrp="1"/>
          </p:cNvSpPr>
          <p:nvPr>
            <p:ph type="title"/>
          </p:nvPr>
        </p:nvSpPr>
        <p:spPr/>
        <p:txBody>
          <a:bodyPr/>
          <a:lstStyle/>
          <a:p>
            <a:r>
              <a:rPr lang="en-US" dirty="0"/>
              <a:t>Some Special Graphs</a:t>
            </a:r>
          </a:p>
        </p:txBody>
      </p:sp>
      <p:pic>
        <p:nvPicPr>
          <p:cNvPr id="6146" name="Picture 2" descr="https://lh5.googleusercontent.com/F2Fsyp-Jo3v6sbWHcNbXPQo44I6_uEr5mIDVJOyK6bAqnvU_OCqzOBNiFNLmlX_DYvNhA4IX-Z8fAJoVJ6zjCxSdSxtZKRVR9RY4Vio6aWxPVrl3XsxtvsczB6BpCyv02DknAs8AeZKafnzRhjFl14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6894" y="2680017"/>
            <a:ext cx="5742305" cy="2550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9053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n-Cubes </a:t>
            </a:r>
            <a:r>
              <a:rPr lang="en-US" dirty="0"/>
              <a:t>An n-dimensional hypercube, or n-cube, denoted by </a:t>
            </a:r>
            <a:r>
              <a:rPr lang="en-US" dirty="0" err="1"/>
              <a:t>Q</a:t>
            </a:r>
            <a:r>
              <a:rPr lang="en-US" baseline="-25000" dirty="0" err="1"/>
              <a:t>n</a:t>
            </a:r>
            <a:r>
              <a:rPr lang="en-US" dirty="0"/>
              <a:t>, is a graph that has vertices representing the 2n bit strings of length n. Two vertices are adjacent if and only if the bit strings that they represent differ in exactly one bit position. We display Q1, Q2, and Q3 in Figure 6.</a:t>
            </a:r>
          </a:p>
          <a:p>
            <a:pPr marL="0" indent="0">
              <a:buNone/>
            </a:pPr>
            <a:br>
              <a:rPr lang="en-US" dirty="0"/>
            </a:br>
            <a:endParaRPr lang="en-US" dirty="0"/>
          </a:p>
        </p:txBody>
      </p:sp>
      <p:sp>
        <p:nvSpPr>
          <p:cNvPr id="3" name="Date Placeholder 2"/>
          <p:cNvSpPr>
            <a:spLocks noGrp="1"/>
          </p:cNvSpPr>
          <p:nvPr>
            <p:ph type="dt" sz="half" idx="10"/>
          </p:nvPr>
        </p:nvSpPr>
        <p:spPr/>
        <p:txBody>
          <a:bodyPr/>
          <a:lstStyle/>
          <a:p>
            <a:fld id="{D0197BC3-2852-4617-9B13-AAE3F5837E62}" type="datetime2">
              <a:rPr lang="en-US" smtClean="0"/>
              <a:t>Sunday, August 6, 2023</a:t>
            </a:fld>
            <a:endParaRPr lang="en-US" dirty="0"/>
          </a:p>
        </p:txBody>
      </p:sp>
      <p:sp>
        <p:nvSpPr>
          <p:cNvPr id="4" name="Footer Placeholder 3"/>
          <p:cNvSpPr>
            <a:spLocks noGrp="1"/>
          </p:cNvSpPr>
          <p:nvPr>
            <p:ph type="ftr" sz="quarter" idx="11"/>
          </p:nvPr>
        </p:nvSpPr>
        <p:spPr/>
        <p:txBody>
          <a:bodyPr/>
          <a:lstStyle/>
          <a:p>
            <a:r>
              <a:rPr lang="en-US"/>
              <a:t>Lec Md Shadman Aadeeb, Dept of CSE, UIU</a:t>
            </a:r>
            <a:endParaRPr lang="en-US" dirty="0"/>
          </a:p>
        </p:txBody>
      </p:sp>
      <p:sp>
        <p:nvSpPr>
          <p:cNvPr id="5" name="Slide Number Placeholder 4"/>
          <p:cNvSpPr>
            <a:spLocks noGrp="1"/>
          </p:cNvSpPr>
          <p:nvPr>
            <p:ph type="sldNum" sz="quarter" idx="12"/>
          </p:nvPr>
        </p:nvSpPr>
        <p:spPr/>
        <p:txBody>
          <a:bodyPr/>
          <a:lstStyle/>
          <a:p>
            <a:fld id="{6A35953E-1603-40E8-8E85-DFDB9F0553F9}" type="slidenum">
              <a:rPr lang="en-US" smtClean="0"/>
              <a:pPr/>
              <a:t>26</a:t>
            </a:fld>
            <a:endParaRPr lang="en-US" dirty="0"/>
          </a:p>
        </p:txBody>
      </p:sp>
      <p:sp>
        <p:nvSpPr>
          <p:cNvPr id="6" name="Title 5"/>
          <p:cNvSpPr>
            <a:spLocks noGrp="1"/>
          </p:cNvSpPr>
          <p:nvPr>
            <p:ph type="title"/>
          </p:nvPr>
        </p:nvSpPr>
        <p:spPr/>
        <p:txBody>
          <a:bodyPr/>
          <a:lstStyle/>
          <a:p>
            <a:r>
              <a:rPr lang="en-US" dirty="0"/>
              <a:t>Some Special Graphs</a:t>
            </a:r>
          </a:p>
        </p:txBody>
      </p:sp>
    </p:spTree>
    <p:extLst>
      <p:ext uri="{BB962C8B-B14F-4D97-AF65-F5344CB8AC3E}">
        <p14:creationId xmlns:p14="http://schemas.microsoft.com/office/powerpoint/2010/main" val="10766757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n-Cubes </a:t>
            </a:r>
            <a:r>
              <a:rPr lang="en-US" dirty="0"/>
              <a:t>An n-dimensional hypercube, or n-cube, denoted by </a:t>
            </a:r>
            <a:r>
              <a:rPr lang="en-US" dirty="0" err="1"/>
              <a:t>Q</a:t>
            </a:r>
            <a:r>
              <a:rPr lang="en-US" baseline="-25000" dirty="0" err="1"/>
              <a:t>n</a:t>
            </a:r>
            <a:r>
              <a:rPr lang="en-US" dirty="0"/>
              <a:t>, is a graph that has vertices representing the 2</a:t>
            </a:r>
            <a:r>
              <a:rPr lang="en-US" baseline="30000" dirty="0"/>
              <a:t>n</a:t>
            </a:r>
            <a:r>
              <a:rPr lang="en-US" dirty="0"/>
              <a:t> bit strings of length n. Two vertices are adjacent if and only if the bit strings that they represent differ in exactly one bit position. We display Q1, Q2, and Q3 in Figure 6.</a:t>
            </a:r>
          </a:p>
          <a:p>
            <a:pPr marL="0" indent="0">
              <a:buNone/>
            </a:pPr>
            <a:br>
              <a:rPr lang="en-US" dirty="0"/>
            </a:br>
            <a:endParaRPr lang="en-US" dirty="0"/>
          </a:p>
        </p:txBody>
      </p:sp>
      <p:sp>
        <p:nvSpPr>
          <p:cNvPr id="3" name="Date Placeholder 2"/>
          <p:cNvSpPr>
            <a:spLocks noGrp="1"/>
          </p:cNvSpPr>
          <p:nvPr>
            <p:ph type="dt" sz="half" idx="10"/>
          </p:nvPr>
        </p:nvSpPr>
        <p:spPr/>
        <p:txBody>
          <a:bodyPr/>
          <a:lstStyle/>
          <a:p>
            <a:fld id="{D0197BC3-2852-4617-9B13-AAE3F5837E62}" type="datetime2">
              <a:rPr lang="en-US" smtClean="0"/>
              <a:t>Sunday, August 6, 2023</a:t>
            </a:fld>
            <a:endParaRPr lang="en-US" dirty="0"/>
          </a:p>
        </p:txBody>
      </p:sp>
      <p:sp>
        <p:nvSpPr>
          <p:cNvPr id="4" name="Footer Placeholder 3"/>
          <p:cNvSpPr>
            <a:spLocks noGrp="1"/>
          </p:cNvSpPr>
          <p:nvPr>
            <p:ph type="ftr" sz="quarter" idx="11"/>
          </p:nvPr>
        </p:nvSpPr>
        <p:spPr/>
        <p:txBody>
          <a:bodyPr/>
          <a:lstStyle/>
          <a:p>
            <a:r>
              <a:rPr lang="en-US"/>
              <a:t>Lec Md Shadman Aadeeb, Dept of CSE, UIU</a:t>
            </a:r>
            <a:endParaRPr lang="en-US" dirty="0"/>
          </a:p>
        </p:txBody>
      </p:sp>
      <p:sp>
        <p:nvSpPr>
          <p:cNvPr id="5" name="Slide Number Placeholder 4"/>
          <p:cNvSpPr>
            <a:spLocks noGrp="1"/>
          </p:cNvSpPr>
          <p:nvPr>
            <p:ph type="sldNum" sz="quarter" idx="12"/>
          </p:nvPr>
        </p:nvSpPr>
        <p:spPr/>
        <p:txBody>
          <a:bodyPr/>
          <a:lstStyle/>
          <a:p>
            <a:fld id="{6A35953E-1603-40E8-8E85-DFDB9F0553F9}" type="slidenum">
              <a:rPr lang="en-US" smtClean="0"/>
              <a:pPr/>
              <a:t>27</a:t>
            </a:fld>
            <a:endParaRPr lang="en-US" dirty="0"/>
          </a:p>
        </p:txBody>
      </p:sp>
      <p:sp>
        <p:nvSpPr>
          <p:cNvPr id="6" name="Title 5"/>
          <p:cNvSpPr>
            <a:spLocks noGrp="1"/>
          </p:cNvSpPr>
          <p:nvPr>
            <p:ph type="title"/>
          </p:nvPr>
        </p:nvSpPr>
        <p:spPr/>
        <p:txBody>
          <a:bodyPr/>
          <a:lstStyle/>
          <a:p>
            <a:r>
              <a:rPr lang="en-US" dirty="0"/>
              <a:t>Some Special Graphs</a:t>
            </a:r>
          </a:p>
        </p:txBody>
      </p:sp>
      <p:pic>
        <p:nvPicPr>
          <p:cNvPr id="7170" name="Picture 2" descr="https://lh6.googleusercontent.com/YxzGNEoqxrlggUaclfHuSokeghMicgwWP5qTAahyaaO-zcKG0PZRhwLskWDxvk92dDRqEhFpsOr3A-tnUmi0CouG-pMOGOuBr9PJuWl1TZ7m44bLuFQNsjLu2MDiSnA_ZRlJUJJmEnnzzHqT84mdKI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7855" y="3389634"/>
            <a:ext cx="6445189" cy="3103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85001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D8E46E-04B9-4786-9D66-EDCE69BBFF14}"/>
              </a:ext>
            </a:extLst>
          </p:cNvPr>
          <p:cNvSpPr>
            <a:spLocks noGrp="1"/>
          </p:cNvSpPr>
          <p:nvPr>
            <p:ph idx="1"/>
          </p:nvPr>
        </p:nvSpPr>
        <p:spPr/>
        <p:txBody>
          <a:bodyPr/>
          <a:lstStyle/>
          <a:p>
            <a:r>
              <a:rPr lang="en-US" b="1" dirty="0"/>
              <a:t>Bipartite Graphs: </a:t>
            </a:r>
          </a:p>
        </p:txBody>
      </p:sp>
      <p:sp>
        <p:nvSpPr>
          <p:cNvPr id="3" name="Date Placeholder 2">
            <a:extLst>
              <a:ext uri="{FF2B5EF4-FFF2-40B4-BE49-F238E27FC236}">
                <a16:creationId xmlns:a16="http://schemas.microsoft.com/office/drawing/2014/main" id="{2D468E60-109E-47A7-B553-3C3988810BC4}"/>
              </a:ext>
            </a:extLst>
          </p:cNvPr>
          <p:cNvSpPr>
            <a:spLocks noGrp="1"/>
          </p:cNvSpPr>
          <p:nvPr>
            <p:ph type="dt" sz="half" idx="10"/>
          </p:nvPr>
        </p:nvSpPr>
        <p:spPr/>
        <p:txBody>
          <a:bodyPr/>
          <a:lstStyle/>
          <a:p>
            <a:fld id="{D0197BC3-2852-4617-9B13-AAE3F5837E62}" type="datetime2">
              <a:rPr lang="en-US" smtClean="0"/>
              <a:t>Sunday, August 6, 2023</a:t>
            </a:fld>
            <a:endParaRPr lang="en-US" dirty="0"/>
          </a:p>
        </p:txBody>
      </p:sp>
      <p:sp>
        <p:nvSpPr>
          <p:cNvPr id="4" name="Footer Placeholder 3">
            <a:extLst>
              <a:ext uri="{FF2B5EF4-FFF2-40B4-BE49-F238E27FC236}">
                <a16:creationId xmlns:a16="http://schemas.microsoft.com/office/drawing/2014/main" id="{F79CFE7E-D8F8-46C0-9CEA-33B47D72ABC3}"/>
              </a:ext>
            </a:extLst>
          </p:cNvPr>
          <p:cNvSpPr>
            <a:spLocks noGrp="1"/>
          </p:cNvSpPr>
          <p:nvPr>
            <p:ph type="ftr" sz="quarter" idx="11"/>
          </p:nvPr>
        </p:nvSpPr>
        <p:spPr/>
        <p:txBody>
          <a:bodyPr/>
          <a:lstStyle/>
          <a:p>
            <a:r>
              <a:rPr lang="en-US"/>
              <a:t>Lec Md Shadman Aadeeb, Dept of CSE, UIU</a:t>
            </a:r>
            <a:endParaRPr lang="en-US" dirty="0"/>
          </a:p>
        </p:txBody>
      </p:sp>
      <p:sp>
        <p:nvSpPr>
          <p:cNvPr id="5" name="Slide Number Placeholder 4">
            <a:extLst>
              <a:ext uri="{FF2B5EF4-FFF2-40B4-BE49-F238E27FC236}">
                <a16:creationId xmlns:a16="http://schemas.microsoft.com/office/drawing/2014/main" id="{57F47EA1-0D2E-45A9-AD85-5BF1FA13F822}"/>
              </a:ext>
            </a:extLst>
          </p:cNvPr>
          <p:cNvSpPr>
            <a:spLocks noGrp="1"/>
          </p:cNvSpPr>
          <p:nvPr>
            <p:ph type="sldNum" sz="quarter" idx="12"/>
          </p:nvPr>
        </p:nvSpPr>
        <p:spPr/>
        <p:txBody>
          <a:bodyPr/>
          <a:lstStyle/>
          <a:p>
            <a:fld id="{6A35953E-1603-40E8-8E85-DFDB9F0553F9}" type="slidenum">
              <a:rPr lang="en-US" smtClean="0"/>
              <a:pPr/>
              <a:t>28</a:t>
            </a:fld>
            <a:endParaRPr lang="en-US" dirty="0"/>
          </a:p>
        </p:txBody>
      </p:sp>
      <p:sp>
        <p:nvSpPr>
          <p:cNvPr id="6" name="Title 5">
            <a:extLst>
              <a:ext uri="{FF2B5EF4-FFF2-40B4-BE49-F238E27FC236}">
                <a16:creationId xmlns:a16="http://schemas.microsoft.com/office/drawing/2014/main" id="{E43E6147-788B-47E3-9FF4-B0AC6E0352C8}"/>
              </a:ext>
            </a:extLst>
          </p:cNvPr>
          <p:cNvSpPr>
            <a:spLocks noGrp="1"/>
          </p:cNvSpPr>
          <p:nvPr>
            <p:ph type="title"/>
          </p:nvPr>
        </p:nvSpPr>
        <p:spPr/>
        <p:txBody>
          <a:bodyPr/>
          <a:lstStyle/>
          <a:p>
            <a:r>
              <a:rPr lang="en-US" dirty="0"/>
              <a:t>Some Special Graphs</a:t>
            </a:r>
          </a:p>
        </p:txBody>
      </p:sp>
      <p:pic>
        <p:nvPicPr>
          <p:cNvPr id="7" name="Picture 2" descr="Solved: a. Find the complement of the graph K4, the completegraph ... |  Chegg.com">
            <a:extLst>
              <a:ext uri="{FF2B5EF4-FFF2-40B4-BE49-F238E27FC236}">
                <a16:creationId xmlns:a16="http://schemas.microsoft.com/office/drawing/2014/main" id="{CBDC7AA9-7EE3-4670-9304-2CC000E605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6502" y="2585964"/>
            <a:ext cx="3926898" cy="2232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83048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Bipartite Graphs</a:t>
            </a:r>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ABC99828-772C-4202-B588-B03E07F6A48C}" type="datetime2">
              <a:rPr lang="en-US" smtClean="0"/>
              <a:t>Sunday, August 6, 2023</a:t>
            </a:fld>
            <a:endParaRPr lang="en-US" dirty="0"/>
          </a:p>
        </p:txBody>
      </p:sp>
      <p:sp>
        <p:nvSpPr>
          <p:cNvPr id="5" name="Footer Placeholder 4"/>
          <p:cNvSpPr>
            <a:spLocks noGrp="1"/>
          </p:cNvSpPr>
          <p:nvPr>
            <p:ph type="ftr" sz="quarter" idx="11"/>
          </p:nvPr>
        </p:nvSpPr>
        <p:spPr/>
        <p:txBody>
          <a:bodyPr/>
          <a:lstStyle/>
          <a:p>
            <a:r>
              <a:rPr lang="en-US"/>
              <a:t>Lec Md Shadman Aadeeb, Dept of CSE, UIU</a:t>
            </a:r>
            <a:endParaRPr lang="en-US" dirty="0"/>
          </a:p>
        </p:txBody>
      </p:sp>
      <p:sp>
        <p:nvSpPr>
          <p:cNvPr id="6" name="Slide Number Placeholder 5"/>
          <p:cNvSpPr>
            <a:spLocks noGrp="1"/>
          </p:cNvSpPr>
          <p:nvPr>
            <p:ph type="sldNum" sz="quarter" idx="12"/>
          </p:nvPr>
        </p:nvSpPr>
        <p:spPr/>
        <p:txBody>
          <a:bodyPr/>
          <a:lstStyle/>
          <a:p>
            <a:fld id="{6A35953E-1603-40E8-8E85-DFDB9F0553F9}" type="slidenum">
              <a:rPr lang="en-US" smtClean="0"/>
              <a:pPr/>
              <a:t>29</a:t>
            </a:fld>
            <a:endParaRPr lang="en-US" dirty="0"/>
          </a:p>
        </p:txBody>
      </p:sp>
    </p:spTree>
    <p:extLst>
      <p:ext uri="{BB962C8B-B14F-4D97-AF65-F5344CB8AC3E}">
        <p14:creationId xmlns:p14="http://schemas.microsoft.com/office/powerpoint/2010/main" val="194524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Def1 : </a:t>
            </a:r>
            <a:r>
              <a:rPr lang="en-US" dirty="0"/>
              <a:t>Two vertices u and v in an </a:t>
            </a:r>
            <a:r>
              <a:rPr lang="en-US" b="1" dirty="0"/>
              <a:t>undirected</a:t>
            </a:r>
            <a:r>
              <a:rPr lang="en-US" dirty="0"/>
              <a:t> graph G are called </a:t>
            </a:r>
            <a:r>
              <a:rPr lang="en-US" b="1" dirty="0"/>
              <a:t>adjacent</a:t>
            </a:r>
            <a:r>
              <a:rPr lang="en-US" dirty="0"/>
              <a:t> (or </a:t>
            </a:r>
            <a:r>
              <a:rPr lang="en-US" b="1" dirty="0"/>
              <a:t>neighbors</a:t>
            </a:r>
            <a:r>
              <a:rPr lang="en-US" dirty="0"/>
              <a:t>) in G if u and v are endpoints of an edge e of G. Such an edge e is called </a:t>
            </a:r>
            <a:r>
              <a:rPr lang="en-US" b="1" dirty="0"/>
              <a:t>incident</a:t>
            </a:r>
            <a:r>
              <a:rPr lang="en-US" dirty="0"/>
              <a:t> with the vertices u and v and e is said to connect u and v.</a:t>
            </a:r>
          </a:p>
          <a:p>
            <a:pPr marL="0" indent="0">
              <a:buNone/>
            </a:pPr>
            <a:br>
              <a:rPr lang="en-US" dirty="0"/>
            </a:br>
            <a:endParaRPr lang="en-US" dirty="0"/>
          </a:p>
        </p:txBody>
      </p:sp>
      <p:sp>
        <p:nvSpPr>
          <p:cNvPr id="3" name="Date Placeholder 2"/>
          <p:cNvSpPr>
            <a:spLocks noGrp="1"/>
          </p:cNvSpPr>
          <p:nvPr>
            <p:ph type="dt" sz="half" idx="10"/>
          </p:nvPr>
        </p:nvSpPr>
        <p:spPr/>
        <p:txBody>
          <a:bodyPr/>
          <a:lstStyle/>
          <a:p>
            <a:fld id="{D0197BC3-2852-4617-9B13-AAE3F5837E62}" type="datetime2">
              <a:rPr lang="en-US" smtClean="0"/>
              <a:t>Sunday, August 6, 2023</a:t>
            </a:fld>
            <a:endParaRPr lang="en-US" dirty="0"/>
          </a:p>
        </p:txBody>
      </p:sp>
      <p:sp>
        <p:nvSpPr>
          <p:cNvPr id="4" name="Footer Placeholder 3"/>
          <p:cNvSpPr>
            <a:spLocks noGrp="1"/>
          </p:cNvSpPr>
          <p:nvPr>
            <p:ph type="ftr" sz="quarter" idx="11"/>
          </p:nvPr>
        </p:nvSpPr>
        <p:spPr/>
        <p:txBody>
          <a:bodyPr/>
          <a:lstStyle/>
          <a:p>
            <a:r>
              <a:rPr lang="en-US"/>
              <a:t>Lec Md Shadman Aadeeb, Dept of CSE, UIU</a:t>
            </a:r>
            <a:endParaRPr lang="en-US" dirty="0"/>
          </a:p>
        </p:txBody>
      </p:sp>
      <p:sp>
        <p:nvSpPr>
          <p:cNvPr id="5" name="Slide Number Placeholder 4"/>
          <p:cNvSpPr>
            <a:spLocks noGrp="1"/>
          </p:cNvSpPr>
          <p:nvPr>
            <p:ph type="sldNum" sz="quarter" idx="12"/>
          </p:nvPr>
        </p:nvSpPr>
        <p:spPr/>
        <p:txBody>
          <a:bodyPr/>
          <a:lstStyle/>
          <a:p>
            <a:fld id="{6A35953E-1603-40E8-8E85-DFDB9F0553F9}" type="slidenum">
              <a:rPr lang="en-US" smtClean="0"/>
              <a:pPr/>
              <a:t>3</a:t>
            </a:fld>
            <a:endParaRPr lang="en-US" dirty="0"/>
          </a:p>
        </p:txBody>
      </p:sp>
      <p:sp>
        <p:nvSpPr>
          <p:cNvPr id="6" name="Title 5"/>
          <p:cNvSpPr>
            <a:spLocks noGrp="1"/>
          </p:cNvSpPr>
          <p:nvPr>
            <p:ph type="title"/>
          </p:nvPr>
        </p:nvSpPr>
        <p:spPr/>
        <p:txBody>
          <a:bodyPr/>
          <a:lstStyle/>
          <a:p>
            <a:r>
              <a:rPr lang="en-US" dirty="0"/>
              <a:t>Some Basic Terminologies</a:t>
            </a:r>
          </a:p>
        </p:txBody>
      </p:sp>
    </p:spTree>
    <p:extLst>
      <p:ext uri="{BB962C8B-B14F-4D97-AF65-F5344CB8AC3E}">
        <p14:creationId xmlns:p14="http://schemas.microsoft.com/office/powerpoint/2010/main" val="19757639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simple graph G is called bipartite if </a:t>
            </a:r>
          </a:p>
          <a:p>
            <a:pPr lvl="1"/>
            <a:r>
              <a:rPr lang="en-US" dirty="0"/>
              <a:t>its vertex set V can be partitioned into two disjoint sets V1 and V2 </a:t>
            </a:r>
          </a:p>
          <a:p>
            <a:pPr lvl="1"/>
            <a:r>
              <a:rPr lang="en-US" dirty="0"/>
              <a:t>such that </a:t>
            </a:r>
            <a:r>
              <a:rPr lang="en-US" b="1" dirty="0"/>
              <a:t>every edge </a:t>
            </a:r>
            <a:r>
              <a:rPr lang="en-US" dirty="0"/>
              <a:t>in the graph connects </a:t>
            </a:r>
            <a:r>
              <a:rPr lang="en-US" b="1" dirty="0"/>
              <a:t>a vertex in V1 </a:t>
            </a:r>
            <a:r>
              <a:rPr lang="en-US" dirty="0"/>
              <a:t>and </a:t>
            </a:r>
            <a:r>
              <a:rPr lang="en-US" b="1" dirty="0"/>
              <a:t>a</a:t>
            </a:r>
            <a:r>
              <a:rPr lang="en-US" dirty="0"/>
              <a:t> </a:t>
            </a:r>
            <a:r>
              <a:rPr lang="en-US" b="1" dirty="0"/>
              <a:t>vertex in V2 </a:t>
            </a:r>
          </a:p>
          <a:p>
            <a:pPr lvl="1"/>
            <a:r>
              <a:rPr lang="en-US" dirty="0"/>
              <a:t>(so that </a:t>
            </a:r>
            <a:r>
              <a:rPr lang="en-US" b="1" dirty="0"/>
              <a:t>no edge</a:t>
            </a:r>
            <a:r>
              <a:rPr lang="en-US" dirty="0"/>
              <a:t> in G connects either </a:t>
            </a:r>
            <a:r>
              <a:rPr lang="en-US" b="1" dirty="0"/>
              <a:t>two vertices in V1 or two vertices in V2</a:t>
            </a:r>
            <a:r>
              <a:rPr lang="en-US" dirty="0"/>
              <a:t>). </a:t>
            </a:r>
          </a:p>
          <a:p>
            <a:pPr lvl="1"/>
            <a:r>
              <a:rPr lang="en-US" dirty="0"/>
              <a:t>When this condition holds, we call the pair (V1, V2) a bipartition of the vertex set V of G. </a:t>
            </a:r>
          </a:p>
          <a:p>
            <a:pPr marL="0" indent="0">
              <a:buNone/>
            </a:pPr>
            <a:br>
              <a:rPr lang="en-US" dirty="0"/>
            </a:br>
            <a:endParaRPr lang="en-US" dirty="0"/>
          </a:p>
        </p:txBody>
      </p:sp>
      <p:sp>
        <p:nvSpPr>
          <p:cNvPr id="3" name="Date Placeholder 2"/>
          <p:cNvSpPr>
            <a:spLocks noGrp="1"/>
          </p:cNvSpPr>
          <p:nvPr>
            <p:ph type="dt" sz="half" idx="10"/>
          </p:nvPr>
        </p:nvSpPr>
        <p:spPr/>
        <p:txBody>
          <a:bodyPr/>
          <a:lstStyle/>
          <a:p>
            <a:fld id="{D0197BC3-2852-4617-9B13-AAE3F5837E62}" type="datetime2">
              <a:rPr lang="en-US" smtClean="0"/>
              <a:t>Sunday, August 6, 2023</a:t>
            </a:fld>
            <a:endParaRPr lang="en-US" dirty="0"/>
          </a:p>
        </p:txBody>
      </p:sp>
      <p:sp>
        <p:nvSpPr>
          <p:cNvPr id="4" name="Footer Placeholder 3"/>
          <p:cNvSpPr>
            <a:spLocks noGrp="1"/>
          </p:cNvSpPr>
          <p:nvPr>
            <p:ph type="ftr" sz="quarter" idx="11"/>
          </p:nvPr>
        </p:nvSpPr>
        <p:spPr/>
        <p:txBody>
          <a:bodyPr/>
          <a:lstStyle/>
          <a:p>
            <a:r>
              <a:rPr lang="en-US"/>
              <a:t>Lec Md Shadman Aadeeb, Dept of CSE, UIU</a:t>
            </a:r>
            <a:endParaRPr lang="en-US" dirty="0"/>
          </a:p>
        </p:txBody>
      </p:sp>
      <p:sp>
        <p:nvSpPr>
          <p:cNvPr id="5" name="Slide Number Placeholder 4"/>
          <p:cNvSpPr>
            <a:spLocks noGrp="1"/>
          </p:cNvSpPr>
          <p:nvPr>
            <p:ph type="sldNum" sz="quarter" idx="12"/>
          </p:nvPr>
        </p:nvSpPr>
        <p:spPr/>
        <p:txBody>
          <a:bodyPr/>
          <a:lstStyle/>
          <a:p>
            <a:fld id="{6A35953E-1603-40E8-8E85-DFDB9F0553F9}" type="slidenum">
              <a:rPr lang="en-US" smtClean="0"/>
              <a:pPr/>
              <a:t>30</a:t>
            </a:fld>
            <a:endParaRPr lang="en-US" dirty="0"/>
          </a:p>
        </p:txBody>
      </p:sp>
      <p:sp>
        <p:nvSpPr>
          <p:cNvPr id="6" name="Title 5"/>
          <p:cNvSpPr>
            <a:spLocks noGrp="1"/>
          </p:cNvSpPr>
          <p:nvPr>
            <p:ph type="title"/>
          </p:nvPr>
        </p:nvSpPr>
        <p:spPr/>
        <p:txBody>
          <a:bodyPr/>
          <a:lstStyle/>
          <a:p>
            <a:r>
              <a:rPr lang="en-US" dirty="0"/>
              <a:t>Bipartite Graphs</a:t>
            </a:r>
          </a:p>
        </p:txBody>
      </p:sp>
    </p:spTree>
    <p:extLst>
      <p:ext uri="{BB962C8B-B14F-4D97-AF65-F5344CB8AC3E}">
        <p14:creationId xmlns:p14="http://schemas.microsoft.com/office/powerpoint/2010/main" val="32111160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0197BC3-2852-4617-9B13-AAE3F5837E62}" type="datetime2">
              <a:rPr lang="en-US" smtClean="0"/>
              <a:t>Sunday, August 6, 2023</a:t>
            </a:fld>
            <a:endParaRPr lang="en-US" dirty="0"/>
          </a:p>
        </p:txBody>
      </p:sp>
      <p:sp>
        <p:nvSpPr>
          <p:cNvPr id="4" name="Footer Placeholder 3"/>
          <p:cNvSpPr>
            <a:spLocks noGrp="1"/>
          </p:cNvSpPr>
          <p:nvPr>
            <p:ph type="ftr" sz="quarter" idx="11"/>
          </p:nvPr>
        </p:nvSpPr>
        <p:spPr/>
        <p:txBody>
          <a:bodyPr/>
          <a:lstStyle/>
          <a:p>
            <a:r>
              <a:rPr lang="en-US"/>
              <a:t>Lec Md Shadman Aadeeb, Dept of CSE, UIU</a:t>
            </a:r>
            <a:endParaRPr lang="en-US" dirty="0"/>
          </a:p>
        </p:txBody>
      </p:sp>
      <p:sp>
        <p:nvSpPr>
          <p:cNvPr id="5" name="Slide Number Placeholder 4"/>
          <p:cNvSpPr>
            <a:spLocks noGrp="1"/>
          </p:cNvSpPr>
          <p:nvPr>
            <p:ph type="sldNum" sz="quarter" idx="12"/>
          </p:nvPr>
        </p:nvSpPr>
        <p:spPr/>
        <p:txBody>
          <a:bodyPr/>
          <a:lstStyle/>
          <a:p>
            <a:fld id="{6A35953E-1603-40E8-8E85-DFDB9F0553F9}" type="slidenum">
              <a:rPr lang="en-US" smtClean="0"/>
              <a:pPr/>
              <a:t>31</a:t>
            </a:fld>
            <a:endParaRPr lang="en-US" dirty="0"/>
          </a:p>
        </p:txBody>
      </p:sp>
      <p:sp>
        <p:nvSpPr>
          <p:cNvPr id="6" name="Title 5"/>
          <p:cNvSpPr>
            <a:spLocks noGrp="1"/>
          </p:cNvSpPr>
          <p:nvPr>
            <p:ph type="title"/>
          </p:nvPr>
        </p:nvSpPr>
        <p:spPr/>
        <p:txBody>
          <a:bodyPr/>
          <a:lstStyle/>
          <a:p>
            <a:r>
              <a:rPr lang="en-US" dirty="0"/>
              <a:t>Bipartite Graphs</a:t>
            </a:r>
          </a:p>
        </p:txBody>
      </p:sp>
      <p:sp>
        <p:nvSpPr>
          <p:cNvPr id="7" name="Oval 6"/>
          <p:cNvSpPr/>
          <p:nvPr/>
        </p:nvSpPr>
        <p:spPr>
          <a:xfrm>
            <a:off x="6743650" y="5214796"/>
            <a:ext cx="674557" cy="67455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a:t>
            </a:r>
          </a:p>
        </p:txBody>
      </p:sp>
      <p:sp>
        <p:nvSpPr>
          <p:cNvPr id="8" name="Oval 7"/>
          <p:cNvSpPr/>
          <p:nvPr/>
        </p:nvSpPr>
        <p:spPr>
          <a:xfrm>
            <a:off x="8599356" y="1767470"/>
            <a:ext cx="674557" cy="67455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2</a:t>
            </a:r>
          </a:p>
        </p:txBody>
      </p:sp>
      <p:sp>
        <p:nvSpPr>
          <p:cNvPr id="9" name="Oval 8"/>
          <p:cNvSpPr/>
          <p:nvPr/>
        </p:nvSpPr>
        <p:spPr>
          <a:xfrm>
            <a:off x="9393158" y="5371313"/>
            <a:ext cx="674557" cy="67455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3</a:t>
            </a:r>
          </a:p>
        </p:txBody>
      </p:sp>
      <p:sp>
        <p:nvSpPr>
          <p:cNvPr id="10" name="Oval 9"/>
          <p:cNvSpPr/>
          <p:nvPr/>
        </p:nvSpPr>
        <p:spPr>
          <a:xfrm>
            <a:off x="6739761" y="2033713"/>
            <a:ext cx="674557" cy="67455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4</a:t>
            </a:r>
          </a:p>
        </p:txBody>
      </p:sp>
      <p:sp>
        <p:nvSpPr>
          <p:cNvPr id="11" name="Oval 10"/>
          <p:cNvSpPr/>
          <p:nvPr/>
        </p:nvSpPr>
        <p:spPr>
          <a:xfrm>
            <a:off x="10679243" y="1450900"/>
            <a:ext cx="674557" cy="67455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5</a:t>
            </a:r>
          </a:p>
        </p:txBody>
      </p:sp>
      <p:sp>
        <p:nvSpPr>
          <p:cNvPr id="16" name="Oval 15"/>
          <p:cNvSpPr/>
          <p:nvPr/>
        </p:nvSpPr>
        <p:spPr>
          <a:xfrm>
            <a:off x="6416034" y="3206500"/>
            <a:ext cx="674557" cy="67455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a:t>
            </a:r>
          </a:p>
        </p:txBody>
      </p:sp>
      <p:sp>
        <p:nvSpPr>
          <p:cNvPr id="17" name="Oval 16"/>
          <p:cNvSpPr/>
          <p:nvPr/>
        </p:nvSpPr>
        <p:spPr>
          <a:xfrm>
            <a:off x="9573812" y="1361191"/>
            <a:ext cx="674557" cy="67455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B</a:t>
            </a:r>
          </a:p>
        </p:txBody>
      </p:sp>
      <p:sp>
        <p:nvSpPr>
          <p:cNvPr id="18" name="Oval 17"/>
          <p:cNvSpPr/>
          <p:nvPr/>
        </p:nvSpPr>
        <p:spPr>
          <a:xfrm>
            <a:off x="8610600" y="3901620"/>
            <a:ext cx="674557" cy="67455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a:t>
            </a:r>
          </a:p>
        </p:txBody>
      </p:sp>
      <p:sp>
        <p:nvSpPr>
          <p:cNvPr id="19" name="Oval 18"/>
          <p:cNvSpPr/>
          <p:nvPr/>
        </p:nvSpPr>
        <p:spPr>
          <a:xfrm>
            <a:off x="11357720" y="4000407"/>
            <a:ext cx="674557" cy="67455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D</a:t>
            </a:r>
          </a:p>
        </p:txBody>
      </p:sp>
      <p:cxnSp>
        <p:nvCxnSpPr>
          <p:cNvPr id="21" name="Straight Connector 20"/>
          <p:cNvCxnSpPr>
            <a:stCxn id="7" idx="0"/>
            <a:endCxn id="16" idx="4"/>
          </p:cNvCxnSpPr>
          <p:nvPr/>
        </p:nvCxnSpPr>
        <p:spPr>
          <a:xfrm flipH="1" flipV="1">
            <a:off x="6753313" y="3881057"/>
            <a:ext cx="327616" cy="1333739"/>
          </a:xfrm>
          <a:prstGeom prst="line">
            <a:avLst/>
          </a:prstGeom>
          <a:ln w="38100"/>
        </p:spPr>
        <p:style>
          <a:lnRef idx="1">
            <a:schemeClr val="dk1"/>
          </a:lnRef>
          <a:fillRef idx="0">
            <a:schemeClr val="dk1"/>
          </a:fillRef>
          <a:effectRef idx="0">
            <a:schemeClr val="dk1"/>
          </a:effectRef>
          <a:fontRef idx="minor">
            <a:schemeClr val="tx1"/>
          </a:fontRef>
        </p:style>
      </p:cxnSp>
      <p:cxnSp>
        <p:nvCxnSpPr>
          <p:cNvPr id="22" name="Straight Connector 21"/>
          <p:cNvCxnSpPr>
            <a:stCxn id="9" idx="1"/>
            <a:endCxn id="16" idx="6"/>
          </p:cNvCxnSpPr>
          <p:nvPr/>
        </p:nvCxnSpPr>
        <p:spPr>
          <a:xfrm flipH="1" flipV="1">
            <a:off x="7090591" y="3543779"/>
            <a:ext cx="2401354" cy="1926321"/>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9" idx="0"/>
            <a:endCxn id="17" idx="4"/>
          </p:cNvCxnSpPr>
          <p:nvPr/>
        </p:nvCxnSpPr>
        <p:spPr>
          <a:xfrm flipV="1">
            <a:off x="9730437" y="2035748"/>
            <a:ext cx="180654" cy="3335565"/>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Connector 27"/>
          <p:cNvCxnSpPr>
            <a:stCxn id="8" idx="4"/>
            <a:endCxn id="18" idx="7"/>
          </p:cNvCxnSpPr>
          <p:nvPr/>
        </p:nvCxnSpPr>
        <p:spPr>
          <a:xfrm>
            <a:off x="8936635" y="2442027"/>
            <a:ext cx="249735" cy="1558380"/>
          </a:xfrm>
          <a:prstGeom prst="line">
            <a:avLst/>
          </a:prstGeom>
          <a:ln w="38100"/>
        </p:spPr>
        <p:style>
          <a:lnRef idx="1">
            <a:schemeClr val="dk1"/>
          </a:lnRef>
          <a:fillRef idx="0">
            <a:schemeClr val="dk1"/>
          </a:fillRef>
          <a:effectRef idx="0">
            <a:schemeClr val="dk1"/>
          </a:effectRef>
          <a:fontRef idx="minor">
            <a:schemeClr val="tx1"/>
          </a:fontRef>
        </p:style>
      </p:cxnSp>
      <p:cxnSp>
        <p:nvCxnSpPr>
          <p:cNvPr id="31" name="Straight Connector 30"/>
          <p:cNvCxnSpPr>
            <a:stCxn id="10" idx="4"/>
            <a:endCxn id="18" idx="1"/>
          </p:cNvCxnSpPr>
          <p:nvPr/>
        </p:nvCxnSpPr>
        <p:spPr>
          <a:xfrm>
            <a:off x="7077040" y="2708270"/>
            <a:ext cx="1632347" cy="1292137"/>
          </a:xfrm>
          <a:prstGeom prst="line">
            <a:avLst/>
          </a:prstGeom>
          <a:ln w="38100"/>
        </p:spPr>
        <p:style>
          <a:lnRef idx="1">
            <a:schemeClr val="dk1"/>
          </a:lnRef>
          <a:fillRef idx="0">
            <a:schemeClr val="dk1"/>
          </a:fillRef>
          <a:effectRef idx="0">
            <a:schemeClr val="dk1"/>
          </a:effectRef>
          <a:fontRef idx="minor">
            <a:schemeClr val="tx1"/>
          </a:fontRef>
        </p:style>
      </p:cxnSp>
      <p:cxnSp>
        <p:nvCxnSpPr>
          <p:cNvPr id="34" name="Straight Connector 33"/>
          <p:cNvCxnSpPr>
            <a:stCxn id="10" idx="6"/>
            <a:endCxn id="19" idx="0"/>
          </p:cNvCxnSpPr>
          <p:nvPr/>
        </p:nvCxnSpPr>
        <p:spPr>
          <a:xfrm>
            <a:off x="7414318" y="2370992"/>
            <a:ext cx="4280681" cy="1629415"/>
          </a:xfrm>
          <a:prstGeom prst="line">
            <a:avLst/>
          </a:prstGeom>
          <a:ln w="38100"/>
        </p:spPr>
        <p:style>
          <a:lnRef idx="1">
            <a:schemeClr val="dk1"/>
          </a:lnRef>
          <a:fillRef idx="0">
            <a:schemeClr val="dk1"/>
          </a:fillRef>
          <a:effectRef idx="0">
            <a:schemeClr val="dk1"/>
          </a:effectRef>
          <a:fontRef idx="minor">
            <a:schemeClr val="tx1"/>
          </a:fontRef>
        </p:style>
      </p:cxnSp>
      <p:cxnSp>
        <p:nvCxnSpPr>
          <p:cNvPr id="37" name="Straight Connector 36"/>
          <p:cNvCxnSpPr>
            <a:stCxn id="11" idx="5"/>
            <a:endCxn id="19" idx="0"/>
          </p:cNvCxnSpPr>
          <p:nvPr/>
        </p:nvCxnSpPr>
        <p:spPr>
          <a:xfrm>
            <a:off x="11255013" y="2026670"/>
            <a:ext cx="439986" cy="1973737"/>
          </a:xfrm>
          <a:prstGeom prst="line">
            <a:avLst/>
          </a:prstGeom>
          <a:ln w="38100"/>
        </p:spPr>
        <p:style>
          <a:lnRef idx="1">
            <a:schemeClr val="dk1"/>
          </a:lnRef>
          <a:fillRef idx="0">
            <a:schemeClr val="dk1"/>
          </a:fillRef>
          <a:effectRef idx="0">
            <a:schemeClr val="dk1"/>
          </a:effectRef>
          <a:fontRef idx="minor">
            <a:schemeClr val="tx1"/>
          </a:fontRef>
        </p:style>
      </p:cxnSp>
      <p:cxnSp>
        <p:nvCxnSpPr>
          <p:cNvPr id="40" name="Straight Connector 39"/>
          <p:cNvCxnSpPr>
            <a:stCxn id="7" idx="6"/>
            <a:endCxn id="19" idx="3"/>
          </p:cNvCxnSpPr>
          <p:nvPr/>
        </p:nvCxnSpPr>
        <p:spPr>
          <a:xfrm flipV="1">
            <a:off x="7418207" y="4576177"/>
            <a:ext cx="4038300" cy="975898"/>
          </a:xfrm>
          <a:prstGeom prst="line">
            <a:avLst/>
          </a:prstGeom>
          <a:ln w="38100"/>
        </p:spPr>
        <p:style>
          <a:lnRef idx="1">
            <a:schemeClr val="dk1"/>
          </a:lnRef>
          <a:fillRef idx="0">
            <a:schemeClr val="dk1"/>
          </a:fillRef>
          <a:effectRef idx="0">
            <a:schemeClr val="dk1"/>
          </a:effectRef>
          <a:fontRef idx="minor">
            <a:schemeClr val="tx1"/>
          </a:fontRef>
        </p:style>
      </p:cxnSp>
      <p:sp>
        <p:nvSpPr>
          <p:cNvPr id="71" name="TextBox 70"/>
          <p:cNvSpPr txBox="1"/>
          <p:nvPr/>
        </p:nvSpPr>
        <p:spPr>
          <a:xfrm>
            <a:off x="210242" y="1860168"/>
            <a:ext cx="2448234" cy="1200329"/>
          </a:xfrm>
          <a:prstGeom prst="rect">
            <a:avLst/>
          </a:prstGeom>
          <a:noFill/>
        </p:spPr>
        <p:txBody>
          <a:bodyPr wrap="none" rtlCol="0">
            <a:spAutoFit/>
          </a:bodyPr>
          <a:lstStyle/>
          <a:p>
            <a:r>
              <a:rPr lang="en-US" sz="3600" dirty="0"/>
              <a:t>Is this graph</a:t>
            </a:r>
          </a:p>
          <a:p>
            <a:r>
              <a:rPr lang="en-US" sz="3600" dirty="0"/>
              <a:t>Bipartite?</a:t>
            </a:r>
          </a:p>
        </p:txBody>
      </p:sp>
    </p:spTree>
    <p:extLst>
      <p:ext uri="{BB962C8B-B14F-4D97-AF65-F5344CB8AC3E}">
        <p14:creationId xmlns:p14="http://schemas.microsoft.com/office/powerpoint/2010/main" val="27972620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0197BC3-2852-4617-9B13-AAE3F5837E62}" type="datetime2">
              <a:rPr lang="en-US" smtClean="0"/>
              <a:t>Sunday, August 6, 2023</a:t>
            </a:fld>
            <a:endParaRPr lang="en-US" dirty="0"/>
          </a:p>
        </p:txBody>
      </p:sp>
      <p:sp>
        <p:nvSpPr>
          <p:cNvPr id="4" name="Footer Placeholder 3"/>
          <p:cNvSpPr>
            <a:spLocks noGrp="1"/>
          </p:cNvSpPr>
          <p:nvPr>
            <p:ph type="ftr" sz="quarter" idx="11"/>
          </p:nvPr>
        </p:nvSpPr>
        <p:spPr/>
        <p:txBody>
          <a:bodyPr/>
          <a:lstStyle/>
          <a:p>
            <a:r>
              <a:rPr lang="en-US"/>
              <a:t>Lec Md Shadman Aadeeb, Dept of CSE, UIU</a:t>
            </a:r>
            <a:endParaRPr lang="en-US" dirty="0"/>
          </a:p>
        </p:txBody>
      </p:sp>
      <p:sp>
        <p:nvSpPr>
          <p:cNvPr id="5" name="Slide Number Placeholder 4"/>
          <p:cNvSpPr>
            <a:spLocks noGrp="1"/>
          </p:cNvSpPr>
          <p:nvPr>
            <p:ph type="sldNum" sz="quarter" idx="12"/>
          </p:nvPr>
        </p:nvSpPr>
        <p:spPr/>
        <p:txBody>
          <a:bodyPr/>
          <a:lstStyle/>
          <a:p>
            <a:fld id="{6A35953E-1603-40E8-8E85-DFDB9F0553F9}" type="slidenum">
              <a:rPr lang="en-US" smtClean="0"/>
              <a:pPr/>
              <a:t>32</a:t>
            </a:fld>
            <a:endParaRPr lang="en-US" dirty="0"/>
          </a:p>
        </p:txBody>
      </p:sp>
      <p:sp>
        <p:nvSpPr>
          <p:cNvPr id="6" name="Title 5"/>
          <p:cNvSpPr>
            <a:spLocks noGrp="1"/>
          </p:cNvSpPr>
          <p:nvPr>
            <p:ph type="title"/>
          </p:nvPr>
        </p:nvSpPr>
        <p:spPr/>
        <p:txBody>
          <a:bodyPr/>
          <a:lstStyle/>
          <a:p>
            <a:r>
              <a:rPr lang="en-US" dirty="0"/>
              <a:t>Bipartite Graphs</a:t>
            </a:r>
          </a:p>
        </p:txBody>
      </p:sp>
      <p:sp>
        <p:nvSpPr>
          <p:cNvPr id="7" name="Oval 6"/>
          <p:cNvSpPr/>
          <p:nvPr/>
        </p:nvSpPr>
        <p:spPr>
          <a:xfrm>
            <a:off x="2627028" y="1747866"/>
            <a:ext cx="674557" cy="67455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a:t>
            </a:r>
          </a:p>
        </p:txBody>
      </p:sp>
      <p:sp>
        <p:nvSpPr>
          <p:cNvPr id="8" name="Oval 7"/>
          <p:cNvSpPr/>
          <p:nvPr/>
        </p:nvSpPr>
        <p:spPr>
          <a:xfrm>
            <a:off x="3701321" y="1564953"/>
            <a:ext cx="674557" cy="67455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2</a:t>
            </a:r>
          </a:p>
        </p:txBody>
      </p:sp>
      <p:sp>
        <p:nvSpPr>
          <p:cNvPr id="9" name="Oval 8"/>
          <p:cNvSpPr/>
          <p:nvPr/>
        </p:nvSpPr>
        <p:spPr>
          <a:xfrm>
            <a:off x="4918022" y="1522890"/>
            <a:ext cx="674557" cy="67455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3</a:t>
            </a:r>
          </a:p>
        </p:txBody>
      </p:sp>
      <p:sp>
        <p:nvSpPr>
          <p:cNvPr id="10" name="Oval 9"/>
          <p:cNvSpPr/>
          <p:nvPr/>
        </p:nvSpPr>
        <p:spPr>
          <a:xfrm>
            <a:off x="6134723" y="1649076"/>
            <a:ext cx="674557" cy="67455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4</a:t>
            </a:r>
          </a:p>
        </p:txBody>
      </p:sp>
      <p:sp>
        <p:nvSpPr>
          <p:cNvPr id="11" name="Oval 10"/>
          <p:cNvSpPr/>
          <p:nvPr/>
        </p:nvSpPr>
        <p:spPr>
          <a:xfrm>
            <a:off x="7377758" y="1860168"/>
            <a:ext cx="674557" cy="67455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5</a:t>
            </a:r>
          </a:p>
        </p:txBody>
      </p:sp>
      <p:sp>
        <p:nvSpPr>
          <p:cNvPr id="16" name="Oval 15"/>
          <p:cNvSpPr/>
          <p:nvPr/>
        </p:nvSpPr>
        <p:spPr>
          <a:xfrm>
            <a:off x="3165423" y="3571879"/>
            <a:ext cx="674557" cy="67455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a:t>
            </a:r>
          </a:p>
        </p:txBody>
      </p:sp>
      <p:sp>
        <p:nvSpPr>
          <p:cNvPr id="17" name="Oval 16"/>
          <p:cNvSpPr/>
          <p:nvPr/>
        </p:nvSpPr>
        <p:spPr>
          <a:xfrm>
            <a:off x="4243465" y="3571878"/>
            <a:ext cx="674557" cy="67455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B</a:t>
            </a:r>
          </a:p>
        </p:txBody>
      </p:sp>
      <p:sp>
        <p:nvSpPr>
          <p:cNvPr id="18" name="Oval 17"/>
          <p:cNvSpPr/>
          <p:nvPr/>
        </p:nvSpPr>
        <p:spPr>
          <a:xfrm>
            <a:off x="5321507" y="3571877"/>
            <a:ext cx="674557" cy="67455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a:t>
            </a:r>
          </a:p>
        </p:txBody>
      </p:sp>
      <p:sp>
        <p:nvSpPr>
          <p:cNvPr id="19" name="Oval 18"/>
          <p:cNvSpPr/>
          <p:nvPr/>
        </p:nvSpPr>
        <p:spPr>
          <a:xfrm>
            <a:off x="6399549" y="3571876"/>
            <a:ext cx="674557" cy="67455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D</a:t>
            </a:r>
          </a:p>
        </p:txBody>
      </p:sp>
      <p:cxnSp>
        <p:nvCxnSpPr>
          <p:cNvPr id="21" name="Straight Connector 20"/>
          <p:cNvCxnSpPr>
            <a:stCxn id="7" idx="4"/>
            <a:endCxn id="16" idx="1"/>
          </p:cNvCxnSpPr>
          <p:nvPr/>
        </p:nvCxnSpPr>
        <p:spPr>
          <a:xfrm>
            <a:off x="2964307" y="2422423"/>
            <a:ext cx="299903" cy="1248243"/>
          </a:xfrm>
          <a:prstGeom prst="line">
            <a:avLst/>
          </a:prstGeom>
          <a:ln w="38100"/>
        </p:spPr>
        <p:style>
          <a:lnRef idx="1">
            <a:schemeClr val="dk1"/>
          </a:lnRef>
          <a:fillRef idx="0">
            <a:schemeClr val="dk1"/>
          </a:fillRef>
          <a:effectRef idx="0">
            <a:schemeClr val="dk1"/>
          </a:effectRef>
          <a:fontRef idx="minor">
            <a:schemeClr val="tx1"/>
          </a:fontRef>
        </p:style>
      </p:cxnSp>
      <p:cxnSp>
        <p:nvCxnSpPr>
          <p:cNvPr id="22" name="Straight Connector 21"/>
          <p:cNvCxnSpPr>
            <a:stCxn id="9" idx="4"/>
            <a:endCxn id="16" idx="7"/>
          </p:cNvCxnSpPr>
          <p:nvPr/>
        </p:nvCxnSpPr>
        <p:spPr>
          <a:xfrm flipH="1">
            <a:off x="3741193" y="2197447"/>
            <a:ext cx="1514108" cy="1473219"/>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9" idx="4"/>
            <a:endCxn id="17" idx="7"/>
          </p:cNvCxnSpPr>
          <p:nvPr/>
        </p:nvCxnSpPr>
        <p:spPr>
          <a:xfrm flipH="1">
            <a:off x="4819235" y="2197447"/>
            <a:ext cx="436066" cy="1473218"/>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Connector 27"/>
          <p:cNvCxnSpPr>
            <a:stCxn id="8" idx="4"/>
            <a:endCxn id="18" idx="0"/>
          </p:cNvCxnSpPr>
          <p:nvPr/>
        </p:nvCxnSpPr>
        <p:spPr>
          <a:xfrm>
            <a:off x="4038600" y="2239510"/>
            <a:ext cx="1620186" cy="1332367"/>
          </a:xfrm>
          <a:prstGeom prst="line">
            <a:avLst/>
          </a:prstGeom>
          <a:ln w="38100"/>
        </p:spPr>
        <p:style>
          <a:lnRef idx="1">
            <a:schemeClr val="dk1"/>
          </a:lnRef>
          <a:fillRef idx="0">
            <a:schemeClr val="dk1"/>
          </a:fillRef>
          <a:effectRef idx="0">
            <a:schemeClr val="dk1"/>
          </a:effectRef>
          <a:fontRef idx="minor">
            <a:schemeClr val="tx1"/>
          </a:fontRef>
        </p:style>
      </p:cxnSp>
      <p:cxnSp>
        <p:nvCxnSpPr>
          <p:cNvPr id="31" name="Straight Connector 30"/>
          <p:cNvCxnSpPr>
            <a:stCxn id="10" idx="4"/>
            <a:endCxn id="18" idx="0"/>
          </p:cNvCxnSpPr>
          <p:nvPr/>
        </p:nvCxnSpPr>
        <p:spPr>
          <a:xfrm flipH="1">
            <a:off x="5658786" y="2323633"/>
            <a:ext cx="813216" cy="1248244"/>
          </a:xfrm>
          <a:prstGeom prst="line">
            <a:avLst/>
          </a:prstGeom>
          <a:ln w="38100"/>
        </p:spPr>
        <p:style>
          <a:lnRef idx="1">
            <a:schemeClr val="dk1"/>
          </a:lnRef>
          <a:fillRef idx="0">
            <a:schemeClr val="dk1"/>
          </a:fillRef>
          <a:effectRef idx="0">
            <a:schemeClr val="dk1"/>
          </a:effectRef>
          <a:fontRef idx="minor">
            <a:schemeClr val="tx1"/>
          </a:fontRef>
        </p:style>
      </p:cxnSp>
      <p:cxnSp>
        <p:nvCxnSpPr>
          <p:cNvPr id="34" name="Straight Connector 33"/>
          <p:cNvCxnSpPr>
            <a:stCxn id="10" idx="4"/>
            <a:endCxn id="19" idx="0"/>
          </p:cNvCxnSpPr>
          <p:nvPr/>
        </p:nvCxnSpPr>
        <p:spPr>
          <a:xfrm>
            <a:off x="6472002" y="2323633"/>
            <a:ext cx="264826" cy="1248243"/>
          </a:xfrm>
          <a:prstGeom prst="line">
            <a:avLst/>
          </a:prstGeom>
          <a:ln w="38100"/>
        </p:spPr>
        <p:style>
          <a:lnRef idx="1">
            <a:schemeClr val="dk1"/>
          </a:lnRef>
          <a:fillRef idx="0">
            <a:schemeClr val="dk1"/>
          </a:fillRef>
          <a:effectRef idx="0">
            <a:schemeClr val="dk1"/>
          </a:effectRef>
          <a:fontRef idx="minor">
            <a:schemeClr val="tx1"/>
          </a:fontRef>
        </p:style>
      </p:cxnSp>
      <p:cxnSp>
        <p:nvCxnSpPr>
          <p:cNvPr id="37" name="Straight Connector 36"/>
          <p:cNvCxnSpPr>
            <a:stCxn id="11" idx="4"/>
            <a:endCxn id="19" idx="0"/>
          </p:cNvCxnSpPr>
          <p:nvPr/>
        </p:nvCxnSpPr>
        <p:spPr>
          <a:xfrm flipH="1">
            <a:off x="6736828" y="2534725"/>
            <a:ext cx="978209" cy="1037151"/>
          </a:xfrm>
          <a:prstGeom prst="line">
            <a:avLst/>
          </a:prstGeom>
          <a:ln w="38100"/>
        </p:spPr>
        <p:style>
          <a:lnRef idx="1">
            <a:schemeClr val="dk1"/>
          </a:lnRef>
          <a:fillRef idx="0">
            <a:schemeClr val="dk1"/>
          </a:fillRef>
          <a:effectRef idx="0">
            <a:schemeClr val="dk1"/>
          </a:effectRef>
          <a:fontRef idx="minor">
            <a:schemeClr val="tx1"/>
          </a:fontRef>
        </p:style>
      </p:cxnSp>
      <p:cxnSp>
        <p:nvCxnSpPr>
          <p:cNvPr id="40" name="Straight Connector 39"/>
          <p:cNvCxnSpPr>
            <a:stCxn id="7" idx="5"/>
            <a:endCxn id="19" idx="1"/>
          </p:cNvCxnSpPr>
          <p:nvPr/>
        </p:nvCxnSpPr>
        <p:spPr>
          <a:xfrm>
            <a:off x="3202798" y="2323636"/>
            <a:ext cx="3295538" cy="1347027"/>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930348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graph is given to you, how will you know whether it is bipartite or not?</a:t>
            </a:r>
          </a:p>
        </p:txBody>
      </p:sp>
      <p:sp>
        <p:nvSpPr>
          <p:cNvPr id="3" name="Date Placeholder 2"/>
          <p:cNvSpPr>
            <a:spLocks noGrp="1"/>
          </p:cNvSpPr>
          <p:nvPr>
            <p:ph type="dt" sz="half" idx="10"/>
          </p:nvPr>
        </p:nvSpPr>
        <p:spPr/>
        <p:txBody>
          <a:bodyPr/>
          <a:lstStyle/>
          <a:p>
            <a:fld id="{D0197BC3-2852-4617-9B13-AAE3F5837E62}" type="datetime2">
              <a:rPr lang="en-US" smtClean="0"/>
              <a:t>Sunday, August 6, 2023</a:t>
            </a:fld>
            <a:endParaRPr lang="en-US" dirty="0"/>
          </a:p>
        </p:txBody>
      </p:sp>
      <p:sp>
        <p:nvSpPr>
          <p:cNvPr id="4" name="Footer Placeholder 3"/>
          <p:cNvSpPr>
            <a:spLocks noGrp="1"/>
          </p:cNvSpPr>
          <p:nvPr>
            <p:ph type="ftr" sz="quarter" idx="11"/>
          </p:nvPr>
        </p:nvSpPr>
        <p:spPr/>
        <p:txBody>
          <a:bodyPr/>
          <a:lstStyle/>
          <a:p>
            <a:r>
              <a:rPr lang="en-US"/>
              <a:t>Lec Md Shadman Aadeeb, Dept of CSE, UIU</a:t>
            </a:r>
            <a:endParaRPr lang="en-US" dirty="0"/>
          </a:p>
        </p:txBody>
      </p:sp>
      <p:sp>
        <p:nvSpPr>
          <p:cNvPr id="5" name="Slide Number Placeholder 4"/>
          <p:cNvSpPr>
            <a:spLocks noGrp="1"/>
          </p:cNvSpPr>
          <p:nvPr>
            <p:ph type="sldNum" sz="quarter" idx="12"/>
          </p:nvPr>
        </p:nvSpPr>
        <p:spPr/>
        <p:txBody>
          <a:bodyPr/>
          <a:lstStyle/>
          <a:p>
            <a:fld id="{6A35953E-1603-40E8-8E85-DFDB9F0553F9}" type="slidenum">
              <a:rPr lang="en-US" smtClean="0"/>
              <a:pPr/>
              <a:t>33</a:t>
            </a:fld>
            <a:endParaRPr lang="en-US" dirty="0"/>
          </a:p>
        </p:txBody>
      </p:sp>
      <p:sp>
        <p:nvSpPr>
          <p:cNvPr id="6" name="Title 5"/>
          <p:cNvSpPr>
            <a:spLocks noGrp="1"/>
          </p:cNvSpPr>
          <p:nvPr>
            <p:ph type="title"/>
          </p:nvPr>
        </p:nvSpPr>
        <p:spPr/>
        <p:txBody>
          <a:bodyPr/>
          <a:lstStyle/>
          <a:p>
            <a:r>
              <a:rPr lang="en-US" dirty="0"/>
              <a:t>Bipartite Graphs</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3446" y="2010564"/>
            <a:ext cx="6724254" cy="4166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98522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0197BC3-2852-4617-9B13-AAE3F5837E62}" type="datetime2">
              <a:rPr lang="en-US" smtClean="0"/>
              <a:t>Sunday, August 6, 2023</a:t>
            </a:fld>
            <a:endParaRPr lang="en-US" dirty="0"/>
          </a:p>
        </p:txBody>
      </p:sp>
      <p:sp>
        <p:nvSpPr>
          <p:cNvPr id="4" name="Footer Placeholder 3"/>
          <p:cNvSpPr>
            <a:spLocks noGrp="1"/>
          </p:cNvSpPr>
          <p:nvPr>
            <p:ph type="ftr" sz="quarter" idx="11"/>
          </p:nvPr>
        </p:nvSpPr>
        <p:spPr/>
        <p:txBody>
          <a:bodyPr/>
          <a:lstStyle/>
          <a:p>
            <a:r>
              <a:rPr lang="en-US"/>
              <a:t>Lec Md Shadman Aadeeb, Dept of CSE, UIU</a:t>
            </a:r>
            <a:endParaRPr lang="en-US" dirty="0"/>
          </a:p>
        </p:txBody>
      </p:sp>
      <p:sp>
        <p:nvSpPr>
          <p:cNvPr id="5" name="Slide Number Placeholder 4"/>
          <p:cNvSpPr>
            <a:spLocks noGrp="1"/>
          </p:cNvSpPr>
          <p:nvPr>
            <p:ph type="sldNum" sz="quarter" idx="12"/>
          </p:nvPr>
        </p:nvSpPr>
        <p:spPr/>
        <p:txBody>
          <a:bodyPr/>
          <a:lstStyle/>
          <a:p>
            <a:fld id="{6A35953E-1603-40E8-8E85-DFDB9F0553F9}" type="slidenum">
              <a:rPr lang="en-US" smtClean="0"/>
              <a:pPr/>
              <a:t>34</a:t>
            </a:fld>
            <a:endParaRPr lang="en-US" dirty="0"/>
          </a:p>
        </p:txBody>
      </p:sp>
      <p:sp>
        <p:nvSpPr>
          <p:cNvPr id="6" name="Title 5"/>
          <p:cNvSpPr>
            <a:spLocks noGrp="1"/>
          </p:cNvSpPr>
          <p:nvPr>
            <p:ph type="title"/>
          </p:nvPr>
        </p:nvSpPr>
        <p:spPr/>
        <p:txBody>
          <a:bodyPr/>
          <a:lstStyle/>
          <a:p>
            <a:r>
              <a:rPr lang="en-US" dirty="0"/>
              <a:t>Bipartite Graphs</a:t>
            </a:r>
          </a:p>
        </p:txBody>
      </p:sp>
      <p:cxnSp>
        <p:nvCxnSpPr>
          <p:cNvPr id="7" name="Straight Connector 6"/>
          <p:cNvCxnSpPr>
            <a:stCxn id="26" idx="6"/>
            <a:endCxn id="29" idx="2"/>
          </p:cNvCxnSpPr>
          <p:nvPr/>
        </p:nvCxnSpPr>
        <p:spPr>
          <a:xfrm>
            <a:off x="8153400" y="2436546"/>
            <a:ext cx="13081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26" idx="6"/>
            <a:endCxn id="30" idx="2"/>
          </p:cNvCxnSpPr>
          <p:nvPr/>
        </p:nvCxnSpPr>
        <p:spPr>
          <a:xfrm>
            <a:off x="8153400" y="2436546"/>
            <a:ext cx="1308100" cy="8786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26" idx="6"/>
            <a:endCxn id="31" idx="2"/>
          </p:cNvCxnSpPr>
          <p:nvPr/>
        </p:nvCxnSpPr>
        <p:spPr>
          <a:xfrm>
            <a:off x="8153400" y="2436546"/>
            <a:ext cx="1308100" cy="27709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27" idx="6"/>
            <a:endCxn id="29" idx="2"/>
          </p:cNvCxnSpPr>
          <p:nvPr/>
        </p:nvCxnSpPr>
        <p:spPr>
          <a:xfrm flipV="1">
            <a:off x="8153400" y="2436546"/>
            <a:ext cx="1308100" cy="8786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27" idx="6"/>
            <a:endCxn id="32" idx="2"/>
          </p:cNvCxnSpPr>
          <p:nvPr/>
        </p:nvCxnSpPr>
        <p:spPr>
          <a:xfrm>
            <a:off x="8153400" y="3315221"/>
            <a:ext cx="1308100" cy="9525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9" idx="2"/>
            <a:endCxn id="28" idx="6"/>
          </p:cNvCxnSpPr>
          <p:nvPr/>
        </p:nvCxnSpPr>
        <p:spPr>
          <a:xfrm flipH="1">
            <a:off x="8153400" y="2436546"/>
            <a:ext cx="1308100" cy="18311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28" idx="6"/>
            <a:endCxn id="30" idx="2"/>
          </p:cNvCxnSpPr>
          <p:nvPr/>
        </p:nvCxnSpPr>
        <p:spPr>
          <a:xfrm flipV="1">
            <a:off x="8153400" y="3315221"/>
            <a:ext cx="1308100" cy="9525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28" idx="6"/>
            <a:endCxn id="32" idx="2"/>
          </p:cNvCxnSpPr>
          <p:nvPr/>
        </p:nvCxnSpPr>
        <p:spPr>
          <a:xfrm>
            <a:off x="8153400" y="4267721"/>
            <a:ext cx="13081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28" idx="6"/>
            <a:endCxn id="31" idx="2"/>
          </p:cNvCxnSpPr>
          <p:nvPr/>
        </p:nvCxnSpPr>
        <p:spPr>
          <a:xfrm>
            <a:off x="8153400" y="4267721"/>
            <a:ext cx="1308100" cy="939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27" idx="6"/>
            <a:endCxn id="30" idx="2"/>
          </p:cNvCxnSpPr>
          <p:nvPr/>
        </p:nvCxnSpPr>
        <p:spPr>
          <a:xfrm>
            <a:off x="8153400" y="3315221"/>
            <a:ext cx="13081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26" idx="6"/>
            <a:endCxn id="32" idx="2"/>
          </p:cNvCxnSpPr>
          <p:nvPr/>
        </p:nvCxnSpPr>
        <p:spPr>
          <a:xfrm>
            <a:off x="8153400" y="2436546"/>
            <a:ext cx="1308100" cy="18311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2137" y="2255355"/>
            <a:ext cx="3251200" cy="2014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Oval 18"/>
          <p:cNvSpPr/>
          <p:nvPr/>
        </p:nvSpPr>
        <p:spPr>
          <a:xfrm>
            <a:off x="2816075" y="2538036"/>
            <a:ext cx="195072" cy="19507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2816075" y="3717757"/>
            <a:ext cx="195072" cy="195072"/>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4711060" y="3021071"/>
            <a:ext cx="195072" cy="195072"/>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2082233" y="2923535"/>
            <a:ext cx="195072" cy="195072"/>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005086" y="2538036"/>
            <a:ext cx="195072" cy="19507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005086" y="3713112"/>
            <a:ext cx="195072" cy="19507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082233" y="3448372"/>
            <a:ext cx="195072" cy="195072"/>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7721600" y="2220646"/>
            <a:ext cx="431800" cy="4318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7" name="Oval 26"/>
          <p:cNvSpPr/>
          <p:nvPr/>
        </p:nvSpPr>
        <p:spPr>
          <a:xfrm>
            <a:off x="7721600" y="3099321"/>
            <a:ext cx="431800" cy="4318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28" name="Oval 27"/>
          <p:cNvSpPr/>
          <p:nvPr/>
        </p:nvSpPr>
        <p:spPr>
          <a:xfrm>
            <a:off x="7721600" y="4051821"/>
            <a:ext cx="431800" cy="4318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29" name="Oval 28"/>
          <p:cNvSpPr/>
          <p:nvPr/>
        </p:nvSpPr>
        <p:spPr>
          <a:xfrm>
            <a:off x="9461500" y="2220646"/>
            <a:ext cx="431800" cy="431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30" name="Oval 29"/>
          <p:cNvSpPr/>
          <p:nvPr/>
        </p:nvSpPr>
        <p:spPr>
          <a:xfrm>
            <a:off x="9461500" y="3099321"/>
            <a:ext cx="431800" cy="431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31" name="Oval 30"/>
          <p:cNvSpPr/>
          <p:nvPr/>
        </p:nvSpPr>
        <p:spPr>
          <a:xfrm>
            <a:off x="9461500" y="4991621"/>
            <a:ext cx="431800" cy="431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32" name="Oval 31"/>
          <p:cNvSpPr/>
          <p:nvPr/>
        </p:nvSpPr>
        <p:spPr>
          <a:xfrm>
            <a:off x="9461500" y="4051821"/>
            <a:ext cx="431800" cy="431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Tree>
    <p:extLst>
      <p:ext uri="{BB962C8B-B14F-4D97-AF65-F5344CB8AC3E}">
        <p14:creationId xmlns:p14="http://schemas.microsoft.com/office/powerpoint/2010/main" val="2611819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2"/>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5"/>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854766" y="1998040"/>
            <a:ext cx="4712855" cy="3757035"/>
          </a:xfrm>
        </p:spPr>
        <p:txBody>
          <a:bodyPr/>
          <a:lstStyle/>
          <a:p>
            <a:r>
              <a:rPr lang="en-US" dirty="0"/>
              <a:t>Vertices of same color have become adjacent.</a:t>
            </a:r>
          </a:p>
          <a:p>
            <a:r>
              <a:rPr lang="en-US" dirty="0"/>
              <a:t>Hence cannot be bi-partitioned</a:t>
            </a:r>
          </a:p>
          <a:p>
            <a:r>
              <a:rPr lang="en-US" dirty="0"/>
              <a:t>Hence it is not bipartite</a:t>
            </a:r>
          </a:p>
        </p:txBody>
      </p:sp>
      <p:sp>
        <p:nvSpPr>
          <p:cNvPr id="3" name="Date Placeholder 2"/>
          <p:cNvSpPr>
            <a:spLocks noGrp="1"/>
          </p:cNvSpPr>
          <p:nvPr>
            <p:ph type="dt" sz="half" idx="10"/>
          </p:nvPr>
        </p:nvSpPr>
        <p:spPr/>
        <p:txBody>
          <a:bodyPr/>
          <a:lstStyle/>
          <a:p>
            <a:fld id="{D0197BC3-2852-4617-9B13-AAE3F5837E62}" type="datetime2">
              <a:rPr lang="en-US" smtClean="0"/>
              <a:t>Sunday, August 6, 2023</a:t>
            </a:fld>
            <a:endParaRPr lang="en-US" dirty="0"/>
          </a:p>
        </p:txBody>
      </p:sp>
      <p:sp>
        <p:nvSpPr>
          <p:cNvPr id="4" name="Footer Placeholder 3"/>
          <p:cNvSpPr>
            <a:spLocks noGrp="1"/>
          </p:cNvSpPr>
          <p:nvPr>
            <p:ph type="ftr" sz="quarter" idx="11"/>
          </p:nvPr>
        </p:nvSpPr>
        <p:spPr/>
        <p:txBody>
          <a:bodyPr/>
          <a:lstStyle/>
          <a:p>
            <a:r>
              <a:rPr lang="en-US"/>
              <a:t>Lec Md Shadman Aadeeb, Dept of CSE, UIU</a:t>
            </a:r>
            <a:endParaRPr lang="en-US" dirty="0"/>
          </a:p>
        </p:txBody>
      </p:sp>
      <p:sp>
        <p:nvSpPr>
          <p:cNvPr id="5" name="Slide Number Placeholder 4"/>
          <p:cNvSpPr>
            <a:spLocks noGrp="1"/>
          </p:cNvSpPr>
          <p:nvPr>
            <p:ph type="sldNum" sz="quarter" idx="12"/>
          </p:nvPr>
        </p:nvSpPr>
        <p:spPr/>
        <p:txBody>
          <a:bodyPr/>
          <a:lstStyle/>
          <a:p>
            <a:fld id="{6A35953E-1603-40E8-8E85-DFDB9F0553F9}" type="slidenum">
              <a:rPr lang="en-US" smtClean="0"/>
              <a:pPr/>
              <a:t>35</a:t>
            </a:fld>
            <a:endParaRPr lang="en-US" dirty="0"/>
          </a:p>
        </p:txBody>
      </p:sp>
      <p:sp>
        <p:nvSpPr>
          <p:cNvPr id="6" name="Title 5"/>
          <p:cNvSpPr>
            <a:spLocks noGrp="1"/>
          </p:cNvSpPr>
          <p:nvPr>
            <p:ph type="title"/>
          </p:nvPr>
        </p:nvSpPr>
        <p:spPr/>
        <p:txBody>
          <a:bodyPr/>
          <a:lstStyle/>
          <a:p>
            <a:r>
              <a:rPr lang="en-US" dirty="0"/>
              <a:t>Bipartite Graphs</a:t>
            </a:r>
          </a:p>
        </p:txBody>
      </p:sp>
      <p:pic>
        <p:nvPicPr>
          <p:cNvPr id="8194" name="Picture 2" descr="A non-bipartite graph of order four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323" y="2085830"/>
            <a:ext cx="4499841" cy="3502052"/>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p:cNvSpPr/>
          <p:nvPr/>
        </p:nvSpPr>
        <p:spPr>
          <a:xfrm>
            <a:off x="1319783" y="1965382"/>
            <a:ext cx="481307" cy="45454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55669" y="3647018"/>
            <a:ext cx="481307" cy="454546"/>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814687" y="5291292"/>
            <a:ext cx="481307" cy="454546"/>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752177" y="3609583"/>
            <a:ext cx="481307" cy="454546"/>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814686" y="1927874"/>
            <a:ext cx="481307" cy="454546"/>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407528" y="5253784"/>
            <a:ext cx="481307" cy="45454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9713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2">
                                            <p:txEl>
                                              <p:pRg st="0" end="0"/>
                                            </p:txEl>
                                          </p:spTgt>
                                        </p:tgtEl>
                                        <p:attrNameLst>
                                          <p:attrName>style.visibility</p:attrName>
                                        </p:attrNameLst>
                                      </p:cBhvr>
                                      <p:to>
                                        <p:strVal val="visible"/>
                                      </p:to>
                                    </p:set>
                                    <p:animEffect transition="in" filter="barn(inVertical)">
                                      <p:cBhvr>
                                        <p:cTn id="31" dur="500"/>
                                        <p:tgtEl>
                                          <p:spTgt spid="2">
                                            <p:txEl>
                                              <p:pRg st="0" end="0"/>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2">
                                            <p:txEl>
                                              <p:pRg st="1" end="1"/>
                                            </p:txEl>
                                          </p:spTgt>
                                        </p:tgtEl>
                                        <p:attrNameLst>
                                          <p:attrName>style.visibility</p:attrName>
                                        </p:attrNameLst>
                                      </p:cBhvr>
                                      <p:to>
                                        <p:strVal val="visible"/>
                                      </p:to>
                                    </p:set>
                                    <p:animEffect transition="in" filter="barn(inVertical)">
                                      <p:cBhvr>
                                        <p:cTn id="34" dur="500"/>
                                        <p:tgtEl>
                                          <p:spTgt spid="2">
                                            <p:txEl>
                                              <p:pRg st="1" end="1"/>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2">
                                            <p:txEl>
                                              <p:pRg st="2" end="2"/>
                                            </p:txEl>
                                          </p:spTgt>
                                        </p:tgtEl>
                                        <p:attrNameLst>
                                          <p:attrName>style.visibility</p:attrName>
                                        </p:attrNameLst>
                                      </p:cBhvr>
                                      <p:to>
                                        <p:strVal val="visible"/>
                                      </p:to>
                                    </p:set>
                                    <p:animEffect transition="in" filter="barn(inVertical)">
                                      <p:cBhvr>
                                        <p:cTn id="3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3" grpId="0" animBg="1"/>
      <p:bldP spid="1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An easier approach you can use for graph coloring</a:t>
            </a:r>
          </a:p>
        </p:txBody>
      </p:sp>
      <p:sp>
        <p:nvSpPr>
          <p:cNvPr id="3" name="Content Placeholder 2"/>
          <p:cNvSpPr>
            <a:spLocks noGrp="1"/>
          </p:cNvSpPr>
          <p:nvPr>
            <p:ph idx="1"/>
          </p:nvPr>
        </p:nvSpPr>
        <p:spPr/>
        <p:txBody>
          <a:bodyPr/>
          <a:lstStyle/>
          <a:p>
            <a:r>
              <a:rPr lang="en-US" dirty="0"/>
              <a:t>Coloring with the lowest number</a:t>
            </a:r>
          </a:p>
          <a:p>
            <a:r>
              <a:rPr lang="en-US" dirty="0"/>
              <a:t>If you get more than 2 colors, then it is not bipartite</a:t>
            </a:r>
          </a:p>
        </p:txBody>
      </p:sp>
      <p:pic>
        <p:nvPicPr>
          <p:cNvPr id="4" name="Google Shape;144;p27"/>
          <p:cNvPicPr preferRelativeResize="0"/>
          <p:nvPr/>
        </p:nvPicPr>
        <p:blipFill>
          <a:blip r:embed="rId2">
            <a:alphaModFix/>
          </a:blip>
          <a:stretch>
            <a:fillRect/>
          </a:stretch>
        </p:blipFill>
        <p:spPr>
          <a:xfrm>
            <a:off x="1881301" y="2504325"/>
            <a:ext cx="8748453" cy="3672638"/>
          </a:xfrm>
          <a:prstGeom prst="rect">
            <a:avLst/>
          </a:prstGeom>
          <a:noFill/>
          <a:ln>
            <a:noFill/>
          </a:ln>
        </p:spPr>
      </p:pic>
      <p:sp>
        <p:nvSpPr>
          <p:cNvPr id="5" name="Rectangle 4"/>
          <p:cNvSpPr/>
          <p:nvPr/>
        </p:nvSpPr>
        <p:spPr>
          <a:xfrm>
            <a:off x="2068946" y="4340644"/>
            <a:ext cx="3103419" cy="4807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931564" y="4340644"/>
            <a:ext cx="1394691" cy="4807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068946" y="4888901"/>
            <a:ext cx="3343563" cy="4807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3974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3" name="Subtitle 2"/>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fld id="{1A358074-7988-4F7A-A7B3-6C89C7702845}" type="datetime2">
              <a:rPr lang="en-US" smtClean="0"/>
              <a:t>Sunday, August 6, 2023</a:t>
            </a:fld>
            <a:endParaRPr lang="en-US"/>
          </a:p>
        </p:txBody>
      </p:sp>
      <p:sp>
        <p:nvSpPr>
          <p:cNvPr id="5" name="Footer Placeholder 4"/>
          <p:cNvSpPr>
            <a:spLocks noGrp="1"/>
          </p:cNvSpPr>
          <p:nvPr>
            <p:ph type="ftr" sz="quarter" idx="11"/>
          </p:nvPr>
        </p:nvSpPr>
        <p:spPr/>
        <p:txBody>
          <a:bodyPr/>
          <a:lstStyle/>
          <a:p>
            <a:r>
              <a:rPr lang="en-US"/>
              <a:t>Lec Md Shadman Aadeeb, Dept of CSE, UIU</a:t>
            </a:r>
          </a:p>
        </p:txBody>
      </p:sp>
      <p:sp>
        <p:nvSpPr>
          <p:cNvPr id="6" name="Slide Number Placeholder 5"/>
          <p:cNvSpPr>
            <a:spLocks noGrp="1"/>
          </p:cNvSpPr>
          <p:nvPr>
            <p:ph type="sldNum" sz="quarter" idx="12"/>
          </p:nvPr>
        </p:nvSpPr>
        <p:spPr/>
        <p:txBody>
          <a:bodyPr/>
          <a:lstStyle/>
          <a:p>
            <a:fld id="{6A35953E-1603-40E8-8E85-DFDB9F0553F9}" type="slidenum">
              <a:rPr lang="en-US" smtClean="0"/>
              <a:t>37</a:t>
            </a:fld>
            <a:endParaRPr lang="en-US"/>
          </a:p>
        </p:txBody>
      </p:sp>
    </p:spTree>
    <p:extLst>
      <p:ext uri="{BB962C8B-B14F-4D97-AF65-F5344CB8AC3E}">
        <p14:creationId xmlns:p14="http://schemas.microsoft.com/office/powerpoint/2010/main" val="1134640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Def2 : </a:t>
            </a:r>
            <a:r>
              <a:rPr lang="en-US" dirty="0"/>
              <a:t>The set of all neighbors of a vertex v of G = (V, E), denoted by </a:t>
            </a:r>
            <a:r>
              <a:rPr lang="en-US" b="1" dirty="0"/>
              <a:t>N(v)</a:t>
            </a:r>
            <a:r>
              <a:rPr lang="en-US" dirty="0"/>
              <a:t>, is called the neighborhood of v. If </a:t>
            </a:r>
            <a:r>
              <a:rPr lang="en-US" b="1" dirty="0"/>
              <a:t>A is a subset of V</a:t>
            </a:r>
            <a:r>
              <a:rPr lang="en-US" dirty="0"/>
              <a:t>, we denote by </a:t>
            </a:r>
            <a:r>
              <a:rPr lang="en-US" b="1" dirty="0"/>
              <a:t>N(A)</a:t>
            </a:r>
            <a:r>
              <a:rPr lang="en-US" dirty="0"/>
              <a:t> the set of all vertices in G that are adjacent to at </a:t>
            </a:r>
            <a:r>
              <a:rPr lang="en-US" b="1" dirty="0"/>
              <a:t>least one vertex in A.</a:t>
            </a:r>
            <a:br>
              <a:rPr lang="en-US" dirty="0"/>
            </a:br>
            <a:endParaRPr lang="en-US" dirty="0"/>
          </a:p>
        </p:txBody>
      </p:sp>
      <p:sp>
        <p:nvSpPr>
          <p:cNvPr id="3" name="Date Placeholder 2"/>
          <p:cNvSpPr>
            <a:spLocks noGrp="1"/>
          </p:cNvSpPr>
          <p:nvPr>
            <p:ph type="dt" sz="half" idx="10"/>
          </p:nvPr>
        </p:nvSpPr>
        <p:spPr/>
        <p:txBody>
          <a:bodyPr/>
          <a:lstStyle/>
          <a:p>
            <a:fld id="{D0197BC3-2852-4617-9B13-AAE3F5837E62}" type="datetime2">
              <a:rPr lang="en-US" smtClean="0"/>
              <a:t>Sunday, August 6, 2023</a:t>
            </a:fld>
            <a:endParaRPr lang="en-US" dirty="0"/>
          </a:p>
        </p:txBody>
      </p:sp>
      <p:sp>
        <p:nvSpPr>
          <p:cNvPr id="4" name="Footer Placeholder 3"/>
          <p:cNvSpPr>
            <a:spLocks noGrp="1"/>
          </p:cNvSpPr>
          <p:nvPr>
            <p:ph type="ftr" sz="quarter" idx="11"/>
          </p:nvPr>
        </p:nvSpPr>
        <p:spPr/>
        <p:txBody>
          <a:bodyPr/>
          <a:lstStyle/>
          <a:p>
            <a:r>
              <a:rPr lang="en-US"/>
              <a:t>Lec Md Shadman Aadeeb, Dept of CSE, UIU</a:t>
            </a:r>
            <a:endParaRPr lang="en-US" dirty="0"/>
          </a:p>
        </p:txBody>
      </p:sp>
      <p:sp>
        <p:nvSpPr>
          <p:cNvPr id="5" name="Slide Number Placeholder 4"/>
          <p:cNvSpPr>
            <a:spLocks noGrp="1"/>
          </p:cNvSpPr>
          <p:nvPr>
            <p:ph type="sldNum" sz="quarter" idx="12"/>
          </p:nvPr>
        </p:nvSpPr>
        <p:spPr/>
        <p:txBody>
          <a:bodyPr/>
          <a:lstStyle/>
          <a:p>
            <a:fld id="{6A35953E-1603-40E8-8E85-DFDB9F0553F9}" type="slidenum">
              <a:rPr lang="en-US" smtClean="0"/>
              <a:pPr/>
              <a:t>4</a:t>
            </a:fld>
            <a:endParaRPr lang="en-US" dirty="0"/>
          </a:p>
        </p:txBody>
      </p:sp>
      <p:sp>
        <p:nvSpPr>
          <p:cNvPr id="6" name="Title 5"/>
          <p:cNvSpPr>
            <a:spLocks noGrp="1"/>
          </p:cNvSpPr>
          <p:nvPr>
            <p:ph type="title"/>
          </p:nvPr>
        </p:nvSpPr>
        <p:spPr/>
        <p:txBody>
          <a:bodyPr/>
          <a:lstStyle/>
          <a:p>
            <a:r>
              <a:rPr lang="en-US" dirty="0"/>
              <a:t>Some Basic Terminologies</a:t>
            </a:r>
          </a:p>
        </p:txBody>
      </p:sp>
    </p:spTree>
    <p:extLst>
      <p:ext uri="{BB962C8B-B14F-4D97-AF65-F5344CB8AC3E}">
        <p14:creationId xmlns:p14="http://schemas.microsoft.com/office/powerpoint/2010/main" val="2813116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Def3 : </a:t>
            </a:r>
            <a:r>
              <a:rPr lang="en-US" dirty="0"/>
              <a:t>The degree of a vertex in an </a:t>
            </a:r>
            <a:r>
              <a:rPr lang="en-US" b="1" dirty="0"/>
              <a:t>undirected</a:t>
            </a:r>
            <a:r>
              <a:rPr lang="en-US" dirty="0"/>
              <a:t> </a:t>
            </a:r>
            <a:r>
              <a:rPr lang="en-US" b="1" dirty="0"/>
              <a:t>graph</a:t>
            </a:r>
            <a:r>
              <a:rPr lang="en-US" dirty="0"/>
              <a:t> is the number of </a:t>
            </a:r>
            <a:r>
              <a:rPr lang="en-US" b="1" dirty="0"/>
              <a:t>edges</a:t>
            </a:r>
            <a:r>
              <a:rPr lang="en-US" dirty="0"/>
              <a:t> </a:t>
            </a:r>
            <a:r>
              <a:rPr lang="en-US" b="1" dirty="0"/>
              <a:t>incident</a:t>
            </a:r>
            <a:r>
              <a:rPr lang="en-US" dirty="0"/>
              <a:t> with it, except that a </a:t>
            </a:r>
            <a:r>
              <a:rPr lang="en-US" b="1" dirty="0"/>
              <a:t>loop</a:t>
            </a:r>
            <a:r>
              <a:rPr lang="en-US" dirty="0"/>
              <a:t> at a vertex </a:t>
            </a:r>
            <a:r>
              <a:rPr lang="en-US" b="1" dirty="0"/>
              <a:t>contributes</a:t>
            </a:r>
            <a:r>
              <a:rPr lang="en-US" dirty="0"/>
              <a:t> </a:t>
            </a:r>
            <a:r>
              <a:rPr lang="en-US" b="1" dirty="0"/>
              <a:t>twice</a:t>
            </a:r>
            <a:r>
              <a:rPr lang="en-US" dirty="0"/>
              <a:t> to the degree of that vertex. The degree of the vertex v is denoted by </a:t>
            </a:r>
            <a:r>
              <a:rPr lang="en-US" dirty="0" err="1"/>
              <a:t>deg</a:t>
            </a:r>
            <a:r>
              <a:rPr lang="en-US" dirty="0"/>
              <a:t>(v).</a:t>
            </a:r>
          </a:p>
          <a:p>
            <a:pPr marL="0" indent="0">
              <a:buNone/>
            </a:pPr>
            <a:br>
              <a:rPr lang="en-US" dirty="0"/>
            </a:br>
            <a:endParaRPr lang="en-US" dirty="0"/>
          </a:p>
        </p:txBody>
      </p:sp>
      <p:sp>
        <p:nvSpPr>
          <p:cNvPr id="3" name="Date Placeholder 2"/>
          <p:cNvSpPr>
            <a:spLocks noGrp="1"/>
          </p:cNvSpPr>
          <p:nvPr>
            <p:ph type="dt" sz="half" idx="10"/>
          </p:nvPr>
        </p:nvSpPr>
        <p:spPr/>
        <p:txBody>
          <a:bodyPr/>
          <a:lstStyle/>
          <a:p>
            <a:fld id="{D0197BC3-2852-4617-9B13-AAE3F5837E62}" type="datetime2">
              <a:rPr lang="en-US" smtClean="0"/>
              <a:t>Sunday, August 6, 2023</a:t>
            </a:fld>
            <a:endParaRPr lang="en-US" dirty="0"/>
          </a:p>
        </p:txBody>
      </p:sp>
      <p:sp>
        <p:nvSpPr>
          <p:cNvPr id="4" name="Footer Placeholder 3"/>
          <p:cNvSpPr>
            <a:spLocks noGrp="1"/>
          </p:cNvSpPr>
          <p:nvPr>
            <p:ph type="ftr" sz="quarter" idx="11"/>
          </p:nvPr>
        </p:nvSpPr>
        <p:spPr/>
        <p:txBody>
          <a:bodyPr/>
          <a:lstStyle/>
          <a:p>
            <a:r>
              <a:rPr lang="en-US"/>
              <a:t>Lec Md Shadman Aadeeb, Dept of CSE, UIU</a:t>
            </a:r>
            <a:endParaRPr lang="en-US" dirty="0"/>
          </a:p>
        </p:txBody>
      </p:sp>
      <p:sp>
        <p:nvSpPr>
          <p:cNvPr id="5" name="Slide Number Placeholder 4"/>
          <p:cNvSpPr>
            <a:spLocks noGrp="1"/>
          </p:cNvSpPr>
          <p:nvPr>
            <p:ph type="sldNum" sz="quarter" idx="12"/>
          </p:nvPr>
        </p:nvSpPr>
        <p:spPr/>
        <p:txBody>
          <a:bodyPr/>
          <a:lstStyle/>
          <a:p>
            <a:fld id="{6A35953E-1603-40E8-8E85-DFDB9F0553F9}" type="slidenum">
              <a:rPr lang="en-US" smtClean="0"/>
              <a:pPr/>
              <a:t>5</a:t>
            </a:fld>
            <a:endParaRPr lang="en-US" dirty="0"/>
          </a:p>
        </p:txBody>
      </p:sp>
      <p:sp>
        <p:nvSpPr>
          <p:cNvPr id="6" name="Title 5"/>
          <p:cNvSpPr>
            <a:spLocks noGrp="1"/>
          </p:cNvSpPr>
          <p:nvPr>
            <p:ph type="title"/>
          </p:nvPr>
        </p:nvSpPr>
        <p:spPr/>
        <p:txBody>
          <a:bodyPr/>
          <a:lstStyle/>
          <a:p>
            <a:r>
              <a:rPr lang="en-US" dirty="0"/>
              <a:t>Some Basic Terminologies</a:t>
            </a:r>
          </a:p>
        </p:txBody>
      </p:sp>
    </p:spTree>
    <p:extLst>
      <p:ext uri="{BB962C8B-B14F-4D97-AF65-F5344CB8AC3E}">
        <p14:creationId xmlns:p14="http://schemas.microsoft.com/office/powerpoint/2010/main" val="1240567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An Example to understand the degree of a vertex in an undirected graph and the neighborhood:</a:t>
            </a:r>
          </a:p>
          <a:p>
            <a:endParaRPr lang="en-US" dirty="0"/>
          </a:p>
        </p:txBody>
      </p:sp>
      <p:sp>
        <p:nvSpPr>
          <p:cNvPr id="3" name="Date Placeholder 2"/>
          <p:cNvSpPr>
            <a:spLocks noGrp="1"/>
          </p:cNvSpPr>
          <p:nvPr>
            <p:ph type="dt" sz="half" idx="10"/>
          </p:nvPr>
        </p:nvSpPr>
        <p:spPr/>
        <p:txBody>
          <a:bodyPr/>
          <a:lstStyle/>
          <a:p>
            <a:fld id="{D0197BC3-2852-4617-9B13-AAE3F5837E62}" type="datetime2">
              <a:rPr lang="en-US" smtClean="0"/>
              <a:t>Sunday, August 6, 2023</a:t>
            </a:fld>
            <a:endParaRPr lang="en-US" dirty="0"/>
          </a:p>
        </p:txBody>
      </p:sp>
      <p:sp>
        <p:nvSpPr>
          <p:cNvPr id="4" name="Footer Placeholder 3"/>
          <p:cNvSpPr>
            <a:spLocks noGrp="1"/>
          </p:cNvSpPr>
          <p:nvPr>
            <p:ph type="ftr" sz="quarter" idx="11"/>
          </p:nvPr>
        </p:nvSpPr>
        <p:spPr/>
        <p:txBody>
          <a:bodyPr/>
          <a:lstStyle/>
          <a:p>
            <a:r>
              <a:rPr lang="en-US"/>
              <a:t>Lec Md Shadman Aadeeb, Dept of CSE, UIU</a:t>
            </a:r>
            <a:endParaRPr lang="en-US" dirty="0"/>
          </a:p>
        </p:txBody>
      </p:sp>
      <p:sp>
        <p:nvSpPr>
          <p:cNvPr id="5" name="Slide Number Placeholder 4"/>
          <p:cNvSpPr>
            <a:spLocks noGrp="1"/>
          </p:cNvSpPr>
          <p:nvPr>
            <p:ph type="sldNum" sz="quarter" idx="12"/>
          </p:nvPr>
        </p:nvSpPr>
        <p:spPr/>
        <p:txBody>
          <a:bodyPr/>
          <a:lstStyle/>
          <a:p>
            <a:fld id="{6A35953E-1603-40E8-8E85-DFDB9F0553F9}" type="slidenum">
              <a:rPr lang="en-US" smtClean="0"/>
              <a:pPr/>
              <a:t>6</a:t>
            </a:fld>
            <a:endParaRPr lang="en-US" dirty="0"/>
          </a:p>
        </p:txBody>
      </p:sp>
      <p:sp>
        <p:nvSpPr>
          <p:cNvPr id="6" name="Title 5"/>
          <p:cNvSpPr>
            <a:spLocks noGrp="1"/>
          </p:cNvSpPr>
          <p:nvPr>
            <p:ph type="title"/>
          </p:nvPr>
        </p:nvSpPr>
        <p:spPr/>
        <p:txBody>
          <a:bodyPr/>
          <a:lstStyle/>
          <a:p>
            <a:r>
              <a:rPr lang="en-US" dirty="0"/>
              <a:t>Some Basic Terminologies</a:t>
            </a:r>
          </a:p>
        </p:txBody>
      </p:sp>
      <p:pic>
        <p:nvPicPr>
          <p:cNvPr id="7" name="Picture 6"/>
          <p:cNvPicPr>
            <a:picLocks noChangeAspect="1"/>
          </p:cNvPicPr>
          <p:nvPr/>
        </p:nvPicPr>
        <p:blipFill>
          <a:blip r:embed="rId2"/>
          <a:stretch>
            <a:fillRect/>
          </a:stretch>
        </p:blipFill>
        <p:spPr>
          <a:xfrm>
            <a:off x="1326192" y="2560995"/>
            <a:ext cx="10027608" cy="3028643"/>
          </a:xfrm>
          <a:prstGeom prst="rect">
            <a:avLst/>
          </a:prstGeom>
        </p:spPr>
      </p:pic>
    </p:spTree>
    <p:extLst>
      <p:ext uri="{BB962C8B-B14F-4D97-AF65-F5344CB8AC3E}">
        <p14:creationId xmlns:p14="http://schemas.microsoft.com/office/powerpoint/2010/main" val="858799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b="1" dirty="0">
                <a:solidFill>
                  <a:schemeClr val="accent2"/>
                </a:solidFill>
              </a:rPr>
              <a:t>In G, </a:t>
            </a:r>
          </a:p>
          <a:p>
            <a:r>
              <a:rPr lang="en-US" b="1" dirty="0"/>
              <a:t>Degrees :</a:t>
            </a:r>
            <a:r>
              <a:rPr lang="en-US" dirty="0"/>
              <a:t> </a:t>
            </a:r>
            <a:r>
              <a:rPr lang="en-US" dirty="0" err="1"/>
              <a:t>deg</a:t>
            </a:r>
            <a:r>
              <a:rPr lang="en-US" dirty="0"/>
              <a:t>(a) = 2, </a:t>
            </a:r>
            <a:r>
              <a:rPr lang="en-US" dirty="0" err="1"/>
              <a:t>deg</a:t>
            </a:r>
            <a:r>
              <a:rPr lang="en-US" dirty="0"/>
              <a:t>(b) = </a:t>
            </a:r>
            <a:r>
              <a:rPr lang="en-US" dirty="0" err="1"/>
              <a:t>deg</a:t>
            </a:r>
            <a:r>
              <a:rPr lang="en-US" dirty="0"/>
              <a:t>(c) = </a:t>
            </a:r>
            <a:r>
              <a:rPr lang="en-US" dirty="0" err="1"/>
              <a:t>deg</a:t>
            </a:r>
            <a:r>
              <a:rPr lang="en-US" dirty="0"/>
              <a:t>(f ) = 4, </a:t>
            </a:r>
            <a:r>
              <a:rPr lang="en-US" dirty="0" err="1"/>
              <a:t>deg</a:t>
            </a:r>
            <a:r>
              <a:rPr lang="en-US" dirty="0"/>
              <a:t>(d) = 1, </a:t>
            </a:r>
            <a:r>
              <a:rPr lang="en-US" dirty="0" err="1"/>
              <a:t>deg</a:t>
            </a:r>
            <a:r>
              <a:rPr lang="en-US" dirty="0"/>
              <a:t>(e) = 3, and </a:t>
            </a:r>
            <a:r>
              <a:rPr lang="en-US" dirty="0" err="1"/>
              <a:t>deg</a:t>
            </a:r>
            <a:r>
              <a:rPr lang="en-US" dirty="0"/>
              <a:t>(g) = 0. </a:t>
            </a:r>
          </a:p>
          <a:p>
            <a:r>
              <a:rPr lang="en-US" b="1" dirty="0"/>
              <a:t>The neighborhoods</a:t>
            </a:r>
            <a:r>
              <a:rPr lang="en-US" dirty="0"/>
              <a:t> of these vertices are N(a) = {b, f }, N(b) = {a, c, e, f }, N(c) = {b, d, e, f }, N(d) = {c}, N(e) = {b, c, f }, N( f) = {a, b, c, e}, and N(g) = ∅. </a:t>
            </a:r>
          </a:p>
          <a:p>
            <a:pPr marL="0" indent="0">
              <a:buNone/>
            </a:pPr>
            <a:r>
              <a:rPr lang="en-US" b="1" dirty="0">
                <a:solidFill>
                  <a:schemeClr val="accent2"/>
                </a:solidFill>
              </a:rPr>
              <a:t>In H, </a:t>
            </a:r>
          </a:p>
          <a:p>
            <a:r>
              <a:rPr lang="en-US" b="1" dirty="0"/>
              <a:t>Degrees :</a:t>
            </a:r>
            <a:r>
              <a:rPr lang="en-US" dirty="0"/>
              <a:t> </a:t>
            </a:r>
            <a:r>
              <a:rPr lang="en-US" dirty="0" err="1"/>
              <a:t>deg</a:t>
            </a:r>
            <a:r>
              <a:rPr lang="en-US" dirty="0"/>
              <a:t>(a) = 4, </a:t>
            </a:r>
            <a:r>
              <a:rPr lang="en-US" dirty="0" err="1"/>
              <a:t>deg</a:t>
            </a:r>
            <a:r>
              <a:rPr lang="en-US" dirty="0"/>
              <a:t>(b) = </a:t>
            </a:r>
            <a:r>
              <a:rPr lang="en-US" dirty="0" err="1"/>
              <a:t>deg</a:t>
            </a:r>
            <a:r>
              <a:rPr lang="en-US" dirty="0"/>
              <a:t>(e) = 6, </a:t>
            </a:r>
            <a:r>
              <a:rPr lang="en-US" dirty="0" err="1"/>
              <a:t>deg</a:t>
            </a:r>
            <a:r>
              <a:rPr lang="en-US" dirty="0"/>
              <a:t>(c) = 1, and </a:t>
            </a:r>
            <a:r>
              <a:rPr lang="en-US" dirty="0" err="1"/>
              <a:t>deg</a:t>
            </a:r>
            <a:r>
              <a:rPr lang="en-US" dirty="0"/>
              <a:t>(d) = 5. </a:t>
            </a:r>
          </a:p>
          <a:p>
            <a:r>
              <a:rPr lang="en-US" b="1" dirty="0"/>
              <a:t>The neighborhoods</a:t>
            </a:r>
            <a:r>
              <a:rPr lang="en-US" dirty="0"/>
              <a:t> of these vertices are N(a) = {b, d, e}, N(b) = {a, b, c, d, e}, N(c) = {b}, N(d) = {a, b, e}, and N(e) = {a, b, d}.</a:t>
            </a:r>
          </a:p>
          <a:p>
            <a:endParaRPr lang="en-US" dirty="0"/>
          </a:p>
        </p:txBody>
      </p:sp>
      <p:sp>
        <p:nvSpPr>
          <p:cNvPr id="3" name="Date Placeholder 2"/>
          <p:cNvSpPr>
            <a:spLocks noGrp="1"/>
          </p:cNvSpPr>
          <p:nvPr>
            <p:ph type="dt" sz="half" idx="10"/>
          </p:nvPr>
        </p:nvSpPr>
        <p:spPr/>
        <p:txBody>
          <a:bodyPr/>
          <a:lstStyle/>
          <a:p>
            <a:fld id="{D0197BC3-2852-4617-9B13-AAE3F5837E62}" type="datetime2">
              <a:rPr lang="en-US" smtClean="0"/>
              <a:t>Sunday, August 6, 2023</a:t>
            </a:fld>
            <a:endParaRPr lang="en-US" dirty="0"/>
          </a:p>
        </p:txBody>
      </p:sp>
      <p:sp>
        <p:nvSpPr>
          <p:cNvPr id="4" name="Footer Placeholder 3"/>
          <p:cNvSpPr>
            <a:spLocks noGrp="1"/>
          </p:cNvSpPr>
          <p:nvPr>
            <p:ph type="ftr" sz="quarter" idx="11"/>
          </p:nvPr>
        </p:nvSpPr>
        <p:spPr/>
        <p:txBody>
          <a:bodyPr/>
          <a:lstStyle/>
          <a:p>
            <a:r>
              <a:rPr lang="en-US"/>
              <a:t>Lec Md Shadman Aadeeb, Dept of CSE, UIU</a:t>
            </a:r>
            <a:endParaRPr lang="en-US" dirty="0"/>
          </a:p>
        </p:txBody>
      </p:sp>
      <p:sp>
        <p:nvSpPr>
          <p:cNvPr id="5" name="Slide Number Placeholder 4"/>
          <p:cNvSpPr>
            <a:spLocks noGrp="1"/>
          </p:cNvSpPr>
          <p:nvPr>
            <p:ph type="sldNum" sz="quarter" idx="12"/>
          </p:nvPr>
        </p:nvSpPr>
        <p:spPr/>
        <p:txBody>
          <a:bodyPr/>
          <a:lstStyle/>
          <a:p>
            <a:fld id="{6A35953E-1603-40E8-8E85-DFDB9F0553F9}" type="slidenum">
              <a:rPr lang="en-US" smtClean="0"/>
              <a:pPr/>
              <a:t>7</a:t>
            </a:fld>
            <a:endParaRPr lang="en-US" dirty="0"/>
          </a:p>
        </p:txBody>
      </p:sp>
      <p:sp>
        <p:nvSpPr>
          <p:cNvPr id="6" name="Title 5"/>
          <p:cNvSpPr>
            <a:spLocks noGrp="1"/>
          </p:cNvSpPr>
          <p:nvPr>
            <p:ph type="title"/>
          </p:nvPr>
        </p:nvSpPr>
        <p:spPr/>
        <p:txBody>
          <a:bodyPr/>
          <a:lstStyle/>
          <a:p>
            <a:r>
              <a:rPr lang="en-US" dirty="0"/>
              <a:t>Some Basic Terminologies</a:t>
            </a:r>
          </a:p>
        </p:txBody>
      </p:sp>
    </p:spTree>
    <p:extLst>
      <p:ext uri="{BB962C8B-B14F-4D97-AF65-F5344CB8AC3E}">
        <p14:creationId xmlns:p14="http://schemas.microsoft.com/office/powerpoint/2010/main" val="2079393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Handshaking THEOREM</a:t>
            </a:r>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ABC99828-772C-4202-B588-B03E07F6A48C}" type="datetime2">
              <a:rPr lang="en-US" smtClean="0"/>
              <a:t>Sunday, August 6, 2023</a:t>
            </a:fld>
            <a:endParaRPr lang="en-US" dirty="0"/>
          </a:p>
        </p:txBody>
      </p:sp>
      <p:sp>
        <p:nvSpPr>
          <p:cNvPr id="5" name="Footer Placeholder 4"/>
          <p:cNvSpPr>
            <a:spLocks noGrp="1"/>
          </p:cNvSpPr>
          <p:nvPr>
            <p:ph type="ftr" sz="quarter" idx="11"/>
          </p:nvPr>
        </p:nvSpPr>
        <p:spPr/>
        <p:txBody>
          <a:bodyPr/>
          <a:lstStyle/>
          <a:p>
            <a:r>
              <a:rPr lang="en-US"/>
              <a:t>Lec Md Shadman Aadeeb, Dept of CSE, UIU</a:t>
            </a:r>
            <a:endParaRPr lang="en-US" dirty="0"/>
          </a:p>
        </p:txBody>
      </p:sp>
      <p:sp>
        <p:nvSpPr>
          <p:cNvPr id="6" name="Slide Number Placeholder 5"/>
          <p:cNvSpPr>
            <a:spLocks noGrp="1"/>
          </p:cNvSpPr>
          <p:nvPr>
            <p:ph type="sldNum" sz="quarter" idx="12"/>
          </p:nvPr>
        </p:nvSpPr>
        <p:spPr/>
        <p:txBody>
          <a:bodyPr/>
          <a:lstStyle/>
          <a:p>
            <a:fld id="{6A35953E-1603-40E8-8E85-DFDB9F0553F9}" type="slidenum">
              <a:rPr lang="en-US" smtClean="0"/>
              <a:pPr/>
              <a:t>8</a:t>
            </a:fld>
            <a:endParaRPr lang="en-US" dirty="0"/>
          </a:p>
        </p:txBody>
      </p:sp>
    </p:spTree>
    <p:extLst>
      <p:ext uri="{BB962C8B-B14F-4D97-AF65-F5344CB8AC3E}">
        <p14:creationId xmlns:p14="http://schemas.microsoft.com/office/powerpoint/2010/main" val="2502150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Let G = (V, E) be an undirected graph with m edges. </a:t>
            </a:r>
          </a:p>
          <a:p>
            <a:r>
              <a:rPr lang="en-US" dirty="0"/>
              <a:t>Then 2m = ∑ </a:t>
            </a:r>
            <a:r>
              <a:rPr lang="en-US" sz="3200" baseline="-25000" dirty="0" err="1"/>
              <a:t>v∈V</a:t>
            </a:r>
            <a:r>
              <a:rPr lang="en-US" dirty="0"/>
              <a:t> </a:t>
            </a:r>
            <a:r>
              <a:rPr lang="en-US" dirty="0" err="1"/>
              <a:t>deg</a:t>
            </a:r>
            <a:r>
              <a:rPr lang="en-US" dirty="0"/>
              <a:t>(v). (Note that this applies even if multiple edges and loops are present.)</a:t>
            </a:r>
          </a:p>
          <a:p>
            <a:r>
              <a:rPr lang="en-US" dirty="0"/>
              <a:t>It states that the </a:t>
            </a:r>
            <a:r>
              <a:rPr lang="en-US" b="1" dirty="0"/>
              <a:t>sum</a:t>
            </a:r>
            <a:r>
              <a:rPr lang="en-US" dirty="0"/>
              <a:t> </a:t>
            </a:r>
            <a:r>
              <a:rPr lang="en-US" b="1" dirty="0"/>
              <a:t>of</a:t>
            </a:r>
            <a:r>
              <a:rPr lang="en-US" dirty="0"/>
              <a:t> the </a:t>
            </a:r>
            <a:r>
              <a:rPr lang="en-US" b="1" dirty="0"/>
              <a:t>degrees</a:t>
            </a:r>
            <a:r>
              <a:rPr lang="en-US" dirty="0"/>
              <a:t> of all vertices in an </a:t>
            </a:r>
            <a:r>
              <a:rPr lang="en-US" b="1" dirty="0"/>
              <a:t>undirected</a:t>
            </a:r>
            <a:r>
              <a:rPr lang="en-US" dirty="0"/>
              <a:t> graph is equal to </a:t>
            </a:r>
            <a:r>
              <a:rPr lang="en-US" b="1" dirty="0"/>
              <a:t>twice</a:t>
            </a:r>
            <a:r>
              <a:rPr lang="en-US" dirty="0"/>
              <a:t> the number of </a:t>
            </a:r>
            <a:r>
              <a:rPr lang="en-US" b="1" dirty="0"/>
              <a:t>edges</a:t>
            </a:r>
            <a:r>
              <a:rPr lang="en-US" dirty="0"/>
              <a:t>.</a:t>
            </a:r>
          </a:p>
        </p:txBody>
      </p:sp>
      <p:sp>
        <p:nvSpPr>
          <p:cNvPr id="3" name="Date Placeholder 2"/>
          <p:cNvSpPr>
            <a:spLocks noGrp="1"/>
          </p:cNvSpPr>
          <p:nvPr>
            <p:ph type="dt" sz="half" idx="10"/>
          </p:nvPr>
        </p:nvSpPr>
        <p:spPr/>
        <p:txBody>
          <a:bodyPr/>
          <a:lstStyle/>
          <a:p>
            <a:fld id="{D0197BC3-2852-4617-9B13-AAE3F5837E62}" type="datetime2">
              <a:rPr lang="en-US" smtClean="0"/>
              <a:t>Sunday, August 6, 2023</a:t>
            </a:fld>
            <a:endParaRPr lang="en-US" dirty="0"/>
          </a:p>
        </p:txBody>
      </p:sp>
      <p:sp>
        <p:nvSpPr>
          <p:cNvPr id="4" name="Footer Placeholder 3"/>
          <p:cNvSpPr>
            <a:spLocks noGrp="1"/>
          </p:cNvSpPr>
          <p:nvPr>
            <p:ph type="ftr" sz="quarter" idx="11"/>
          </p:nvPr>
        </p:nvSpPr>
        <p:spPr/>
        <p:txBody>
          <a:bodyPr/>
          <a:lstStyle/>
          <a:p>
            <a:r>
              <a:rPr lang="en-US"/>
              <a:t>Lec Md Shadman Aadeeb, Dept of CSE, UIU</a:t>
            </a:r>
            <a:endParaRPr lang="en-US" dirty="0"/>
          </a:p>
        </p:txBody>
      </p:sp>
      <p:sp>
        <p:nvSpPr>
          <p:cNvPr id="5" name="Slide Number Placeholder 4"/>
          <p:cNvSpPr>
            <a:spLocks noGrp="1"/>
          </p:cNvSpPr>
          <p:nvPr>
            <p:ph type="sldNum" sz="quarter" idx="12"/>
          </p:nvPr>
        </p:nvSpPr>
        <p:spPr/>
        <p:txBody>
          <a:bodyPr/>
          <a:lstStyle/>
          <a:p>
            <a:fld id="{6A35953E-1603-40E8-8E85-DFDB9F0553F9}" type="slidenum">
              <a:rPr lang="en-US" smtClean="0"/>
              <a:pPr/>
              <a:t>9</a:t>
            </a:fld>
            <a:endParaRPr lang="en-US" dirty="0"/>
          </a:p>
        </p:txBody>
      </p:sp>
      <p:sp>
        <p:nvSpPr>
          <p:cNvPr id="6" name="Title 5"/>
          <p:cNvSpPr>
            <a:spLocks noGrp="1"/>
          </p:cNvSpPr>
          <p:nvPr>
            <p:ph type="title"/>
          </p:nvPr>
        </p:nvSpPr>
        <p:spPr/>
        <p:txBody>
          <a:bodyPr/>
          <a:lstStyle/>
          <a:p>
            <a:r>
              <a:rPr lang="en-US" dirty="0"/>
              <a:t>Handshaking Theorem</a:t>
            </a:r>
          </a:p>
        </p:txBody>
      </p:sp>
    </p:spTree>
    <p:extLst>
      <p:ext uri="{BB962C8B-B14F-4D97-AF65-F5344CB8AC3E}">
        <p14:creationId xmlns:p14="http://schemas.microsoft.com/office/powerpoint/2010/main" val="6736438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611</TotalTime>
  <Words>2219</Words>
  <Application>Microsoft Office PowerPoint</Application>
  <PresentationFormat>Widescreen</PresentationFormat>
  <Paragraphs>264</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Calibri Light</vt:lpstr>
      <vt:lpstr>Monotype Sorts</vt:lpstr>
      <vt:lpstr>Tahoma</vt:lpstr>
      <vt:lpstr>Times New Roman</vt:lpstr>
      <vt:lpstr>Office Theme</vt:lpstr>
      <vt:lpstr>Graph II</vt:lpstr>
      <vt:lpstr>Some basic terminologies</vt:lpstr>
      <vt:lpstr>Some Basic Terminologies</vt:lpstr>
      <vt:lpstr>Some Basic Terminologies</vt:lpstr>
      <vt:lpstr>Some Basic Terminologies</vt:lpstr>
      <vt:lpstr>Some Basic Terminologies</vt:lpstr>
      <vt:lpstr>Some Basic Terminologies</vt:lpstr>
      <vt:lpstr>Handshaking THEOREM</vt:lpstr>
      <vt:lpstr>Handshaking Theorem</vt:lpstr>
      <vt:lpstr>Handshaking Theorem</vt:lpstr>
      <vt:lpstr>Handshaking Theorem</vt:lpstr>
      <vt:lpstr>Some MORE basic terminologies</vt:lpstr>
      <vt:lpstr>Some More Basic Terminologies</vt:lpstr>
      <vt:lpstr>Some More Basic Terminologies</vt:lpstr>
      <vt:lpstr>Some More Basic Terminologies</vt:lpstr>
      <vt:lpstr>Some More Basic Terminologies</vt:lpstr>
      <vt:lpstr>Some More Basic Terminologies</vt:lpstr>
      <vt:lpstr>Some More Basic Terminologies</vt:lpstr>
      <vt:lpstr>SOME SPECIAL GRAPHS</vt:lpstr>
      <vt:lpstr>Some Special Graphs</vt:lpstr>
      <vt:lpstr>Some Special Graphs</vt:lpstr>
      <vt:lpstr>Some Special Graphs</vt:lpstr>
      <vt:lpstr>Some Special Graphs</vt:lpstr>
      <vt:lpstr>Some Special Graphs</vt:lpstr>
      <vt:lpstr>Some Special Graphs</vt:lpstr>
      <vt:lpstr>Some Special Graphs</vt:lpstr>
      <vt:lpstr>Some Special Graphs</vt:lpstr>
      <vt:lpstr>Some Special Graphs</vt:lpstr>
      <vt:lpstr>Bipartite Graphs</vt:lpstr>
      <vt:lpstr>Bipartite Graphs</vt:lpstr>
      <vt:lpstr>Bipartite Graphs</vt:lpstr>
      <vt:lpstr>Bipartite Graphs</vt:lpstr>
      <vt:lpstr>Bipartite Graphs</vt:lpstr>
      <vt:lpstr>Bipartite Graphs</vt:lpstr>
      <vt:lpstr>Bipartite Graphs</vt:lpstr>
      <vt:lpstr>An easier approach you can use for graph coloring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633</cp:revision>
  <dcterms:created xsi:type="dcterms:W3CDTF">2023-03-19T03:25:32Z</dcterms:created>
  <dcterms:modified xsi:type="dcterms:W3CDTF">2023-08-05T20:31:03Z</dcterms:modified>
</cp:coreProperties>
</file>