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Tahom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gagBi22EpZ6P05jQD4n79PDBHE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regular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Tahom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  <a:defRPr b="1" sz="5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  <a:def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556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56017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280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" name="Google Shape;21;p17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22" name="Google Shape;22;p17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" name="Google Shape;23;p17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  <a:defRPr/>
            </a:lvl1pPr>
            <a:lvl2pPr indent="-32766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Arial"/>
              <a:buChar char="●"/>
              <a:defRPr/>
            </a:lvl2pPr>
            <a:lvl3pPr indent="-31115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1300"/>
              <a:buFont typeface="Arial"/>
              <a:buChar char="●"/>
              <a:defRPr/>
            </a:lvl3pPr>
            <a:lvl4pPr indent="-302894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CC"/>
              </a:buClr>
              <a:buSzPts val="1170"/>
              <a:buFont typeface="Arial"/>
              <a:buChar char="●"/>
              <a:defRPr/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18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  <a:defRPr b="1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" name="Google Shape;30;p18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31" name="Google Shape;31;p18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" name="Google Shape;32;p18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  <a:defRPr b="1" sz="5400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" name="Google Shape;39;p19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40" name="Google Shape;40;p19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" name="Google Shape;41;p19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838200" y="1347537"/>
            <a:ext cx="5181600" cy="4829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  <a:defRPr/>
            </a:lvl1pPr>
            <a:lvl2pPr indent="-32766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Arial"/>
              <a:buChar char="●"/>
              <a:defRPr/>
            </a:lvl2pPr>
            <a:lvl3pPr indent="-31115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1300"/>
              <a:buFont typeface="Arial"/>
              <a:buChar char="●"/>
              <a:defRPr/>
            </a:lvl3pPr>
            <a:lvl4pPr indent="-302894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CC"/>
              </a:buClr>
              <a:buSzPts val="1170"/>
              <a:buFont typeface="Arial"/>
              <a:buChar char="●"/>
              <a:defRPr/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6172200" y="1347537"/>
            <a:ext cx="5181600" cy="4829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  <a:defRPr/>
            </a:lvl1pPr>
            <a:lvl2pPr indent="-32766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Arial"/>
              <a:buChar char="●"/>
              <a:defRPr/>
            </a:lvl2pPr>
            <a:lvl3pPr indent="-31115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1300"/>
              <a:buFont typeface="Arial"/>
              <a:buChar char="●"/>
              <a:defRPr/>
            </a:lvl3pPr>
            <a:lvl4pPr indent="-302894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CC"/>
              </a:buClr>
              <a:buSzPts val="1170"/>
              <a:buFont typeface="Arial"/>
              <a:buChar char="●"/>
              <a:defRPr/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20"/>
          <p:cNvSpPr txBox="1"/>
          <p:nvPr>
            <p:ph type="title"/>
          </p:nvPr>
        </p:nvSpPr>
        <p:spPr>
          <a:xfrm>
            <a:off x="838200" y="365126"/>
            <a:ext cx="10515600" cy="38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  <a:defRPr b="1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9" name="Google Shape;49;p20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50" name="Google Shape;50;p20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" name="Google Shape;51;p20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  <a:defRPr/>
            </a:lvl1pPr>
            <a:lvl2pPr indent="-32766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Arial"/>
              <a:buChar char="●"/>
              <a:defRPr/>
            </a:lvl2pPr>
            <a:lvl3pPr indent="-31115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1300"/>
              <a:buFont typeface="Arial"/>
              <a:buChar char="●"/>
              <a:defRPr/>
            </a:lvl3pPr>
            <a:lvl4pPr indent="-302894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CC"/>
              </a:buClr>
              <a:buSzPts val="1170"/>
              <a:buFont typeface="Arial"/>
              <a:buChar char="●"/>
              <a:defRPr/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  <a:defRPr/>
            </a:lvl1pPr>
            <a:lvl2pPr indent="-32766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Arial"/>
              <a:buChar char="●"/>
              <a:defRPr/>
            </a:lvl2pPr>
            <a:lvl3pPr indent="-31115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CC"/>
              </a:buClr>
              <a:buSzPts val="1300"/>
              <a:buFont typeface="Arial"/>
              <a:buChar char="●"/>
              <a:defRPr/>
            </a:lvl3pPr>
            <a:lvl4pPr indent="-302894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CC"/>
              </a:buClr>
              <a:buSzPts val="1170"/>
              <a:buFont typeface="Arial"/>
              <a:buChar char="●"/>
              <a:defRPr/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1"/>
          <p:cNvSpPr txBox="1"/>
          <p:nvPr>
            <p:ph type="title"/>
          </p:nvPr>
        </p:nvSpPr>
        <p:spPr>
          <a:xfrm>
            <a:off x="838200" y="365126"/>
            <a:ext cx="10515600" cy="38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  <a:defRPr b="1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1" name="Google Shape;61;p21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62" name="Google Shape;62;p21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" name="Google Shape;63;p21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/>
          <p:nvPr>
            <p:ph type="title"/>
          </p:nvPr>
        </p:nvSpPr>
        <p:spPr>
          <a:xfrm>
            <a:off x="839788" y="987425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/>
              <a:t>Expression Tree</a:t>
            </a:r>
            <a:endParaRPr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r>
              <a:rPr lang="en-US"/>
              <a:t>Infix, Postfix and Prefix</a:t>
            </a:r>
            <a:endParaRPr/>
          </a:p>
        </p:txBody>
      </p:sp>
      <p:sp>
        <p:nvSpPr>
          <p:cNvPr id="105" name="Google Shape;105;p1"/>
          <p:cNvSpPr txBox="1"/>
          <p:nvPr>
            <p:ph idx="10" type="dt"/>
          </p:nvPr>
        </p:nvSpPr>
        <p:spPr>
          <a:xfrm>
            <a:off x="8556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Saturday, August 26, 2023</a:t>
            </a:r>
            <a:endParaRPr/>
          </a:p>
        </p:txBody>
      </p:sp>
      <p:sp>
        <p:nvSpPr>
          <p:cNvPr id="106" name="Google Shape;106;p1"/>
          <p:cNvSpPr txBox="1"/>
          <p:nvPr>
            <p:ph idx="11" type="ftr"/>
          </p:nvPr>
        </p:nvSpPr>
        <p:spPr>
          <a:xfrm>
            <a:off x="4056017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107" name="Google Shape;107;p1"/>
          <p:cNvSpPr txBox="1"/>
          <p:nvPr>
            <p:ph idx="12" type="sldNum"/>
          </p:nvPr>
        </p:nvSpPr>
        <p:spPr>
          <a:xfrm>
            <a:off x="86280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What is the value of the postfix expression 723 ∗ − 4 ↑ 9 3/+?</a:t>
            </a:r>
            <a:endParaRPr/>
          </a:p>
        </p:txBody>
      </p:sp>
      <p:sp>
        <p:nvSpPr>
          <p:cNvPr id="193" name="Google Shape;193;p10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Saturday, August 26, 2023</a:t>
            </a:r>
            <a:endParaRPr/>
          </a:p>
        </p:txBody>
      </p:sp>
      <p:sp>
        <p:nvSpPr>
          <p:cNvPr id="194" name="Google Shape;194;p10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195" name="Google Shape;195;p10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10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Evaluating Prefix Expressions</a:t>
            </a:r>
            <a:endParaRPr/>
          </a:p>
        </p:txBody>
      </p:sp>
      <p:pic>
        <p:nvPicPr>
          <p:cNvPr id="197" name="Google Shape;19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9853" y="2008683"/>
            <a:ext cx="3912294" cy="3966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Find the ordered rooted tree representing the compound proposition (¬(p ∧ q)) ↔ (¬p ∨ ¬q). Then use this rooted tree to find the prefix, postfix, and infix forms of this expression.</a:t>
            </a:r>
            <a:endParaRPr/>
          </a:p>
        </p:txBody>
      </p:sp>
      <p:sp>
        <p:nvSpPr>
          <p:cNvPr id="203" name="Google Shape;203;p11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Saturday, August 26, 2023</a:t>
            </a:r>
            <a:endParaRPr/>
          </a:p>
        </p:txBody>
      </p:sp>
      <p:sp>
        <p:nvSpPr>
          <p:cNvPr id="204" name="Google Shape;204;p11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205" name="Google Shape;205;p11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11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Unary Operator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Find the ordered rooted tree representing the compound proposition (¬(p ∧ q)) ↔ (¬p ∨ ¬q). Then use this rooted tree to find the prefix, postfix, and infix forms of this expression.</a:t>
            </a:r>
            <a:endParaRPr/>
          </a:p>
        </p:txBody>
      </p:sp>
      <p:sp>
        <p:nvSpPr>
          <p:cNvPr id="212" name="Google Shape;212;p12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Saturday, August 26, 2023</a:t>
            </a:r>
            <a:endParaRPr/>
          </a:p>
        </p:txBody>
      </p:sp>
      <p:sp>
        <p:nvSpPr>
          <p:cNvPr id="213" name="Google Shape;213;p12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214" name="Google Shape;214;p12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12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Unary Operator</a:t>
            </a:r>
            <a:endParaRPr/>
          </a:p>
        </p:txBody>
      </p:sp>
      <p:pic>
        <p:nvPicPr>
          <p:cNvPr id="216" name="Google Shape;2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5008" y="2853777"/>
            <a:ext cx="3301983" cy="2986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Find the ordered rooted tree representing the compound proposition (¬(p ∧ q)) ↔ (¬p ∨ ¬q). Then use this rooted tree to find the prefix, postfix, and infix forms of this expression.</a:t>
            </a:r>
            <a:endParaRPr/>
          </a:p>
        </p:txBody>
      </p:sp>
      <p:sp>
        <p:nvSpPr>
          <p:cNvPr id="222" name="Google Shape;222;p13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Saturday, August 26, 2023</a:t>
            </a:r>
            <a:endParaRPr/>
          </a:p>
        </p:txBody>
      </p:sp>
      <p:sp>
        <p:nvSpPr>
          <p:cNvPr id="223" name="Google Shape;223;p13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224" name="Google Shape;224;p13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13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Unary Operator</a:t>
            </a:r>
            <a:endParaRPr/>
          </a:p>
        </p:txBody>
      </p:sp>
      <p:pic>
        <p:nvPicPr>
          <p:cNvPr id="226" name="Google Shape;2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5008" y="2853777"/>
            <a:ext cx="3301983" cy="2986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Determine the prefix and postfix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●"/>
            </a:pPr>
            <a:r>
              <a:rPr b="1" lang="en-US"/>
              <a:t>(5+1)!+2*3/2+(8+2)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Evaluate the prefix and postfix notations</a:t>
            </a:r>
            <a:endParaRPr/>
          </a:p>
          <a:p>
            <a:pPr indent="-18669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</p:txBody>
      </p:sp>
      <p:sp>
        <p:nvSpPr>
          <p:cNvPr id="232" name="Google Shape;232;p14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Sunday, August 27, 2023</a:t>
            </a:r>
            <a:endParaRPr/>
          </a:p>
        </p:txBody>
      </p:sp>
      <p:sp>
        <p:nvSpPr>
          <p:cNvPr id="233" name="Google Shape;233;p14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234" name="Google Shape;234;p14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14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Unary Operator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41" name="Google Shape;241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2" name="Google Shape;242;p15"/>
          <p:cNvSpPr txBox="1"/>
          <p:nvPr>
            <p:ph idx="10" type="dt"/>
          </p:nvPr>
        </p:nvSpPr>
        <p:spPr>
          <a:xfrm>
            <a:off x="8556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Saturday, August 26, 2023</a:t>
            </a:r>
            <a:endParaRPr/>
          </a:p>
        </p:txBody>
      </p:sp>
      <p:sp>
        <p:nvSpPr>
          <p:cNvPr id="243" name="Google Shape;243;p15"/>
          <p:cNvSpPr txBox="1"/>
          <p:nvPr>
            <p:ph idx="11" type="ftr"/>
          </p:nvPr>
        </p:nvSpPr>
        <p:spPr>
          <a:xfrm>
            <a:off x="4056017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244" name="Google Shape;244;p15"/>
          <p:cNvSpPr txBox="1"/>
          <p:nvPr>
            <p:ph idx="12" type="sldNum"/>
          </p:nvPr>
        </p:nvSpPr>
        <p:spPr>
          <a:xfrm>
            <a:off x="86280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What is the ordered rooted tree that represents the expression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●"/>
            </a:pPr>
            <a:r>
              <a:rPr lang="en-US"/>
              <a:t>((x + y)↑2) + ((x − 4)/3)?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" name="Google Shape;113;p2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Saturday, August 26, 2023</a:t>
            </a:r>
            <a:endParaRPr/>
          </a:p>
        </p:txBody>
      </p:sp>
      <p:sp>
        <p:nvSpPr>
          <p:cNvPr id="114" name="Google Shape;114;p2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115" name="Google Shape;115;p2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2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Expression Tree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What is the ordered rooted tree that represents the expression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●"/>
            </a:pPr>
            <a:r>
              <a:rPr lang="en-US"/>
              <a:t>((x + y)↑2) + ((x − 4)/3)?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2" name="Google Shape;122;p3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Saturday, August 26, 2023</a:t>
            </a:r>
            <a:endParaRPr/>
          </a:p>
        </p:txBody>
      </p:sp>
      <p:sp>
        <p:nvSpPr>
          <p:cNvPr id="123" name="Google Shape;123;p3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124" name="Google Shape;124;p3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3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Expression Tree</a:t>
            </a:r>
            <a:endParaRPr/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2573546"/>
            <a:ext cx="359092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What are the ordered rooted tree that represent the expressions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●"/>
            </a:pPr>
            <a:r>
              <a:rPr lang="en-US"/>
              <a:t> (x+y)/(x+3)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●"/>
            </a:pPr>
            <a:r>
              <a:rPr lang="en-US"/>
              <a:t> (x+(y/x))+3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●"/>
            </a:pPr>
            <a:r>
              <a:rPr lang="en-US"/>
              <a:t> x+(y/(x+3)))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2" name="Google Shape;132;p4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Saturday, August 26, 2023</a:t>
            </a:r>
            <a:endParaRPr/>
          </a:p>
        </p:txBody>
      </p:sp>
      <p:sp>
        <p:nvSpPr>
          <p:cNvPr id="133" name="Google Shape;133;p4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134" name="Google Shape;134;p4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4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More Expression Trees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What are the ordered rooted tree that represent the expressions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●"/>
            </a:pPr>
            <a:r>
              <a:rPr lang="en-US"/>
              <a:t> (x+y)/(x+3)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●"/>
            </a:pPr>
            <a:r>
              <a:rPr lang="en-US"/>
              <a:t> (x+(y/x))+3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●"/>
            </a:pPr>
            <a:r>
              <a:rPr lang="en-US"/>
              <a:t> x+(y/(x+3)))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Saturday, August 26, 2023</a:t>
            </a:r>
            <a:endParaRPr/>
          </a:p>
        </p:txBody>
      </p:sp>
      <p:sp>
        <p:nvSpPr>
          <p:cNvPr id="142" name="Google Shape;142;p5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143" name="Google Shape;143;p5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5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More Expression Trees</a:t>
            </a:r>
            <a:endParaRPr/>
          </a:p>
        </p:txBody>
      </p:sp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1765092"/>
            <a:ext cx="7918398" cy="2507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What are the ordered rooted tree that represent the expressions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●"/>
            </a:pPr>
            <a:r>
              <a:rPr lang="en-US"/>
              <a:t> (x+y)/(x+3)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●"/>
            </a:pPr>
            <a:r>
              <a:rPr lang="en-US"/>
              <a:t> (x+(y/x))+3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●"/>
            </a:pPr>
            <a:r>
              <a:rPr lang="en-US"/>
              <a:t> x+(y/(x+3)))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1" name="Google Shape;151;p6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Saturday, August 26, 2023</a:t>
            </a:r>
            <a:endParaRPr/>
          </a:p>
        </p:txBody>
      </p:sp>
      <p:sp>
        <p:nvSpPr>
          <p:cNvPr id="152" name="Google Shape;152;p6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153" name="Google Shape;153;p6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6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More Expression Trees</a:t>
            </a:r>
            <a:endParaRPr/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1765092"/>
            <a:ext cx="7918398" cy="250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/>
          <p:nvPr/>
        </p:nvSpPr>
        <p:spPr>
          <a:xfrm>
            <a:off x="1833487" y="4860374"/>
            <a:ext cx="85250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Different Trees Same In Order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What are the ordered rooted tree that represent the expressions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●"/>
            </a:pPr>
            <a:r>
              <a:rPr lang="en-US"/>
              <a:t> (x+y)/(x+3)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●"/>
            </a:pPr>
            <a:r>
              <a:rPr lang="en-US"/>
              <a:t> (x+(y/x))+3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●"/>
            </a:pPr>
            <a:r>
              <a:rPr lang="en-US"/>
              <a:t> x+(y/(x+3)))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2" name="Google Shape;162;p7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Saturday, August 26, 2023</a:t>
            </a:r>
            <a:endParaRPr/>
          </a:p>
        </p:txBody>
      </p:sp>
      <p:sp>
        <p:nvSpPr>
          <p:cNvPr id="163" name="Google Shape;163;p7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164" name="Google Shape;164;p7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7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More Expression Trees</a:t>
            </a:r>
            <a:endParaRPr/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1765092"/>
            <a:ext cx="7918398" cy="250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/>
          <p:nvPr/>
        </p:nvSpPr>
        <p:spPr>
          <a:xfrm>
            <a:off x="1833487" y="4860374"/>
            <a:ext cx="85250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Different Trees Same In Order</a:t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970631" y="5630091"/>
            <a:ext cx="102507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Insert Parenthesis for the Operators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We just saw how to determine in order traversal.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Let us try out </a:t>
            </a:r>
            <a:r>
              <a:rPr lang="en-US"/>
              <a:t>postorder</a:t>
            </a:r>
            <a:r>
              <a:rPr lang="en-US"/>
              <a:t> and </a:t>
            </a:r>
            <a:r>
              <a:rPr lang="en-US"/>
              <a:t>preorder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●"/>
            </a:pPr>
            <a:r>
              <a:rPr lang="en-US"/>
              <a:t>Find the prefix and postfix form for ((x+y)^2)+((x-4)/3)</a:t>
            </a:r>
            <a:endParaRPr/>
          </a:p>
          <a:p>
            <a:pPr indent="-18669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</p:txBody>
      </p:sp>
      <p:sp>
        <p:nvSpPr>
          <p:cNvPr id="174" name="Google Shape;174;p8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Saturday, August 26, 2023</a:t>
            </a:r>
            <a:endParaRPr/>
          </a:p>
        </p:txBody>
      </p:sp>
      <p:sp>
        <p:nvSpPr>
          <p:cNvPr id="175" name="Google Shape;175;p8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176" name="Google Shape;176;p8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8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Determining Prefix and Postfix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>
            <p:ph idx="1" type="body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Char char="●"/>
            </a:pPr>
            <a:r>
              <a:rPr lang="en-US"/>
              <a:t>What is the value of the prefix expression +−∗ 235/↑ 2 3 4?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3" name="Google Shape;183;p9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Saturday, August 26, 2023</a:t>
            </a:r>
            <a:endParaRPr/>
          </a:p>
        </p:txBody>
      </p:sp>
      <p:sp>
        <p:nvSpPr>
          <p:cNvPr id="184" name="Google Shape;184;p9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185" name="Google Shape;185;p9"/>
          <p:cNvSpPr txBox="1"/>
          <p:nvPr>
            <p:ph idx="12" type="sldNum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9"/>
          <p:cNvSpPr txBox="1"/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Evaluating Prefix Expressions</a:t>
            </a:r>
            <a:endParaRPr/>
          </a:p>
        </p:txBody>
      </p:sp>
      <p:pic>
        <p:nvPicPr>
          <p:cNvPr id="187" name="Google Shape;1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1933731"/>
            <a:ext cx="3746675" cy="3996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2023-03-19T03:25:32Z</dcterms:created>
  <dc:creator>lenovo</dc:creator>
</cp:coreProperties>
</file>